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5.bin" ContentType="application/vnd.openxmlformats-officedocument.oleObject"/>
  <Override PartName="/ppt/notesSlides/notesSlide29.xml" ContentType="application/vnd.openxmlformats-officedocument.presentationml.notesSlide+xml"/>
  <Override PartName="/ppt/embeddings/oleObject6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7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009" r:id="rId1"/>
    <p:sldMasterId id="2147484114" r:id="rId2"/>
  </p:sldMasterIdLst>
  <p:notesMasterIdLst>
    <p:notesMasterId r:id="rId45"/>
  </p:notesMasterIdLst>
  <p:sldIdLst>
    <p:sldId id="567" r:id="rId3"/>
    <p:sldId id="568" r:id="rId4"/>
    <p:sldId id="569" r:id="rId5"/>
    <p:sldId id="570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628" r:id="rId15"/>
    <p:sldId id="579" r:id="rId16"/>
    <p:sldId id="580" r:id="rId17"/>
    <p:sldId id="581" r:id="rId18"/>
    <p:sldId id="582" r:id="rId19"/>
    <p:sldId id="583" r:id="rId20"/>
    <p:sldId id="630" r:id="rId21"/>
    <p:sldId id="584" r:id="rId22"/>
    <p:sldId id="585" r:id="rId23"/>
    <p:sldId id="586" r:id="rId24"/>
    <p:sldId id="625" r:id="rId25"/>
    <p:sldId id="590" r:id="rId26"/>
    <p:sldId id="591" r:id="rId27"/>
    <p:sldId id="592" r:id="rId28"/>
    <p:sldId id="593" r:id="rId29"/>
    <p:sldId id="594" r:id="rId30"/>
    <p:sldId id="629" r:id="rId31"/>
    <p:sldId id="595" r:id="rId32"/>
    <p:sldId id="596" r:id="rId33"/>
    <p:sldId id="597" r:id="rId34"/>
    <p:sldId id="598" r:id="rId35"/>
    <p:sldId id="599" r:id="rId36"/>
    <p:sldId id="600" r:id="rId37"/>
    <p:sldId id="601" r:id="rId38"/>
    <p:sldId id="602" r:id="rId39"/>
    <p:sldId id="603" r:id="rId40"/>
    <p:sldId id="604" r:id="rId41"/>
    <p:sldId id="605" r:id="rId42"/>
    <p:sldId id="606" r:id="rId43"/>
    <p:sldId id="607" r:id="rId44"/>
  </p:sldIdLst>
  <p:sldSz cx="9144000" cy="6858000" type="screen4x3"/>
  <p:notesSz cx="7099300" cy="10234613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00"/>
    <a:srgbClr val="FF3399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60"/>
  </p:normalViewPr>
  <p:slideViewPr>
    <p:cSldViewPr showGuides="1">
      <p:cViewPr>
        <p:scale>
          <a:sx n="108" d="100"/>
          <a:sy n="108" d="100"/>
        </p:scale>
        <p:origin x="-840" y="-160"/>
      </p:cViewPr>
      <p:guideLst>
        <p:guide orient="horz" pos="1920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0"/>
    </p:cViewPr>
  </p:sorterViewPr>
  <p:notesViewPr>
    <p:cSldViewPr showGuides="1">
      <p:cViewPr varScale="1">
        <p:scale>
          <a:sx n="58" d="100"/>
          <a:sy n="58" d="100"/>
        </p:scale>
        <p:origin x="-1770" y="-7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32A9B6B-E18D-4C5D-B365-311A87FDE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305F3-DB4A-4DFB-8249-C0DDB59A260F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85CAA-0C82-4C75-BBF6-5F2CD1A809B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0B565-105F-4803-8733-2A98B800A3DC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8E334-7EFA-4F0E-9CAB-D7A1D988DC1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D01CA-B9A9-4383-A493-867CBB8B3121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6A905-1FF5-4F20-BAB6-0D037556FDA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F8A1A-9D84-4F02-A86B-3A370F9805CC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19CC-EBEF-4490-9052-A3FEEBC28119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45220-F331-4614-99EF-904F9F32EB8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3E2F3-0E0E-44FA-90D6-9C929818A864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D3B61-D53C-4900-9CB2-6DBAD707369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C916A-9DFF-4C43-8BD3-EF371C15DDA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9888A-E4D1-4232-99B3-1FA85FC7096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1926-8417-4A03-AE8E-8116CF58B770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6C6F6-1F62-44B4-9497-DA33F794DA67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2AD88-8129-41B8-A981-65C1F956969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711C8-4D56-43E7-B6A4-208D5CE97B79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F6A7C-1686-483D-A1EC-0C3622755FEA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A9F64-AB15-4CB7-A432-45F0B526E4F2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9A1E1-0D06-4E1E-BFA7-8C4DBF5E680D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CED90-38E6-4335-B9B6-88D9D2B15E99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DA190-2537-43FF-BA14-8442DB274E16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AE8A7-54A3-42FA-BA23-0D18B6267AD0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9C9BF-967D-4959-B765-5545ECBF5D0D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D7135-081D-437E-893C-B84F1B93AAED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67BB9-4A9D-4BED-BB6F-BB96845D0AD3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FEB16-AA3E-4DB7-8EA9-DDA410D3C3B4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C1E17-BF39-45A1-BCE0-FD34AC0743ED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26C48-D187-4588-B32E-49FB8DC786FF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2C815-9A56-4F27-905C-37F2F6B44D4C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19BE8-11D2-406F-926D-1A260CEA14B9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3C864-05A9-42FA-9735-0B45F01ABFBF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DD11E-B412-48DD-89FD-A375985537AB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67F3F-2DBF-4561-AAAF-55C027F9CAC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20774-6F7E-46E0-8B65-48E31FD22C8B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01E66-07DF-4AB4-AD1D-E447F420EF9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A7035-6B5A-4E4C-97E5-35172D08010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3C5CB-4647-4EA0-88EE-1BE7F101D36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36D6-4ECE-4CB8-81C6-DD8725808F2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52942-33C4-41F3-8D73-0CEE5A48DFC0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E62E-E695-4802-9AED-50B587CB6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903D5-4801-4352-A5A5-81462C6D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E7C15-52AB-458D-A57E-824E46C17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B32AE-FE16-430C-8EA9-F92175FA2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BD73-7860-40C0-9FF8-912946DD7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827B1-2C10-4D11-A18D-56121A9E1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2D4F-98A6-4A8B-A0FC-899B1EB2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D689-F32F-4E2C-A4BD-B209A9A48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3E1D-7513-4E04-952B-9FE8CCF8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4F6D-49D0-40C5-AA7A-0E24E20C4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CD2C-3994-4E95-B2E6-21EEA995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1CB2-13FB-4702-8DCD-D9D7B6C5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CC0C-D779-40E9-9A18-5805B0408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DB269-609D-43BE-B8F5-779A6CD3F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5EC5-DA61-42A0-A2E6-2952404B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B003-0858-40DC-BC93-C8CA98FE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8A48-8F91-4F37-9F5F-4C595A094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D21A3-EFD3-47F0-874B-865803891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B02DE-86E6-41A5-90C4-7904662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59C3-24EE-4E8C-B1E3-AD0DA80C2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86DA-5EEF-4D23-BEBD-8449E0305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7DF4-3311-4BE8-B516-DE1E4D1F5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772C59-77F5-4434-9AE1-88A2DC146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781B73-EBC2-4CFD-B9D2-1FD743259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.ens.fr/~ponce/geomvis/lect6.pptx" TargetMode="External"/><Relationship Id="rId4" Type="http://schemas.openxmlformats.org/officeDocument/2006/relationships/hyperlink" Target="http://www.di.ens.fr/~ponce/geomvis/lect8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8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29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8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29.png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0.png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3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1676400" y="457200"/>
            <a:ext cx="6229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Comic Sans MS" pitchFamily="66" charset="0"/>
              </a:rPr>
              <a:t>SMOOTH SURFACES AND </a:t>
            </a:r>
          </a:p>
          <a:p>
            <a:pPr algn="ctr"/>
            <a:r>
              <a:rPr lang="en-US" sz="3600">
                <a:solidFill>
                  <a:srgbClr val="FFFF00"/>
                </a:solidFill>
                <a:latin typeface="Comic Sans MS" pitchFamily="66" charset="0"/>
              </a:rPr>
              <a:t>THEIR OUTLINES</a:t>
            </a:r>
          </a:p>
        </p:txBody>
      </p:sp>
      <p:sp>
        <p:nvSpPr>
          <p:cNvPr id="57347" name="Text Box 11"/>
          <p:cNvSpPr txBox="1">
            <a:spLocks noChangeArrowheads="1"/>
          </p:cNvSpPr>
          <p:nvPr/>
        </p:nvSpPr>
        <p:spPr bwMode="auto">
          <a:xfrm>
            <a:off x="1524000" y="53340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7348" name="Text Box 19"/>
          <p:cNvSpPr txBox="1">
            <a:spLocks noChangeArrowheads="1"/>
          </p:cNvSpPr>
          <p:nvPr/>
        </p:nvSpPr>
        <p:spPr bwMode="auto">
          <a:xfrm>
            <a:off x="1981200" y="2199144"/>
            <a:ext cx="54296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Elements of Differential Geometry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second fundamental form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omic Sans MS"/>
                <a:cs typeface="Comic Sans MS"/>
              </a:rPr>
              <a:t>Koenderink’s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Theorem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Aspect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graphs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More differential geometry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A catalogue of visual events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Computing the aspect graph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7349" name="Rectangle 20"/>
          <p:cNvSpPr>
            <a:spLocks noChangeArrowheads="1"/>
          </p:cNvSpPr>
          <p:nvPr/>
        </p:nvSpPr>
        <p:spPr bwMode="auto">
          <a:xfrm>
            <a:off x="914400" y="5486400"/>
            <a:ext cx="777240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  <a:hlinkClick r:id="rId3"/>
              </a:rPr>
              <a:t>http://www.di.ens.fr/~</a:t>
            </a:r>
            <a:r>
              <a:rPr lang="en-US" sz="2800" dirty="0" smtClean="0">
                <a:solidFill>
                  <a:srgbClr val="FFFFFF"/>
                </a:solidFill>
                <a:hlinkClick r:id="rId3"/>
              </a:rPr>
              <a:t>ponce/geomvis/lect6.pptx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  <a:hlinkClick r:id="rId4"/>
              </a:rPr>
              <a:t>http://www.di.ens.fr/~ponce/geomvis/lect6.pdf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13" y="1733550"/>
            <a:ext cx="504348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93725" y="498475"/>
            <a:ext cx="7492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 smooth surface, its tangent plane and its normal.</a:t>
            </a:r>
          </a:p>
        </p:txBody>
      </p:sp>
      <p:sp>
        <p:nvSpPr>
          <p:cNvPr id="65540" name="Freeform 9"/>
          <p:cNvSpPr>
            <a:spLocks/>
          </p:cNvSpPr>
          <p:nvPr/>
        </p:nvSpPr>
        <p:spPr bwMode="auto">
          <a:xfrm>
            <a:off x="3790950" y="3009900"/>
            <a:ext cx="481013" cy="95250"/>
          </a:xfrm>
          <a:custGeom>
            <a:avLst/>
            <a:gdLst>
              <a:gd name="T0" fmla="*/ 0 w 303"/>
              <a:gd name="T1" fmla="*/ 2147483647 h 60"/>
              <a:gd name="T2" fmla="*/ 2147483647 w 303"/>
              <a:gd name="T3" fmla="*/ 2147483647 h 60"/>
              <a:gd name="T4" fmla="*/ 2147483647 w 303"/>
              <a:gd name="T5" fmla="*/ 2147483647 h 60"/>
              <a:gd name="T6" fmla="*/ 2147483647 w 303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303"/>
              <a:gd name="T13" fmla="*/ 0 h 60"/>
              <a:gd name="T14" fmla="*/ 303 w 303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" h="60">
                <a:moveTo>
                  <a:pt x="0" y="60"/>
                </a:moveTo>
                <a:lnTo>
                  <a:pt x="96" y="42"/>
                </a:lnTo>
                <a:lnTo>
                  <a:pt x="192" y="18"/>
                </a:lnTo>
                <a:lnTo>
                  <a:pt x="303" y="0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1" name="Freeform 10"/>
          <p:cNvSpPr>
            <a:spLocks/>
          </p:cNvSpPr>
          <p:nvPr/>
        </p:nvSpPr>
        <p:spPr bwMode="auto">
          <a:xfrm>
            <a:off x="4424363" y="3009900"/>
            <a:ext cx="952500" cy="719138"/>
          </a:xfrm>
          <a:custGeom>
            <a:avLst/>
            <a:gdLst>
              <a:gd name="T0" fmla="*/ 0 w 600"/>
              <a:gd name="T1" fmla="*/ 0 h 453"/>
              <a:gd name="T2" fmla="*/ 2147483647 w 600"/>
              <a:gd name="T3" fmla="*/ 2147483647 h 453"/>
              <a:gd name="T4" fmla="*/ 2147483647 w 600"/>
              <a:gd name="T5" fmla="*/ 2147483647 h 453"/>
              <a:gd name="T6" fmla="*/ 2147483647 w 600"/>
              <a:gd name="T7" fmla="*/ 2147483647 h 453"/>
              <a:gd name="T8" fmla="*/ 2147483647 w 600"/>
              <a:gd name="T9" fmla="*/ 2147483647 h 453"/>
              <a:gd name="T10" fmla="*/ 2147483647 w 600"/>
              <a:gd name="T11" fmla="*/ 2147483647 h 453"/>
              <a:gd name="T12" fmla="*/ 2147483647 w 600"/>
              <a:gd name="T13" fmla="*/ 2147483647 h 453"/>
              <a:gd name="T14" fmla="*/ 2147483647 w 600"/>
              <a:gd name="T15" fmla="*/ 2147483647 h 4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00"/>
              <a:gd name="T25" fmla="*/ 0 h 453"/>
              <a:gd name="T26" fmla="*/ 600 w 600"/>
              <a:gd name="T27" fmla="*/ 453 h 4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00" h="453">
                <a:moveTo>
                  <a:pt x="0" y="0"/>
                </a:moveTo>
                <a:lnTo>
                  <a:pt x="99" y="12"/>
                </a:lnTo>
                <a:lnTo>
                  <a:pt x="228" y="57"/>
                </a:lnTo>
                <a:lnTo>
                  <a:pt x="324" y="117"/>
                </a:lnTo>
                <a:lnTo>
                  <a:pt x="426" y="195"/>
                </a:lnTo>
                <a:lnTo>
                  <a:pt x="501" y="273"/>
                </a:lnTo>
                <a:lnTo>
                  <a:pt x="561" y="366"/>
                </a:lnTo>
                <a:lnTo>
                  <a:pt x="600" y="453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2" name="Freeform 12"/>
          <p:cNvSpPr>
            <a:spLocks/>
          </p:cNvSpPr>
          <p:nvPr/>
        </p:nvSpPr>
        <p:spPr bwMode="auto">
          <a:xfrm>
            <a:off x="5410200" y="3819525"/>
            <a:ext cx="366713" cy="400050"/>
          </a:xfrm>
          <a:custGeom>
            <a:avLst/>
            <a:gdLst>
              <a:gd name="T0" fmla="*/ 0 w 231"/>
              <a:gd name="T1" fmla="*/ 0 h 252"/>
              <a:gd name="T2" fmla="*/ 2147483647 w 231"/>
              <a:gd name="T3" fmla="*/ 2147483647 h 252"/>
              <a:gd name="T4" fmla="*/ 2147483647 w 231"/>
              <a:gd name="T5" fmla="*/ 2147483647 h 252"/>
              <a:gd name="T6" fmla="*/ 2147483647 w 231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231"/>
              <a:gd name="T13" fmla="*/ 0 h 252"/>
              <a:gd name="T14" fmla="*/ 231 w 231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" h="252">
                <a:moveTo>
                  <a:pt x="0" y="0"/>
                </a:moveTo>
                <a:lnTo>
                  <a:pt x="54" y="105"/>
                </a:lnTo>
                <a:lnTo>
                  <a:pt x="123" y="183"/>
                </a:lnTo>
                <a:lnTo>
                  <a:pt x="231" y="252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>
            <a:off x="4329113" y="2781300"/>
            <a:ext cx="1371600" cy="919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 flipV="1">
            <a:off x="4938713" y="1762125"/>
            <a:ext cx="0" cy="1443038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545" name="Oval 15"/>
          <p:cNvSpPr>
            <a:spLocks noChangeArrowheads="1"/>
          </p:cNvSpPr>
          <p:nvPr/>
        </p:nvSpPr>
        <p:spPr bwMode="auto">
          <a:xfrm>
            <a:off x="4905375" y="3162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51054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46125" y="304800"/>
            <a:ext cx="497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Normal sections and normal curvatures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4" name="Line 5"/>
          <p:cNvSpPr>
            <a:spLocks noChangeShapeType="1"/>
          </p:cNvSpPr>
          <p:nvPr/>
        </p:nvSpPr>
        <p:spPr bwMode="auto">
          <a:xfrm>
            <a:off x="3930650" y="2393950"/>
            <a:ext cx="146050" cy="38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5" name="Freeform 6"/>
          <p:cNvSpPr>
            <a:spLocks/>
          </p:cNvSpPr>
          <p:nvPr/>
        </p:nvSpPr>
        <p:spPr bwMode="auto">
          <a:xfrm>
            <a:off x="4152900" y="2444750"/>
            <a:ext cx="946150" cy="762000"/>
          </a:xfrm>
          <a:custGeom>
            <a:avLst/>
            <a:gdLst>
              <a:gd name="T0" fmla="*/ 0 w 596"/>
              <a:gd name="T1" fmla="*/ 0 h 480"/>
              <a:gd name="T2" fmla="*/ 2147483647 w 596"/>
              <a:gd name="T3" fmla="*/ 2147483647 h 480"/>
              <a:gd name="T4" fmla="*/ 2147483647 w 596"/>
              <a:gd name="T5" fmla="*/ 2147483647 h 480"/>
              <a:gd name="T6" fmla="*/ 2147483647 w 596"/>
              <a:gd name="T7" fmla="*/ 2147483647 h 480"/>
              <a:gd name="T8" fmla="*/ 2147483647 w 596"/>
              <a:gd name="T9" fmla="*/ 2147483647 h 480"/>
              <a:gd name="T10" fmla="*/ 2147483647 w 596"/>
              <a:gd name="T11" fmla="*/ 2147483647 h 480"/>
              <a:gd name="T12" fmla="*/ 2147483647 w 596"/>
              <a:gd name="T13" fmla="*/ 2147483647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6"/>
              <a:gd name="T22" fmla="*/ 0 h 480"/>
              <a:gd name="T23" fmla="*/ 596 w 596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6" h="480">
                <a:moveTo>
                  <a:pt x="0" y="0"/>
                </a:moveTo>
                <a:lnTo>
                  <a:pt x="124" y="36"/>
                </a:lnTo>
                <a:lnTo>
                  <a:pt x="272" y="128"/>
                </a:lnTo>
                <a:lnTo>
                  <a:pt x="348" y="204"/>
                </a:lnTo>
                <a:lnTo>
                  <a:pt x="452" y="300"/>
                </a:lnTo>
                <a:lnTo>
                  <a:pt x="524" y="376"/>
                </a:lnTo>
                <a:lnTo>
                  <a:pt x="596" y="480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6" name="Line 11"/>
          <p:cNvSpPr>
            <a:spLocks noChangeShapeType="1"/>
          </p:cNvSpPr>
          <p:nvPr/>
        </p:nvSpPr>
        <p:spPr bwMode="auto">
          <a:xfrm flipH="1" flipV="1">
            <a:off x="5143500" y="3295650"/>
            <a:ext cx="127000" cy="279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7" name="Oval 14"/>
          <p:cNvSpPr>
            <a:spLocks noChangeArrowheads="1"/>
          </p:cNvSpPr>
          <p:nvPr/>
        </p:nvSpPr>
        <p:spPr bwMode="auto">
          <a:xfrm>
            <a:off x="4667250" y="271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6568" name="Text Box 15"/>
          <p:cNvSpPr txBox="1">
            <a:spLocks noChangeArrowheads="1"/>
          </p:cNvSpPr>
          <p:nvPr/>
        </p:nvSpPr>
        <p:spPr bwMode="auto">
          <a:xfrm>
            <a:off x="974725" y="5441950"/>
            <a:ext cx="357576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Principal curvatures:</a:t>
            </a:r>
          </a:p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	minimum value  </a:t>
            </a:r>
            <a:r>
              <a:rPr lang="en-US" dirty="0">
                <a:solidFill>
                  <a:srgbClr val="FFFFFF"/>
                </a:solidFill>
                <a:latin typeface="Symbol" pitchFamily="18" charset="2"/>
              </a:rPr>
              <a:t>k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maximum value  </a:t>
            </a:r>
            <a:r>
              <a:rPr lang="en-US" dirty="0">
                <a:solidFill>
                  <a:srgbClr val="FFFFFF"/>
                </a:solidFill>
                <a:latin typeface="Symbol" pitchFamily="18" charset="2"/>
              </a:rPr>
              <a:t>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569" name="Text Box 16"/>
          <p:cNvSpPr txBox="1">
            <a:spLocks noChangeArrowheads="1"/>
          </p:cNvSpPr>
          <p:nvPr/>
        </p:nvSpPr>
        <p:spPr bwMode="auto">
          <a:xfrm>
            <a:off x="5465763" y="5486400"/>
            <a:ext cx="30180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Gaussian curvature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i="1" dirty="0">
                <a:solidFill>
                  <a:srgbClr val="FFFFFF"/>
                </a:solidFill>
              </a:rPr>
              <a:t>K</a:t>
            </a:r>
            <a:r>
              <a:rPr lang="en-US" dirty="0">
                <a:solidFill>
                  <a:srgbClr val="FFFFFF"/>
                </a:solidFill>
              </a:rPr>
              <a:t> = </a:t>
            </a:r>
            <a:r>
              <a:rPr lang="en-US" dirty="0">
                <a:solidFill>
                  <a:srgbClr val="FFFFFF"/>
                </a:solidFill>
                <a:latin typeface="Symbol" pitchFamily="18" charset="2"/>
              </a:rPr>
              <a:t>k  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570" name="Text Box 17"/>
          <p:cNvSpPr txBox="1">
            <a:spLocks noChangeArrowheads="1"/>
          </p:cNvSpPr>
          <p:nvPr/>
        </p:nvSpPr>
        <p:spPr bwMode="auto">
          <a:xfrm>
            <a:off x="4175125" y="59578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6571" name="Text Box 18"/>
          <p:cNvSpPr txBox="1">
            <a:spLocks noChangeArrowheads="1"/>
          </p:cNvSpPr>
          <p:nvPr/>
        </p:nvSpPr>
        <p:spPr bwMode="auto">
          <a:xfrm>
            <a:off x="7086600" y="6019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6572" name="Text Box 19"/>
          <p:cNvSpPr txBox="1">
            <a:spLocks noChangeArrowheads="1"/>
          </p:cNvSpPr>
          <p:nvPr/>
        </p:nvSpPr>
        <p:spPr bwMode="auto">
          <a:xfrm>
            <a:off x="4241800" y="632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6573" name="Text Box 20"/>
          <p:cNvSpPr txBox="1">
            <a:spLocks noChangeArrowheads="1"/>
          </p:cNvSpPr>
          <p:nvPr/>
        </p:nvSpPr>
        <p:spPr bwMode="auto">
          <a:xfrm>
            <a:off x="7461250" y="6019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2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71588"/>
            <a:ext cx="450056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457200" y="514350"/>
            <a:ext cx="5096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The differential of the Gauss map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75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2190750"/>
            <a:ext cx="1028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5413375" y="2247900"/>
            <a:ext cx="2227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d</a:t>
            </a:r>
            <a:r>
              <a:rPr lang="en-US" b="1" i="1">
                <a:solidFill>
                  <a:srgbClr val="000000"/>
                </a:solidFill>
              </a:rPr>
              <a:t>N </a:t>
            </a:r>
            <a:r>
              <a:rPr lang="en-US">
                <a:solidFill>
                  <a:srgbClr val="000000"/>
                </a:solidFill>
              </a:rPr>
              <a:t>(</a:t>
            </a:r>
            <a:r>
              <a:rPr lang="en-US" b="1" i="1">
                <a:solidFill>
                  <a:srgbClr val="000000"/>
                </a:solidFill>
              </a:rPr>
              <a:t>t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en-US" i="1">
                <a:solidFill>
                  <a:srgbClr val="000000"/>
                </a:solidFill>
              </a:rPr>
              <a:t>= lim</a:t>
            </a:r>
            <a:r>
              <a:rPr lang="en-US" i="1" baseline="-250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i="1" baseline="-25000">
                <a:solidFill>
                  <a:srgbClr val="000000"/>
                </a:solidFill>
                <a:sym typeface="Symbol" pitchFamily="18" charset="2"/>
              </a:rPr>
              <a:t> s </a:t>
            </a:r>
            <a:r>
              <a:rPr lang="en-US" i="1" baseline="-25000">
                <a:solidFill>
                  <a:srgbClr val="000000"/>
                </a:solidFill>
                <a:latin typeface="cmsy10" pitchFamily="34" charset="0"/>
                <a:sym typeface="Symbol" pitchFamily="18" charset="2"/>
              </a:rPr>
              <a:t>!</a:t>
            </a:r>
            <a:r>
              <a:rPr lang="en-US" i="1" baseline="-25000">
                <a:solidFill>
                  <a:srgbClr val="000000"/>
                </a:solidFill>
                <a:sym typeface="Symbol" pitchFamily="18" charset="2"/>
              </a:rPr>
              <a:t> 0</a:t>
            </a:r>
          </a:p>
        </p:txBody>
      </p:sp>
      <p:sp>
        <p:nvSpPr>
          <p:cNvPr id="67590" name="Text Box 9"/>
          <p:cNvSpPr txBox="1">
            <a:spLocks noChangeArrowheads="1"/>
          </p:cNvSpPr>
          <p:nvPr/>
        </p:nvSpPr>
        <p:spPr bwMode="auto">
          <a:xfrm>
            <a:off x="5318125" y="3146425"/>
            <a:ext cx="39812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Second fundamental form:</a:t>
            </a:r>
          </a:p>
          <a:p>
            <a:r>
              <a:rPr lang="en-US" dirty="0">
                <a:solidFill>
                  <a:srgbClr val="FFFFFF"/>
                </a:solidFill>
              </a:rPr>
              <a:t>II( </a:t>
            </a:r>
            <a:r>
              <a:rPr lang="en-US" b="1" i="1" dirty="0">
                <a:solidFill>
                  <a:srgbClr val="FFFFFF"/>
                </a:solidFill>
              </a:rPr>
              <a:t>u ,  v</a:t>
            </a:r>
            <a:r>
              <a:rPr lang="en-US" dirty="0">
                <a:solidFill>
                  <a:srgbClr val="FFFFFF"/>
                </a:solidFill>
              </a:rPr>
              <a:t>) = </a:t>
            </a:r>
            <a:r>
              <a:rPr lang="en-US" b="1" i="1" dirty="0" err="1">
                <a:solidFill>
                  <a:srgbClr val="FFFFFF"/>
                </a:solidFill>
              </a:rPr>
              <a:t>u</a:t>
            </a:r>
            <a:r>
              <a:rPr lang="en-US" b="1" i="1" baseline="30000" dirty="0" err="1">
                <a:solidFill>
                  <a:srgbClr val="FFFFFF"/>
                </a:solidFill>
              </a:rPr>
              <a:t>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i="1" dirty="0" err="1">
                <a:solidFill>
                  <a:srgbClr val="FFFFFF"/>
                </a:solidFill>
              </a:rPr>
              <a:t>dN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b="1" i="1" dirty="0">
                <a:solidFill>
                  <a:srgbClr val="FFFFFF"/>
                </a:solidFill>
              </a:rPr>
              <a:t> v</a:t>
            </a:r>
            <a:r>
              <a:rPr lang="en-US" dirty="0">
                <a:solidFill>
                  <a:srgbClr val="FFFFFF"/>
                </a:solidFill>
              </a:rPr>
              <a:t> 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(II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is symmetric</a:t>
            </a:r>
            <a:r>
              <a:rPr lang="en-US" dirty="0">
                <a:solidFill>
                  <a:srgbClr val="FFFFFF"/>
                </a:solidFill>
              </a:rPr>
              <a:t>.)</a:t>
            </a:r>
          </a:p>
        </p:txBody>
      </p:sp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152400" y="5426075"/>
            <a:ext cx="885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The normal curvature is </a:t>
            </a:r>
            <a:r>
              <a:rPr lang="en-US" i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</a:t>
            </a:r>
            <a:r>
              <a:rPr lang="en-US" i="1" baseline="-25000" dirty="0">
                <a:solidFill>
                  <a:srgbClr val="FFFFFF"/>
                </a:solidFill>
                <a:sym typeface="Symbol" pitchFamily="18" charset="2"/>
              </a:rPr>
              <a:t>t</a:t>
            </a:r>
            <a:r>
              <a:rPr lang="en-US" dirty="0">
                <a:solidFill>
                  <a:srgbClr val="FFFFFF"/>
                </a:solidFill>
              </a:rPr>
              <a:t> = II ( </a:t>
            </a:r>
            <a:r>
              <a:rPr lang="en-US" b="1" i="1" dirty="0">
                <a:solidFill>
                  <a:srgbClr val="FFFFFF"/>
                </a:solidFill>
              </a:rPr>
              <a:t>t , t</a:t>
            </a:r>
            <a:r>
              <a:rPr lang="en-US" dirty="0">
                <a:solidFill>
                  <a:srgbClr val="FFFFFF"/>
                </a:solidFill>
              </a:rPr>
              <a:t> ).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Two directions are said to be conjugated when </a:t>
            </a:r>
            <a:r>
              <a:rPr lang="en-US" dirty="0">
                <a:solidFill>
                  <a:srgbClr val="FFFFFF"/>
                </a:solidFill>
              </a:rPr>
              <a:t>II ( </a:t>
            </a:r>
            <a:r>
              <a:rPr lang="en-US" b="1" i="1" dirty="0">
                <a:solidFill>
                  <a:srgbClr val="FFFFFF"/>
                </a:solidFill>
              </a:rPr>
              <a:t>u , v</a:t>
            </a:r>
            <a:r>
              <a:rPr lang="en-US" dirty="0">
                <a:solidFill>
                  <a:srgbClr val="FFFFFF"/>
                </a:solidFill>
              </a:rPr>
              <a:t> ) = 0.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 b="49125"/>
          <a:stretch>
            <a:fillRect/>
          </a:stretch>
        </p:blipFill>
        <p:spPr bwMode="auto">
          <a:xfrm>
            <a:off x="1524000" y="904336"/>
            <a:ext cx="6172200" cy="465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6962" y="5786735"/>
            <a:ext cx="4909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Meusnier’s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 theorem: </a:t>
            </a:r>
            <a:r>
              <a:rPr lang="en-US" i="1" dirty="0" smtClean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</a:t>
            </a:r>
            <a:r>
              <a:rPr lang="en-US" i="1" baseline="-25000" dirty="0" smtClean="0">
                <a:solidFill>
                  <a:srgbClr val="FFFFFF"/>
                </a:solidFill>
                <a:sym typeface="Symbol" pitchFamily="18" charset="2"/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 = - </a:t>
            </a:r>
            <a:r>
              <a:rPr lang="en-US" i="1" dirty="0" smtClean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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cos</a:t>
            </a:r>
            <a:r>
              <a:rPr lang="el-GR" dirty="0" smtClean="0">
                <a:solidFill>
                  <a:srgbClr val="FFFFFF"/>
                </a:solidFill>
              </a:rPr>
              <a:t>φ</a:t>
            </a:r>
            <a:r>
              <a:rPr lang="en-US" dirty="0" smtClean="0">
                <a:solidFill>
                  <a:srgbClr val="FFFFFF"/>
                </a:solidFill>
              </a:rPr>
              <a:t> 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93725" y="381000"/>
            <a:ext cx="5366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The local shape of a smooth surface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888" y="990600"/>
            <a:ext cx="2652712" cy="2895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90600"/>
            <a:ext cx="2690813" cy="2914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352800"/>
            <a:ext cx="2835275" cy="2914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98525" y="3927475"/>
            <a:ext cx="19964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Elliptic point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049963" y="4003675"/>
            <a:ext cx="2546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Hyperbolic point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451225" y="6365875"/>
            <a:ext cx="2291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Parabolic point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127125" y="4384675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 K </a:t>
            </a:r>
            <a:r>
              <a:rPr lang="en-US">
                <a:solidFill>
                  <a:srgbClr val="FFFFFF"/>
                </a:solidFill>
              </a:rPr>
              <a:t>&gt; 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629400" y="4419600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 K </a:t>
            </a:r>
            <a:r>
              <a:rPr lang="en-US">
                <a:solidFill>
                  <a:srgbClr val="FFFFFF"/>
                </a:solidFill>
              </a:rPr>
              <a:t>&lt; 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765800" y="6362700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 K </a:t>
            </a:r>
            <a:r>
              <a:rPr lang="en-US">
                <a:solidFill>
                  <a:srgbClr val="FFFFFF"/>
                </a:solidFill>
              </a:rPr>
              <a:t>= 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072313" y="5089525"/>
            <a:ext cx="1919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“On Computing</a:t>
            </a:r>
          </a:p>
          <a:p>
            <a:r>
              <a:rPr lang="en-US" sz="1000">
                <a:solidFill>
                  <a:srgbClr val="FFFFFF"/>
                </a:solidFill>
              </a:rPr>
              <a:t>Structural Changes in Evolving </a:t>
            </a:r>
          </a:p>
          <a:p>
            <a:r>
              <a:rPr lang="en-US" sz="1000">
                <a:solidFill>
                  <a:srgbClr val="FFFFFF"/>
                </a:solidFill>
              </a:rPr>
              <a:t>Surfaces and their Appearance,”</a:t>
            </a:r>
          </a:p>
          <a:p>
            <a:r>
              <a:rPr lang="en-US" sz="1000">
                <a:solidFill>
                  <a:srgbClr val="FFFFFF"/>
                </a:solidFill>
              </a:rPr>
              <a:t>By S. Pae and J. Ponce, the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Vision, 43(2):113-131 (2001).</a:t>
            </a:r>
          </a:p>
          <a:p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2001 Kluwer Academic</a:t>
            </a:r>
          </a:p>
          <a:p>
            <a:r>
              <a:rPr lang="en-US" sz="1000">
                <a:solidFill>
                  <a:srgbClr val="FFFFFF"/>
                </a:solidFill>
              </a:rPr>
              <a:t>Publishers.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Apo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2230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8885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arabolic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lines marked on the Apollo Belvedere by Felix Klein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990600" y="4343400"/>
            <a:ext cx="303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N . v</a:t>
            </a:r>
            <a:r>
              <a:rPr lang="en-US">
                <a:solidFill>
                  <a:srgbClr val="FFFFFF"/>
                </a:solidFill>
              </a:rPr>
              <a:t> = 0 </a:t>
            </a:r>
            <a:r>
              <a:rPr lang="en-US">
                <a:solidFill>
                  <a:srgbClr val="FFFFFF"/>
                </a:solidFill>
                <a:latin typeface="cmsy10" pitchFamily="34" charset="0"/>
              </a:rPr>
              <a:t>)</a:t>
            </a:r>
            <a:r>
              <a:rPr lang="en-US">
                <a:solidFill>
                  <a:srgbClr val="FFFFFF"/>
                </a:solidFill>
              </a:rPr>
              <a:t> II( </a:t>
            </a:r>
            <a:r>
              <a:rPr lang="en-US" b="1" i="1">
                <a:solidFill>
                  <a:srgbClr val="FFFFFF"/>
                </a:solidFill>
              </a:rPr>
              <a:t>t , v </a:t>
            </a:r>
            <a:r>
              <a:rPr lang="en-US">
                <a:solidFill>
                  <a:srgbClr val="FFFFFF"/>
                </a:solidFill>
              </a:rPr>
              <a:t>)=0</a:t>
            </a:r>
          </a:p>
        </p:txBody>
      </p:sp>
      <p:pic>
        <p:nvPicPr>
          <p:cNvPr id="706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38862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660" name="Group 7"/>
          <p:cNvGrpSpPr>
            <a:grpSpLocks/>
          </p:cNvGrpSpPr>
          <p:nvPr/>
        </p:nvGrpSpPr>
        <p:grpSpPr bwMode="auto">
          <a:xfrm>
            <a:off x="5497513" y="1025525"/>
            <a:ext cx="3189287" cy="2125663"/>
            <a:chOff x="528" y="677"/>
            <a:chExt cx="2009" cy="1339"/>
          </a:xfrm>
        </p:grpSpPr>
        <p:sp>
          <p:nvSpPr>
            <p:cNvPr id="70665" name="Freeform 8"/>
            <p:cNvSpPr>
              <a:spLocks/>
            </p:cNvSpPr>
            <p:nvPr/>
          </p:nvSpPr>
          <p:spPr bwMode="auto">
            <a:xfrm>
              <a:off x="726" y="677"/>
              <a:ext cx="816" cy="531"/>
            </a:xfrm>
            <a:custGeom>
              <a:avLst/>
              <a:gdLst>
                <a:gd name="T0" fmla="*/ 688 w 816"/>
                <a:gd name="T1" fmla="*/ 30 h 531"/>
                <a:gd name="T2" fmla="*/ 697 w 816"/>
                <a:gd name="T3" fmla="*/ 150 h 531"/>
                <a:gd name="T4" fmla="*/ 704 w 816"/>
                <a:gd name="T5" fmla="*/ 210 h 531"/>
                <a:gd name="T6" fmla="*/ 717 w 816"/>
                <a:gd name="T7" fmla="*/ 272 h 531"/>
                <a:gd name="T8" fmla="*/ 736 w 816"/>
                <a:gd name="T9" fmla="*/ 335 h 531"/>
                <a:gd name="T10" fmla="*/ 759 w 816"/>
                <a:gd name="T11" fmla="*/ 401 h 531"/>
                <a:gd name="T12" fmla="*/ 775 w 816"/>
                <a:gd name="T13" fmla="*/ 436 h 531"/>
                <a:gd name="T14" fmla="*/ 786 w 816"/>
                <a:gd name="T15" fmla="*/ 465 h 531"/>
                <a:gd name="T16" fmla="*/ 797 w 816"/>
                <a:gd name="T17" fmla="*/ 489 h 531"/>
                <a:gd name="T18" fmla="*/ 804 w 816"/>
                <a:gd name="T19" fmla="*/ 507 h 531"/>
                <a:gd name="T20" fmla="*/ 810 w 816"/>
                <a:gd name="T21" fmla="*/ 521 h 531"/>
                <a:gd name="T22" fmla="*/ 813 w 816"/>
                <a:gd name="T23" fmla="*/ 528 h 531"/>
                <a:gd name="T24" fmla="*/ 815 w 816"/>
                <a:gd name="T25" fmla="*/ 531 h 531"/>
                <a:gd name="T26" fmla="*/ 816 w 816"/>
                <a:gd name="T27" fmla="*/ 530 h 531"/>
                <a:gd name="T28" fmla="*/ 816 w 816"/>
                <a:gd name="T29" fmla="*/ 528 h 531"/>
                <a:gd name="T30" fmla="*/ 813 w 816"/>
                <a:gd name="T31" fmla="*/ 528 h 531"/>
                <a:gd name="T32" fmla="*/ 803 w 816"/>
                <a:gd name="T33" fmla="*/ 527 h 531"/>
                <a:gd name="T34" fmla="*/ 786 w 816"/>
                <a:gd name="T35" fmla="*/ 526 h 531"/>
                <a:gd name="T36" fmla="*/ 763 w 816"/>
                <a:gd name="T37" fmla="*/ 524 h 531"/>
                <a:gd name="T38" fmla="*/ 733 w 816"/>
                <a:gd name="T39" fmla="*/ 523 h 531"/>
                <a:gd name="T40" fmla="*/ 702 w 816"/>
                <a:gd name="T41" fmla="*/ 520 h 531"/>
                <a:gd name="T42" fmla="*/ 666 w 816"/>
                <a:gd name="T43" fmla="*/ 517 h 531"/>
                <a:gd name="T44" fmla="*/ 623 w 816"/>
                <a:gd name="T45" fmla="*/ 513 h 531"/>
                <a:gd name="T46" fmla="*/ 574 w 816"/>
                <a:gd name="T47" fmla="*/ 507 h 531"/>
                <a:gd name="T48" fmla="*/ 520 w 816"/>
                <a:gd name="T49" fmla="*/ 501 h 531"/>
                <a:gd name="T50" fmla="*/ 461 w 816"/>
                <a:gd name="T51" fmla="*/ 496 h 531"/>
                <a:gd name="T52" fmla="*/ 369 w 816"/>
                <a:gd name="T53" fmla="*/ 485 h 531"/>
                <a:gd name="T54" fmla="*/ 285 w 816"/>
                <a:gd name="T55" fmla="*/ 474 h 531"/>
                <a:gd name="T56" fmla="*/ 206 w 816"/>
                <a:gd name="T57" fmla="*/ 464 h 531"/>
                <a:gd name="T58" fmla="*/ 133 w 816"/>
                <a:gd name="T59" fmla="*/ 455 h 531"/>
                <a:gd name="T60" fmla="*/ 92 w 816"/>
                <a:gd name="T61" fmla="*/ 449 h 531"/>
                <a:gd name="T62" fmla="*/ 58 w 816"/>
                <a:gd name="T63" fmla="*/ 444 h 531"/>
                <a:gd name="T64" fmla="*/ 32 w 816"/>
                <a:gd name="T65" fmla="*/ 440 h 531"/>
                <a:gd name="T66" fmla="*/ 14 w 816"/>
                <a:gd name="T67" fmla="*/ 438 h 531"/>
                <a:gd name="T68" fmla="*/ 3 w 816"/>
                <a:gd name="T69" fmla="*/ 437 h 531"/>
                <a:gd name="T70" fmla="*/ 0 w 816"/>
                <a:gd name="T71" fmla="*/ 437 h 531"/>
                <a:gd name="T72" fmla="*/ 2 w 816"/>
                <a:gd name="T73" fmla="*/ 437 h 531"/>
                <a:gd name="T74" fmla="*/ 3 w 816"/>
                <a:gd name="T75" fmla="*/ 436 h 531"/>
                <a:gd name="T76" fmla="*/ 3 w 816"/>
                <a:gd name="T77" fmla="*/ 435 h 531"/>
                <a:gd name="T78" fmla="*/ 7 w 816"/>
                <a:gd name="T79" fmla="*/ 432 h 531"/>
                <a:gd name="T80" fmla="*/ 14 w 816"/>
                <a:gd name="T81" fmla="*/ 426 h 531"/>
                <a:gd name="T82" fmla="*/ 27 w 816"/>
                <a:gd name="T83" fmla="*/ 417 h 531"/>
                <a:gd name="T84" fmla="*/ 46 w 816"/>
                <a:gd name="T85" fmla="*/ 404 h 531"/>
                <a:gd name="T86" fmla="*/ 69 w 816"/>
                <a:gd name="T87" fmla="*/ 388 h 531"/>
                <a:gd name="T88" fmla="*/ 97 w 816"/>
                <a:gd name="T89" fmla="*/ 368 h 531"/>
                <a:gd name="T90" fmla="*/ 131 w 816"/>
                <a:gd name="T91" fmla="*/ 344 h 531"/>
                <a:gd name="T92" fmla="*/ 170 w 816"/>
                <a:gd name="T93" fmla="*/ 317 h 531"/>
                <a:gd name="T94" fmla="*/ 213 w 816"/>
                <a:gd name="T95" fmla="*/ 287 h 531"/>
                <a:gd name="T96" fmla="*/ 262 w 816"/>
                <a:gd name="T97" fmla="*/ 253 h 531"/>
                <a:gd name="T98" fmla="*/ 318 w 816"/>
                <a:gd name="T99" fmla="*/ 215 h 531"/>
                <a:gd name="T100" fmla="*/ 632 w 816"/>
                <a:gd name="T101" fmla="*/ 0 h 531"/>
                <a:gd name="T102" fmla="*/ 688 w 816"/>
                <a:gd name="T103" fmla="*/ 30 h 5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6"/>
                <a:gd name="T157" fmla="*/ 0 h 531"/>
                <a:gd name="T158" fmla="*/ 816 w 816"/>
                <a:gd name="T159" fmla="*/ 531 h 5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6" h="531">
                  <a:moveTo>
                    <a:pt x="688" y="30"/>
                  </a:moveTo>
                  <a:lnTo>
                    <a:pt x="697" y="150"/>
                  </a:lnTo>
                  <a:lnTo>
                    <a:pt x="704" y="210"/>
                  </a:lnTo>
                  <a:lnTo>
                    <a:pt x="717" y="272"/>
                  </a:lnTo>
                  <a:lnTo>
                    <a:pt x="736" y="335"/>
                  </a:lnTo>
                  <a:lnTo>
                    <a:pt x="759" y="401"/>
                  </a:lnTo>
                  <a:lnTo>
                    <a:pt x="775" y="436"/>
                  </a:lnTo>
                  <a:lnTo>
                    <a:pt x="786" y="465"/>
                  </a:lnTo>
                  <a:lnTo>
                    <a:pt x="797" y="489"/>
                  </a:lnTo>
                  <a:lnTo>
                    <a:pt x="804" y="507"/>
                  </a:lnTo>
                  <a:lnTo>
                    <a:pt x="810" y="521"/>
                  </a:lnTo>
                  <a:lnTo>
                    <a:pt x="813" y="528"/>
                  </a:lnTo>
                  <a:lnTo>
                    <a:pt x="815" y="531"/>
                  </a:lnTo>
                  <a:lnTo>
                    <a:pt x="816" y="530"/>
                  </a:lnTo>
                  <a:lnTo>
                    <a:pt x="816" y="528"/>
                  </a:lnTo>
                  <a:lnTo>
                    <a:pt x="813" y="528"/>
                  </a:lnTo>
                  <a:lnTo>
                    <a:pt x="803" y="527"/>
                  </a:lnTo>
                  <a:lnTo>
                    <a:pt x="786" y="526"/>
                  </a:lnTo>
                  <a:lnTo>
                    <a:pt x="763" y="524"/>
                  </a:lnTo>
                  <a:lnTo>
                    <a:pt x="733" y="523"/>
                  </a:lnTo>
                  <a:lnTo>
                    <a:pt x="702" y="520"/>
                  </a:lnTo>
                  <a:lnTo>
                    <a:pt x="666" y="517"/>
                  </a:lnTo>
                  <a:lnTo>
                    <a:pt x="623" y="513"/>
                  </a:lnTo>
                  <a:lnTo>
                    <a:pt x="574" y="507"/>
                  </a:lnTo>
                  <a:lnTo>
                    <a:pt x="520" y="501"/>
                  </a:lnTo>
                  <a:lnTo>
                    <a:pt x="461" y="496"/>
                  </a:lnTo>
                  <a:lnTo>
                    <a:pt x="369" y="485"/>
                  </a:lnTo>
                  <a:lnTo>
                    <a:pt x="285" y="474"/>
                  </a:lnTo>
                  <a:lnTo>
                    <a:pt x="206" y="464"/>
                  </a:lnTo>
                  <a:lnTo>
                    <a:pt x="133" y="455"/>
                  </a:lnTo>
                  <a:lnTo>
                    <a:pt x="92" y="449"/>
                  </a:lnTo>
                  <a:lnTo>
                    <a:pt x="58" y="444"/>
                  </a:lnTo>
                  <a:lnTo>
                    <a:pt x="32" y="440"/>
                  </a:lnTo>
                  <a:lnTo>
                    <a:pt x="14" y="438"/>
                  </a:lnTo>
                  <a:lnTo>
                    <a:pt x="3" y="437"/>
                  </a:lnTo>
                  <a:lnTo>
                    <a:pt x="0" y="437"/>
                  </a:lnTo>
                  <a:lnTo>
                    <a:pt x="2" y="437"/>
                  </a:lnTo>
                  <a:lnTo>
                    <a:pt x="3" y="436"/>
                  </a:lnTo>
                  <a:lnTo>
                    <a:pt x="3" y="435"/>
                  </a:lnTo>
                  <a:lnTo>
                    <a:pt x="7" y="432"/>
                  </a:lnTo>
                  <a:lnTo>
                    <a:pt x="14" y="426"/>
                  </a:lnTo>
                  <a:lnTo>
                    <a:pt x="27" y="417"/>
                  </a:lnTo>
                  <a:lnTo>
                    <a:pt x="46" y="404"/>
                  </a:lnTo>
                  <a:lnTo>
                    <a:pt x="69" y="388"/>
                  </a:lnTo>
                  <a:lnTo>
                    <a:pt x="97" y="368"/>
                  </a:lnTo>
                  <a:lnTo>
                    <a:pt x="131" y="344"/>
                  </a:lnTo>
                  <a:lnTo>
                    <a:pt x="170" y="317"/>
                  </a:lnTo>
                  <a:lnTo>
                    <a:pt x="213" y="287"/>
                  </a:lnTo>
                  <a:lnTo>
                    <a:pt x="262" y="253"/>
                  </a:lnTo>
                  <a:lnTo>
                    <a:pt x="318" y="215"/>
                  </a:lnTo>
                  <a:lnTo>
                    <a:pt x="632" y="0"/>
                  </a:lnTo>
                  <a:lnTo>
                    <a:pt x="688" y="30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66" name="Freeform 9"/>
            <p:cNvSpPr>
              <a:spLocks/>
            </p:cNvSpPr>
            <p:nvPr/>
          </p:nvSpPr>
          <p:spPr bwMode="auto">
            <a:xfrm>
              <a:off x="726" y="677"/>
              <a:ext cx="816" cy="531"/>
            </a:xfrm>
            <a:custGeom>
              <a:avLst/>
              <a:gdLst>
                <a:gd name="T0" fmla="*/ 688 w 816"/>
                <a:gd name="T1" fmla="*/ 30 h 531"/>
                <a:gd name="T2" fmla="*/ 697 w 816"/>
                <a:gd name="T3" fmla="*/ 150 h 531"/>
                <a:gd name="T4" fmla="*/ 704 w 816"/>
                <a:gd name="T5" fmla="*/ 210 h 531"/>
                <a:gd name="T6" fmla="*/ 717 w 816"/>
                <a:gd name="T7" fmla="*/ 272 h 531"/>
                <a:gd name="T8" fmla="*/ 736 w 816"/>
                <a:gd name="T9" fmla="*/ 335 h 531"/>
                <a:gd name="T10" fmla="*/ 759 w 816"/>
                <a:gd name="T11" fmla="*/ 401 h 531"/>
                <a:gd name="T12" fmla="*/ 775 w 816"/>
                <a:gd name="T13" fmla="*/ 436 h 531"/>
                <a:gd name="T14" fmla="*/ 786 w 816"/>
                <a:gd name="T15" fmla="*/ 465 h 531"/>
                <a:gd name="T16" fmla="*/ 797 w 816"/>
                <a:gd name="T17" fmla="*/ 489 h 531"/>
                <a:gd name="T18" fmla="*/ 804 w 816"/>
                <a:gd name="T19" fmla="*/ 507 h 531"/>
                <a:gd name="T20" fmla="*/ 810 w 816"/>
                <a:gd name="T21" fmla="*/ 521 h 531"/>
                <a:gd name="T22" fmla="*/ 813 w 816"/>
                <a:gd name="T23" fmla="*/ 528 h 531"/>
                <a:gd name="T24" fmla="*/ 815 w 816"/>
                <a:gd name="T25" fmla="*/ 531 h 531"/>
                <a:gd name="T26" fmla="*/ 816 w 816"/>
                <a:gd name="T27" fmla="*/ 530 h 531"/>
                <a:gd name="T28" fmla="*/ 816 w 816"/>
                <a:gd name="T29" fmla="*/ 528 h 531"/>
                <a:gd name="T30" fmla="*/ 813 w 816"/>
                <a:gd name="T31" fmla="*/ 528 h 531"/>
                <a:gd name="T32" fmla="*/ 803 w 816"/>
                <a:gd name="T33" fmla="*/ 527 h 531"/>
                <a:gd name="T34" fmla="*/ 786 w 816"/>
                <a:gd name="T35" fmla="*/ 526 h 531"/>
                <a:gd name="T36" fmla="*/ 763 w 816"/>
                <a:gd name="T37" fmla="*/ 524 h 531"/>
                <a:gd name="T38" fmla="*/ 733 w 816"/>
                <a:gd name="T39" fmla="*/ 523 h 531"/>
                <a:gd name="T40" fmla="*/ 702 w 816"/>
                <a:gd name="T41" fmla="*/ 520 h 531"/>
                <a:gd name="T42" fmla="*/ 666 w 816"/>
                <a:gd name="T43" fmla="*/ 517 h 531"/>
                <a:gd name="T44" fmla="*/ 623 w 816"/>
                <a:gd name="T45" fmla="*/ 513 h 531"/>
                <a:gd name="T46" fmla="*/ 574 w 816"/>
                <a:gd name="T47" fmla="*/ 507 h 531"/>
                <a:gd name="T48" fmla="*/ 520 w 816"/>
                <a:gd name="T49" fmla="*/ 501 h 531"/>
                <a:gd name="T50" fmla="*/ 461 w 816"/>
                <a:gd name="T51" fmla="*/ 496 h 531"/>
                <a:gd name="T52" fmla="*/ 369 w 816"/>
                <a:gd name="T53" fmla="*/ 485 h 531"/>
                <a:gd name="T54" fmla="*/ 285 w 816"/>
                <a:gd name="T55" fmla="*/ 474 h 531"/>
                <a:gd name="T56" fmla="*/ 206 w 816"/>
                <a:gd name="T57" fmla="*/ 464 h 531"/>
                <a:gd name="T58" fmla="*/ 133 w 816"/>
                <a:gd name="T59" fmla="*/ 455 h 531"/>
                <a:gd name="T60" fmla="*/ 92 w 816"/>
                <a:gd name="T61" fmla="*/ 449 h 531"/>
                <a:gd name="T62" fmla="*/ 58 w 816"/>
                <a:gd name="T63" fmla="*/ 444 h 531"/>
                <a:gd name="T64" fmla="*/ 32 w 816"/>
                <a:gd name="T65" fmla="*/ 440 h 531"/>
                <a:gd name="T66" fmla="*/ 14 w 816"/>
                <a:gd name="T67" fmla="*/ 438 h 531"/>
                <a:gd name="T68" fmla="*/ 3 w 816"/>
                <a:gd name="T69" fmla="*/ 437 h 531"/>
                <a:gd name="T70" fmla="*/ 0 w 816"/>
                <a:gd name="T71" fmla="*/ 437 h 531"/>
                <a:gd name="T72" fmla="*/ 2 w 816"/>
                <a:gd name="T73" fmla="*/ 437 h 531"/>
                <a:gd name="T74" fmla="*/ 3 w 816"/>
                <a:gd name="T75" fmla="*/ 436 h 531"/>
                <a:gd name="T76" fmla="*/ 3 w 816"/>
                <a:gd name="T77" fmla="*/ 435 h 531"/>
                <a:gd name="T78" fmla="*/ 7 w 816"/>
                <a:gd name="T79" fmla="*/ 432 h 531"/>
                <a:gd name="T80" fmla="*/ 14 w 816"/>
                <a:gd name="T81" fmla="*/ 426 h 531"/>
                <a:gd name="T82" fmla="*/ 27 w 816"/>
                <a:gd name="T83" fmla="*/ 417 h 531"/>
                <a:gd name="T84" fmla="*/ 46 w 816"/>
                <a:gd name="T85" fmla="*/ 404 h 531"/>
                <a:gd name="T86" fmla="*/ 69 w 816"/>
                <a:gd name="T87" fmla="*/ 388 h 531"/>
                <a:gd name="T88" fmla="*/ 97 w 816"/>
                <a:gd name="T89" fmla="*/ 368 h 531"/>
                <a:gd name="T90" fmla="*/ 131 w 816"/>
                <a:gd name="T91" fmla="*/ 344 h 531"/>
                <a:gd name="T92" fmla="*/ 170 w 816"/>
                <a:gd name="T93" fmla="*/ 317 h 531"/>
                <a:gd name="T94" fmla="*/ 213 w 816"/>
                <a:gd name="T95" fmla="*/ 287 h 531"/>
                <a:gd name="T96" fmla="*/ 262 w 816"/>
                <a:gd name="T97" fmla="*/ 253 h 531"/>
                <a:gd name="T98" fmla="*/ 318 w 816"/>
                <a:gd name="T99" fmla="*/ 215 h 531"/>
                <a:gd name="T100" fmla="*/ 632 w 816"/>
                <a:gd name="T101" fmla="*/ 0 h 5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6"/>
                <a:gd name="T154" fmla="*/ 0 h 531"/>
                <a:gd name="T155" fmla="*/ 816 w 816"/>
                <a:gd name="T156" fmla="*/ 531 h 5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6" h="531">
                  <a:moveTo>
                    <a:pt x="688" y="30"/>
                  </a:moveTo>
                  <a:lnTo>
                    <a:pt x="697" y="150"/>
                  </a:lnTo>
                  <a:lnTo>
                    <a:pt x="704" y="210"/>
                  </a:lnTo>
                  <a:lnTo>
                    <a:pt x="717" y="272"/>
                  </a:lnTo>
                  <a:lnTo>
                    <a:pt x="736" y="335"/>
                  </a:lnTo>
                  <a:lnTo>
                    <a:pt x="759" y="401"/>
                  </a:lnTo>
                  <a:lnTo>
                    <a:pt x="775" y="436"/>
                  </a:lnTo>
                  <a:lnTo>
                    <a:pt x="786" y="465"/>
                  </a:lnTo>
                  <a:lnTo>
                    <a:pt x="797" y="489"/>
                  </a:lnTo>
                  <a:lnTo>
                    <a:pt x="804" y="507"/>
                  </a:lnTo>
                  <a:lnTo>
                    <a:pt x="810" y="521"/>
                  </a:lnTo>
                  <a:lnTo>
                    <a:pt x="813" y="528"/>
                  </a:lnTo>
                  <a:lnTo>
                    <a:pt x="815" y="531"/>
                  </a:lnTo>
                  <a:lnTo>
                    <a:pt x="816" y="530"/>
                  </a:lnTo>
                  <a:lnTo>
                    <a:pt x="816" y="528"/>
                  </a:lnTo>
                  <a:lnTo>
                    <a:pt x="813" y="528"/>
                  </a:lnTo>
                  <a:lnTo>
                    <a:pt x="803" y="527"/>
                  </a:lnTo>
                  <a:lnTo>
                    <a:pt x="786" y="526"/>
                  </a:lnTo>
                  <a:lnTo>
                    <a:pt x="763" y="524"/>
                  </a:lnTo>
                  <a:lnTo>
                    <a:pt x="733" y="523"/>
                  </a:lnTo>
                  <a:lnTo>
                    <a:pt x="702" y="520"/>
                  </a:lnTo>
                  <a:lnTo>
                    <a:pt x="666" y="517"/>
                  </a:lnTo>
                  <a:lnTo>
                    <a:pt x="623" y="513"/>
                  </a:lnTo>
                  <a:lnTo>
                    <a:pt x="574" y="507"/>
                  </a:lnTo>
                  <a:lnTo>
                    <a:pt x="520" y="501"/>
                  </a:lnTo>
                  <a:lnTo>
                    <a:pt x="461" y="496"/>
                  </a:lnTo>
                  <a:lnTo>
                    <a:pt x="369" y="485"/>
                  </a:lnTo>
                  <a:lnTo>
                    <a:pt x="285" y="474"/>
                  </a:lnTo>
                  <a:lnTo>
                    <a:pt x="206" y="464"/>
                  </a:lnTo>
                  <a:lnTo>
                    <a:pt x="133" y="455"/>
                  </a:lnTo>
                  <a:lnTo>
                    <a:pt x="92" y="449"/>
                  </a:lnTo>
                  <a:lnTo>
                    <a:pt x="58" y="444"/>
                  </a:lnTo>
                  <a:lnTo>
                    <a:pt x="32" y="440"/>
                  </a:lnTo>
                  <a:lnTo>
                    <a:pt x="14" y="438"/>
                  </a:lnTo>
                  <a:lnTo>
                    <a:pt x="3" y="437"/>
                  </a:lnTo>
                  <a:lnTo>
                    <a:pt x="0" y="437"/>
                  </a:lnTo>
                  <a:lnTo>
                    <a:pt x="2" y="437"/>
                  </a:lnTo>
                  <a:lnTo>
                    <a:pt x="3" y="436"/>
                  </a:lnTo>
                  <a:lnTo>
                    <a:pt x="3" y="435"/>
                  </a:lnTo>
                  <a:lnTo>
                    <a:pt x="7" y="432"/>
                  </a:lnTo>
                  <a:lnTo>
                    <a:pt x="14" y="426"/>
                  </a:lnTo>
                  <a:lnTo>
                    <a:pt x="27" y="417"/>
                  </a:lnTo>
                  <a:lnTo>
                    <a:pt x="46" y="404"/>
                  </a:lnTo>
                  <a:lnTo>
                    <a:pt x="69" y="388"/>
                  </a:lnTo>
                  <a:lnTo>
                    <a:pt x="97" y="368"/>
                  </a:lnTo>
                  <a:lnTo>
                    <a:pt x="131" y="344"/>
                  </a:lnTo>
                  <a:lnTo>
                    <a:pt x="170" y="317"/>
                  </a:lnTo>
                  <a:lnTo>
                    <a:pt x="213" y="287"/>
                  </a:lnTo>
                  <a:lnTo>
                    <a:pt x="262" y="253"/>
                  </a:lnTo>
                  <a:lnTo>
                    <a:pt x="318" y="215"/>
                  </a:lnTo>
                  <a:lnTo>
                    <a:pt x="63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67" name="Freeform 10"/>
            <p:cNvSpPr>
              <a:spLocks/>
            </p:cNvSpPr>
            <p:nvPr/>
          </p:nvSpPr>
          <p:spPr bwMode="auto">
            <a:xfrm>
              <a:off x="1536" y="1174"/>
              <a:ext cx="1000" cy="595"/>
            </a:xfrm>
            <a:custGeom>
              <a:avLst/>
              <a:gdLst>
                <a:gd name="T0" fmla="*/ 268 w 1000"/>
                <a:gd name="T1" fmla="*/ 595 h 595"/>
                <a:gd name="T2" fmla="*/ 189 w 1000"/>
                <a:gd name="T3" fmla="*/ 441 h 595"/>
                <a:gd name="T4" fmla="*/ 150 w 1000"/>
                <a:gd name="T5" fmla="*/ 366 h 595"/>
                <a:gd name="T6" fmla="*/ 116 w 1000"/>
                <a:gd name="T7" fmla="*/ 294 h 595"/>
                <a:gd name="T8" fmla="*/ 85 w 1000"/>
                <a:gd name="T9" fmla="*/ 225 h 595"/>
                <a:gd name="T10" fmla="*/ 58 w 1000"/>
                <a:gd name="T11" fmla="*/ 160 h 595"/>
                <a:gd name="T12" fmla="*/ 44 w 1000"/>
                <a:gd name="T13" fmla="*/ 128 h 595"/>
                <a:gd name="T14" fmla="*/ 33 w 1000"/>
                <a:gd name="T15" fmla="*/ 98 h 595"/>
                <a:gd name="T16" fmla="*/ 23 w 1000"/>
                <a:gd name="T17" fmla="*/ 76 h 595"/>
                <a:gd name="T18" fmla="*/ 15 w 1000"/>
                <a:gd name="T19" fmla="*/ 57 h 595"/>
                <a:gd name="T20" fmla="*/ 9 w 1000"/>
                <a:gd name="T21" fmla="*/ 44 h 595"/>
                <a:gd name="T22" fmla="*/ 5 w 1000"/>
                <a:gd name="T23" fmla="*/ 36 h 595"/>
                <a:gd name="T24" fmla="*/ 2 w 1000"/>
                <a:gd name="T25" fmla="*/ 34 h 595"/>
                <a:gd name="T26" fmla="*/ 0 w 1000"/>
                <a:gd name="T27" fmla="*/ 33 h 595"/>
                <a:gd name="T28" fmla="*/ 0 w 1000"/>
                <a:gd name="T29" fmla="*/ 31 h 595"/>
                <a:gd name="T30" fmla="*/ 1 w 1000"/>
                <a:gd name="T31" fmla="*/ 31 h 595"/>
                <a:gd name="T32" fmla="*/ 6 w 1000"/>
                <a:gd name="T33" fmla="*/ 31 h 595"/>
                <a:gd name="T34" fmla="*/ 21 w 1000"/>
                <a:gd name="T35" fmla="*/ 31 h 595"/>
                <a:gd name="T36" fmla="*/ 44 w 1000"/>
                <a:gd name="T37" fmla="*/ 31 h 595"/>
                <a:gd name="T38" fmla="*/ 77 w 1000"/>
                <a:gd name="T39" fmla="*/ 31 h 595"/>
                <a:gd name="T40" fmla="*/ 119 w 1000"/>
                <a:gd name="T41" fmla="*/ 30 h 595"/>
                <a:gd name="T42" fmla="*/ 171 w 1000"/>
                <a:gd name="T43" fmla="*/ 30 h 595"/>
                <a:gd name="T44" fmla="*/ 257 w 1000"/>
                <a:gd name="T45" fmla="*/ 29 h 595"/>
                <a:gd name="T46" fmla="*/ 348 w 1000"/>
                <a:gd name="T47" fmla="*/ 26 h 595"/>
                <a:gd name="T48" fmla="*/ 444 w 1000"/>
                <a:gd name="T49" fmla="*/ 21 h 595"/>
                <a:gd name="T50" fmla="*/ 545 w 1000"/>
                <a:gd name="T51" fmla="*/ 14 h 595"/>
                <a:gd name="T52" fmla="*/ 600 w 1000"/>
                <a:gd name="T53" fmla="*/ 10 h 595"/>
                <a:gd name="T54" fmla="*/ 646 w 1000"/>
                <a:gd name="T55" fmla="*/ 7 h 595"/>
                <a:gd name="T56" fmla="*/ 683 w 1000"/>
                <a:gd name="T57" fmla="*/ 4 h 595"/>
                <a:gd name="T58" fmla="*/ 714 w 1000"/>
                <a:gd name="T59" fmla="*/ 2 h 595"/>
                <a:gd name="T60" fmla="*/ 734 w 1000"/>
                <a:gd name="T61" fmla="*/ 1 h 595"/>
                <a:gd name="T62" fmla="*/ 747 w 1000"/>
                <a:gd name="T63" fmla="*/ 0 h 595"/>
                <a:gd name="T64" fmla="*/ 750 w 1000"/>
                <a:gd name="T65" fmla="*/ 0 h 595"/>
                <a:gd name="T66" fmla="*/ 750 w 1000"/>
                <a:gd name="T67" fmla="*/ 0 h 595"/>
                <a:gd name="T68" fmla="*/ 750 w 1000"/>
                <a:gd name="T69" fmla="*/ 1 h 595"/>
                <a:gd name="T70" fmla="*/ 752 w 1000"/>
                <a:gd name="T71" fmla="*/ 2 h 595"/>
                <a:gd name="T72" fmla="*/ 755 w 1000"/>
                <a:gd name="T73" fmla="*/ 3 h 595"/>
                <a:gd name="T74" fmla="*/ 759 w 1000"/>
                <a:gd name="T75" fmla="*/ 6 h 595"/>
                <a:gd name="T76" fmla="*/ 768 w 1000"/>
                <a:gd name="T77" fmla="*/ 10 h 595"/>
                <a:gd name="T78" fmla="*/ 781 w 1000"/>
                <a:gd name="T79" fmla="*/ 16 h 595"/>
                <a:gd name="T80" fmla="*/ 799 w 1000"/>
                <a:gd name="T81" fmla="*/ 26 h 595"/>
                <a:gd name="T82" fmla="*/ 822 w 1000"/>
                <a:gd name="T83" fmla="*/ 37 h 595"/>
                <a:gd name="T84" fmla="*/ 849 w 1000"/>
                <a:gd name="T85" fmla="*/ 51 h 595"/>
                <a:gd name="T86" fmla="*/ 880 w 1000"/>
                <a:gd name="T87" fmla="*/ 69 h 595"/>
                <a:gd name="T88" fmla="*/ 1000 w 1000"/>
                <a:gd name="T89" fmla="*/ 130 h 595"/>
                <a:gd name="T90" fmla="*/ 268 w 1000"/>
                <a:gd name="T91" fmla="*/ 595 h 5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0"/>
                <a:gd name="T139" fmla="*/ 0 h 595"/>
                <a:gd name="T140" fmla="*/ 1000 w 1000"/>
                <a:gd name="T141" fmla="*/ 595 h 5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0" h="595">
                  <a:moveTo>
                    <a:pt x="268" y="595"/>
                  </a:moveTo>
                  <a:lnTo>
                    <a:pt x="189" y="441"/>
                  </a:lnTo>
                  <a:lnTo>
                    <a:pt x="150" y="366"/>
                  </a:lnTo>
                  <a:lnTo>
                    <a:pt x="116" y="294"/>
                  </a:lnTo>
                  <a:lnTo>
                    <a:pt x="85" y="225"/>
                  </a:lnTo>
                  <a:lnTo>
                    <a:pt x="58" y="160"/>
                  </a:lnTo>
                  <a:lnTo>
                    <a:pt x="44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21" y="31"/>
                  </a:lnTo>
                  <a:lnTo>
                    <a:pt x="44" y="31"/>
                  </a:lnTo>
                  <a:lnTo>
                    <a:pt x="77" y="31"/>
                  </a:lnTo>
                  <a:lnTo>
                    <a:pt x="119" y="30"/>
                  </a:lnTo>
                  <a:lnTo>
                    <a:pt x="171" y="30"/>
                  </a:lnTo>
                  <a:lnTo>
                    <a:pt x="257" y="29"/>
                  </a:lnTo>
                  <a:lnTo>
                    <a:pt x="348" y="26"/>
                  </a:lnTo>
                  <a:lnTo>
                    <a:pt x="444" y="21"/>
                  </a:lnTo>
                  <a:lnTo>
                    <a:pt x="545" y="14"/>
                  </a:lnTo>
                  <a:lnTo>
                    <a:pt x="600" y="10"/>
                  </a:lnTo>
                  <a:lnTo>
                    <a:pt x="646" y="7"/>
                  </a:lnTo>
                  <a:lnTo>
                    <a:pt x="683" y="4"/>
                  </a:lnTo>
                  <a:lnTo>
                    <a:pt x="714" y="2"/>
                  </a:lnTo>
                  <a:lnTo>
                    <a:pt x="734" y="1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0" y="1"/>
                  </a:lnTo>
                  <a:lnTo>
                    <a:pt x="752" y="2"/>
                  </a:lnTo>
                  <a:lnTo>
                    <a:pt x="755" y="3"/>
                  </a:lnTo>
                  <a:lnTo>
                    <a:pt x="759" y="6"/>
                  </a:lnTo>
                  <a:lnTo>
                    <a:pt x="768" y="10"/>
                  </a:lnTo>
                  <a:lnTo>
                    <a:pt x="781" y="16"/>
                  </a:lnTo>
                  <a:lnTo>
                    <a:pt x="799" y="26"/>
                  </a:lnTo>
                  <a:lnTo>
                    <a:pt x="822" y="37"/>
                  </a:lnTo>
                  <a:lnTo>
                    <a:pt x="849" y="51"/>
                  </a:lnTo>
                  <a:lnTo>
                    <a:pt x="880" y="69"/>
                  </a:lnTo>
                  <a:lnTo>
                    <a:pt x="1000" y="130"/>
                  </a:lnTo>
                  <a:lnTo>
                    <a:pt x="268" y="595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68" name="Freeform 11"/>
            <p:cNvSpPr>
              <a:spLocks/>
            </p:cNvSpPr>
            <p:nvPr/>
          </p:nvSpPr>
          <p:spPr bwMode="auto">
            <a:xfrm>
              <a:off x="1536" y="1174"/>
              <a:ext cx="1000" cy="595"/>
            </a:xfrm>
            <a:custGeom>
              <a:avLst/>
              <a:gdLst>
                <a:gd name="T0" fmla="*/ 268 w 1000"/>
                <a:gd name="T1" fmla="*/ 595 h 595"/>
                <a:gd name="T2" fmla="*/ 189 w 1000"/>
                <a:gd name="T3" fmla="*/ 441 h 595"/>
                <a:gd name="T4" fmla="*/ 150 w 1000"/>
                <a:gd name="T5" fmla="*/ 366 h 595"/>
                <a:gd name="T6" fmla="*/ 116 w 1000"/>
                <a:gd name="T7" fmla="*/ 294 h 595"/>
                <a:gd name="T8" fmla="*/ 85 w 1000"/>
                <a:gd name="T9" fmla="*/ 225 h 595"/>
                <a:gd name="T10" fmla="*/ 58 w 1000"/>
                <a:gd name="T11" fmla="*/ 160 h 595"/>
                <a:gd name="T12" fmla="*/ 44 w 1000"/>
                <a:gd name="T13" fmla="*/ 128 h 595"/>
                <a:gd name="T14" fmla="*/ 33 w 1000"/>
                <a:gd name="T15" fmla="*/ 98 h 595"/>
                <a:gd name="T16" fmla="*/ 23 w 1000"/>
                <a:gd name="T17" fmla="*/ 76 h 595"/>
                <a:gd name="T18" fmla="*/ 15 w 1000"/>
                <a:gd name="T19" fmla="*/ 57 h 595"/>
                <a:gd name="T20" fmla="*/ 9 w 1000"/>
                <a:gd name="T21" fmla="*/ 44 h 595"/>
                <a:gd name="T22" fmla="*/ 5 w 1000"/>
                <a:gd name="T23" fmla="*/ 36 h 595"/>
                <a:gd name="T24" fmla="*/ 2 w 1000"/>
                <a:gd name="T25" fmla="*/ 34 h 595"/>
                <a:gd name="T26" fmla="*/ 0 w 1000"/>
                <a:gd name="T27" fmla="*/ 33 h 595"/>
                <a:gd name="T28" fmla="*/ 0 w 1000"/>
                <a:gd name="T29" fmla="*/ 31 h 595"/>
                <a:gd name="T30" fmla="*/ 1 w 1000"/>
                <a:gd name="T31" fmla="*/ 31 h 595"/>
                <a:gd name="T32" fmla="*/ 6 w 1000"/>
                <a:gd name="T33" fmla="*/ 31 h 595"/>
                <a:gd name="T34" fmla="*/ 21 w 1000"/>
                <a:gd name="T35" fmla="*/ 31 h 595"/>
                <a:gd name="T36" fmla="*/ 44 w 1000"/>
                <a:gd name="T37" fmla="*/ 31 h 595"/>
                <a:gd name="T38" fmla="*/ 77 w 1000"/>
                <a:gd name="T39" fmla="*/ 31 h 595"/>
                <a:gd name="T40" fmla="*/ 119 w 1000"/>
                <a:gd name="T41" fmla="*/ 30 h 595"/>
                <a:gd name="T42" fmla="*/ 171 w 1000"/>
                <a:gd name="T43" fmla="*/ 30 h 595"/>
                <a:gd name="T44" fmla="*/ 257 w 1000"/>
                <a:gd name="T45" fmla="*/ 29 h 595"/>
                <a:gd name="T46" fmla="*/ 348 w 1000"/>
                <a:gd name="T47" fmla="*/ 26 h 595"/>
                <a:gd name="T48" fmla="*/ 444 w 1000"/>
                <a:gd name="T49" fmla="*/ 21 h 595"/>
                <a:gd name="T50" fmla="*/ 545 w 1000"/>
                <a:gd name="T51" fmla="*/ 14 h 595"/>
                <a:gd name="T52" fmla="*/ 600 w 1000"/>
                <a:gd name="T53" fmla="*/ 10 h 595"/>
                <a:gd name="T54" fmla="*/ 646 w 1000"/>
                <a:gd name="T55" fmla="*/ 7 h 595"/>
                <a:gd name="T56" fmla="*/ 683 w 1000"/>
                <a:gd name="T57" fmla="*/ 4 h 595"/>
                <a:gd name="T58" fmla="*/ 714 w 1000"/>
                <a:gd name="T59" fmla="*/ 2 h 595"/>
                <a:gd name="T60" fmla="*/ 734 w 1000"/>
                <a:gd name="T61" fmla="*/ 1 h 595"/>
                <a:gd name="T62" fmla="*/ 747 w 1000"/>
                <a:gd name="T63" fmla="*/ 0 h 595"/>
                <a:gd name="T64" fmla="*/ 750 w 1000"/>
                <a:gd name="T65" fmla="*/ 0 h 595"/>
                <a:gd name="T66" fmla="*/ 750 w 1000"/>
                <a:gd name="T67" fmla="*/ 0 h 595"/>
                <a:gd name="T68" fmla="*/ 750 w 1000"/>
                <a:gd name="T69" fmla="*/ 1 h 595"/>
                <a:gd name="T70" fmla="*/ 752 w 1000"/>
                <a:gd name="T71" fmla="*/ 2 h 595"/>
                <a:gd name="T72" fmla="*/ 755 w 1000"/>
                <a:gd name="T73" fmla="*/ 3 h 595"/>
                <a:gd name="T74" fmla="*/ 759 w 1000"/>
                <a:gd name="T75" fmla="*/ 6 h 595"/>
                <a:gd name="T76" fmla="*/ 768 w 1000"/>
                <a:gd name="T77" fmla="*/ 10 h 595"/>
                <a:gd name="T78" fmla="*/ 781 w 1000"/>
                <a:gd name="T79" fmla="*/ 16 h 595"/>
                <a:gd name="T80" fmla="*/ 799 w 1000"/>
                <a:gd name="T81" fmla="*/ 26 h 595"/>
                <a:gd name="T82" fmla="*/ 822 w 1000"/>
                <a:gd name="T83" fmla="*/ 37 h 595"/>
                <a:gd name="T84" fmla="*/ 849 w 1000"/>
                <a:gd name="T85" fmla="*/ 51 h 595"/>
                <a:gd name="T86" fmla="*/ 880 w 1000"/>
                <a:gd name="T87" fmla="*/ 69 h 595"/>
                <a:gd name="T88" fmla="*/ 1000 w 1000"/>
                <a:gd name="T89" fmla="*/ 130 h 5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0"/>
                <a:gd name="T136" fmla="*/ 0 h 595"/>
                <a:gd name="T137" fmla="*/ 1000 w 1000"/>
                <a:gd name="T138" fmla="*/ 595 h 5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0" h="595">
                  <a:moveTo>
                    <a:pt x="268" y="595"/>
                  </a:moveTo>
                  <a:lnTo>
                    <a:pt x="189" y="441"/>
                  </a:lnTo>
                  <a:lnTo>
                    <a:pt x="150" y="366"/>
                  </a:lnTo>
                  <a:lnTo>
                    <a:pt x="116" y="294"/>
                  </a:lnTo>
                  <a:lnTo>
                    <a:pt x="85" y="225"/>
                  </a:lnTo>
                  <a:lnTo>
                    <a:pt x="58" y="160"/>
                  </a:lnTo>
                  <a:lnTo>
                    <a:pt x="44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21" y="31"/>
                  </a:lnTo>
                  <a:lnTo>
                    <a:pt x="44" y="31"/>
                  </a:lnTo>
                  <a:lnTo>
                    <a:pt x="77" y="31"/>
                  </a:lnTo>
                  <a:lnTo>
                    <a:pt x="119" y="30"/>
                  </a:lnTo>
                  <a:lnTo>
                    <a:pt x="171" y="30"/>
                  </a:lnTo>
                  <a:lnTo>
                    <a:pt x="257" y="29"/>
                  </a:lnTo>
                  <a:lnTo>
                    <a:pt x="348" y="26"/>
                  </a:lnTo>
                  <a:lnTo>
                    <a:pt x="444" y="21"/>
                  </a:lnTo>
                  <a:lnTo>
                    <a:pt x="545" y="14"/>
                  </a:lnTo>
                  <a:lnTo>
                    <a:pt x="600" y="10"/>
                  </a:lnTo>
                  <a:lnTo>
                    <a:pt x="646" y="7"/>
                  </a:lnTo>
                  <a:lnTo>
                    <a:pt x="683" y="4"/>
                  </a:lnTo>
                  <a:lnTo>
                    <a:pt x="714" y="2"/>
                  </a:lnTo>
                  <a:lnTo>
                    <a:pt x="734" y="1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0" y="1"/>
                  </a:lnTo>
                  <a:lnTo>
                    <a:pt x="752" y="2"/>
                  </a:lnTo>
                  <a:lnTo>
                    <a:pt x="755" y="3"/>
                  </a:lnTo>
                  <a:lnTo>
                    <a:pt x="759" y="6"/>
                  </a:lnTo>
                  <a:lnTo>
                    <a:pt x="768" y="10"/>
                  </a:lnTo>
                  <a:lnTo>
                    <a:pt x="781" y="16"/>
                  </a:lnTo>
                  <a:lnTo>
                    <a:pt x="799" y="26"/>
                  </a:lnTo>
                  <a:lnTo>
                    <a:pt x="822" y="37"/>
                  </a:lnTo>
                  <a:lnTo>
                    <a:pt x="849" y="51"/>
                  </a:lnTo>
                  <a:lnTo>
                    <a:pt x="880" y="69"/>
                  </a:lnTo>
                  <a:lnTo>
                    <a:pt x="1000" y="13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69" name="Line 12"/>
            <p:cNvSpPr>
              <a:spLocks noChangeShapeType="1"/>
            </p:cNvSpPr>
            <p:nvPr/>
          </p:nvSpPr>
          <p:spPr bwMode="auto">
            <a:xfrm>
              <a:off x="1330" y="697"/>
              <a:ext cx="429" cy="104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70" name="Freeform 13"/>
            <p:cNvSpPr>
              <a:spLocks/>
            </p:cNvSpPr>
            <p:nvPr/>
          </p:nvSpPr>
          <p:spPr bwMode="auto">
            <a:xfrm>
              <a:off x="725" y="677"/>
              <a:ext cx="1812" cy="1093"/>
            </a:xfrm>
            <a:custGeom>
              <a:avLst/>
              <a:gdLst>
                <a:gd name="T0" fmla="*/ 634 w 1812"/>
                <a:gd name="T1" fmla="*/ 0 h 1093"/>
                <a:gd name="T2" fmla="*/ 0 w 1812"/>
                <a:gd name="T3" fmla="*/ 436 h 1093"/>
                <a:gd name="T4" fmla="*/ 1075 w 1812"/>
                <a:gd name="T5" fmla="*/ 1093 h 1093"/>
                <a:gd name="T6" fmla="*/ 1812 w 1812"/>
                <a:gd name="T7" fmla="*/ 629 h 1093"/>
                <a:gd name="T8" fmla="*/ 634 w 1812"/>
                <a:gd name="T9" fmla="*/ 0 h 1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2"/>
                <a:gd name="T16" fmla="*/ 0 h 1093"/>
                <a:gd name="T17" fmla="*/ 1812 w 1812"/>
                <a:gd name="T18" fmla="*/ 1093 h 10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2" h="1093">
                  <a:moveTo>
                    <a:pt x="634" y="0"/>
                  </a:moveTo>
                  <a:lnTo>
                    <a:pt x="0" y="436"/>
                  </a:lnTo>
                  <a:lnTo>
                    <a:pt x="1075" y="1093"/>
                  </a:lnTo>
                  <a:lnTo>
                    <a:pt x="1812" y="629"/>
                  </a:lnTo>
                  <a:lnTo>
                    <a:pt x="63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71" name="Line 14"/>
            <p:cNvSpPr>
              <a:spLocks noChangeShapeType="1"/>
            </p:cNvSpPr>
            <p:nvPr/>
          </p:nvSpPr>
          <p:spPr bwMode="auto">
            <a:xfrm>
              <a:off x="876" y="1203"/>
              <a:ext cx="1469" cy="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72" name="Freeform 15"/>
            <p:cNvSpPr>
              <a:spLocks/>
            </p:cNvSpPr>
            <p:nvPr/>
          </p:nvSpPr>
          <p:spPr bwMode="auto">
            <a:xfrm>
              <a:off x="1525" y="1195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0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0 h 33"/>
                <a:gd name="T16" fmla="*/ 4 w 34"/>
                <a:gd name="T17" fmla="*/ 27 h 33"/>
                <a:gd name="T18" fmla="*/ 1 w 34"/>
                <a:gd name="T19" fmla="*/ 22 h 33"/>
                <a:gd name="T20" fmla="*/ 0 w 34"/>
                <a:gd name="T21" fmla="*/ 16 h 33"/>
                <a:gd name="T22" fmla="*/ 1 w 34"/>
                <a:gd name="T23" fmla="*/ 10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0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0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73" name="Freeform 16"/>
            <p:cNvSpPr>
              <a:spLocks/>
            </p:cNvSpPr>
            <p:nvPr/>
          </p:nvSpPr>
          <p:spPr bwMode="auto">
            <a:xfrm>
              <a:off x="1525" y="1195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0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0 h 33"/>
                <a:gd name="T16" fmla="*/ 4 w 34"/>
                <a:gd name="T17" fmla="*/ 27 h 33"/>
                <a:gd name="T18" fmla="*/ 1 w 34"/>
                <a:gd name="T19" fmla="*/ 22 h 33"/>
                <a:gd name="T20" fmla="*/ 0 w 34"/>
                <a:gd name="T21" fmla="*/ 16 h 33"/>
                <a:gd name="T22" fmla="*/ 1 w 34"/>
                <a:gd name="T23" fmla="*/ 10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0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0"/>
                  </a:lnTo>
                  <a:lnTo>
                    <a:pt x="34" y="1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674" name="Line 17"/>
            <p:cNvSpPr>
              <a:spLocks noChangeShapeType="1"/>
            </p:cNvSpPr>
            <p:nvPr/>
          </p:nvSpPr>
          <p:spPr bwMode="auto">
            <a:xfrm flipV="1">
              <a:off x="528" y="1200"/>
              <a:ext cx="100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675" name="Line 18"/>
            <p:cNvSpPr>
              <a:spLocks noChangeShapeType="1"/>
            </p:cNvSpPr>
            <p:nvPr/>
          </p:nvSpPr>
          <p:spPr bwMode="auto">
            <a:xfrm flipH="1" flipV="1">
              <a:off x="1536" y="1200"/>
              <a:ext cx="336" cy="81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0661" name="Text Box 19"/>
          <p:cNvSpPr txBox="1">
            <a:spLocks noChangeArrowheads="1"/>
          </p:cNvSpPr>
          <p:nvPr/>
        </p:nvSpPr>
        <p:spPr bwMode="auto">
          <a:xfrm>
            <a:off x="5580063" y="381000"/>
            <a:ext cx="3449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Asymptotic directions:</a:t>
            </a:r>
          </a:p>
        </p:txBody>
      </p:sp>
      <p:sp>
        <p:nvSpPr>
          <p:cNvPr id="70662" name="Text Box 20"/>
          <p:cNvSpPr txBox="1">
            <a:spLocks noChangeArrowheads="1"/>
          </p:cNvSpPr>
          <p:nvPr/>
        </p:nvSpPr>
        <p:spPr bwMode="auto">
          <a:xfrm>
            <a:off x="5567363" y="3276600"/>
            <a:ext cx="32576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The contour cusps when</a:t>
            </a:r>
          </a:p>
          <a:p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when a viewing ray grazes</a:t>
            </a:r>
          </a:p>
          <a:p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the surface along an </a:t>
            </a:r>
          </a:p>
          <a:p>
            <a:r>
              <a:rPr lang="en-US" sz="2000" dirty="0">
                <a:solidFill>
                  <a:srgbClr val="FFFFFF"/>
                </a:solidFill>
                <a:latin typeface="Comic Sans MS"/>
                <a:cs typeface="Comic Sans MS"/>
              </a:rPr>
              <a:t>asymptotic </a:t>
            </a:r>
            <a:r>
              <a:rPr lang="en-US" sz="2000" dirty="0" smtClean="0">
                <a:solidFill>
                  <a:srgbClr val="FFFFFF"/>
                </a:solidFill>
                <a:latin typeface="Comic Sans MS"/>
                <a:cs typeface="Comic Sans MS"/>
              </a:rPr>
              <a:t>direction </a:t>
            </a:r>
            <a:r>
              <a:rPr lang="en-US" sz="2000" b="1" i="1" dirty="0" smtClean="0">
                <a:solidFill>
                  <a:srgbClr val="FFFFFF"/>
                </a:solidFill>
                <a:latin typeface="+mj-lt"/>
                <a:cs typeface="Comic Sans MS"/>
              </a:rPr>
              <a:t>v=a</a:t>
            </a:r>
            <a:r>
              <a:rPr lang="en-US" sz="2000" dirty="0" smtClean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lang="en-US" sz="20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70663" name="Text Box 21"/>
          <p:cNvSpPr txBox="1">
            <a:spLocks noChangeArrowheads="1"/>
          </p:cNvSpPr>
          <p:nvPr/>
        </p:nvSpPr>
        <p:spPr bwMode="auto">
          <a:xfrm>
            <a:off x="5622925" y="2632075"/>
            <a:ext cx="1306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II</a:t>
            </a: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b="1" i="1" dirty="0" err="1" smtClean="0">
                <a:solidFill>
                  <a:srgbClr val="FFFFFF"/>
                </a:solidFill>
              </a:rPr>
              <a:t>a,a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r>
              <a:rPr lang="en-US" dirty="0">
                <a:solidFill>
                  <a:srgbClr val="FFFFFF"/>
                </a:solidFill>
              </a:rPr>
              <a:t>=0</a:t>
            </a:r>
          </a:p>
        </p:txBody>
      </p:sp>
      <p:pic>
        <p:nvPicPr>
          <p:cNvPr id="70664" name="Picture 22"/>
          <p:cNvPicPr>
            <a:picLocks noChangeAspect="1" noChangeArrowheads="1"/>
          </p:cNvPicPr>
          <p:nvPr/>
        </p:nvPicPr>
        <p:blipFill>
          <a:blip r:embed="rId4" cstate="print">
            <a:lum bright="2000"/>
            <a:grayscl/>
          </a:blip>
          <a:srcRect/>
          <a:stretch>
            <a:fillRect/>
          </a:stretch>
        </p:blipFill>
        <p:spPr bwMode="auto">
          <a:xfrm>
            <a:off x="4572000" y="4727575"/>
            <a:ext cx="4419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28600" y="346075"/>
            <a:ext cx="2311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Gauss map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>
            <a:lum bright="-26000" contrast="36000"/>
          </a:blip>
          <a:srcRect/>
          <a:stretch>
            <a:fillRect/>
          </a:stretch>
        </p:blipFill>
        <p:spPr bwMode="auto">
          <a:xfrm>
            <a:off x="319088" y="1228725"/>
            <a:ext cx="859631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12725" y="5105400"/>
            <a:ext cx="5961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Gauss map folds at parabolic points.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072313" y="5089525"/>
            <a:ext cx="1919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“On Computing</a:t>
            </a:r>
          </a:p>
          <a:p>
            <a:r>
              <a:rPr lang="en-US" sz="1000">
                <a:solidFill>
                  <a:srgbClr val="FFFFFF"/>
                </a:solidFill>
              </a:rPr>
              <a:t>Structural Changes in Evolving </a:t>
            </a:r>
          </a:p>
          <a:p>
            <a:r>
              <a:rPr lang="en-US" sz="1000">
                <a:solidFill>
                  <a:srgbClr val="FFFFFF"/>
                </a:solidFill>
              </a:rPr>
              <a:t>Surfaces and their Appearance,”</a:t>
            </a:r>
          </a:p>
          <a:p>
            <a:r>
              <a:rPr lang="en-US" sz="1000">
                <a:solidFill>
                  <a:srgbClr val="FFFFFF"/>
                </a:solidFill>
              </a:rPr>
              <a:t>By S. Pae and J. Ponce, the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Vision, 43(2):113-131 (2001).</a:t>
            </a:r>
          </a:p>
          <a:p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2001 Kluwer Academic</a:t>
            </a:r>
          </a:p>
          <a:p>
            <a:r>
              <a:rPr lang="en-US" sz="1000">
                <a:solidFill>
                  <a:srgbClr val="FFFFFF"/>
                </a:solidFill>
              </a:rPr>
              <a:t>Publishers.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355725" y="5908675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K = dA’/dA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19175"/>
            <a:ext cx="38481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47750"/>
            <a:ext cx="4572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88925" y="193675"/>
            <a:ext cx="5109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Smooth Shapes and their Outlines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154488" y="5527675"/>
            <a:ext cx="467402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Can we say anything about a 3D </a:t>
            </a:r>
            <a:endParaRPr lang="en-US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from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the shape of its </a:t>
            </a:r>
            <a:endParaRPr lang="en-US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contour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?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901" y="3048000"/>
            <a:ext cx="623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After Marr (1977) and </a:t>
            </a:r>
            <a:r>
              <a:rPr lang="en-US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Koenderink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 (1984).</a:t>
            </a:r>
            <a:endParaRPr lang="en-US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9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19175"/>
            <a:ext cx="38481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47750"/>
            <a:ext cx="4572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88925" y="193675"/>
            <a:ext cx="5109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Smooth Shapes and their Outlines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4317574" y="5527675"/>
            <a:ext cx="467402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Can we say anything about a 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3D</a:t>
            </a:r>
          </a:p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shape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from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the shape of its </a:t>
            </a:r>
            <a:endParaRPr lang="en-US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contour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?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 cstate="print">
            <a:lum bright="-26000" contrast="36000"/>
          </a:blip>
          <a:srcRect/>
          <a:stretch>
            <a:fillRect/>
          </a:stretch>
        </p:blipFill>
        <p:spPr bwMode="auto">
          <a:xfrm>
            <a:off x="1371600" y="457200"/>
            <a:ext cx="65532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73638" y="5603875"/>
            <a:ext cx="9070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Theorem [</a:t>
            </a:r>
            <a:r>
              <a:rPr lang="en-US" dirty="0" err="1">
                <a:solidFill>
                  <a:srgbClr val="FFFFFF"/>
                </a:solidFill>
                <a:latin typeface="Comic Sans MS"/>
                <a:cs typeface="Comic Sans MS"/>
              </a:rPr>
              <a:t>Koenderink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, 1984]: the inflections of the silhouette</a:t>
            </a:r>
          </a:p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are the projections of parabolic points.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838200"/>
            <a:ext cx="41338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41325" y="304800"/>
            <a:ext cx="4364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Comic Sans MS"/>
                <a:cs typeface="Comic Sans MS"/>
              </a:rPr>
              <a:t>Koenderink’s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Theorem (1984)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341438" y="1508125"/>
            <a:ext cx="167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FFFF"/>
                </a:solidFill>
              </a:rPr>
              <a:t>K  =  </a:t>
            </a:r>
            <a:r>
              <a:rPr lang="en-US" sz="2800" i="1">
                <a:solidFill>
                  <a:srgbClr val="FFFFFF"/>
                </a:solidFill>
                <a:latin typeface="Symbol" pitchFamily="18" charset="2"/>
              </a:rPr>
              <a:t>k</a:t>
            </a:r>
            <a:r>
              <a:rPr lang="en-US" sz="2800" i="1">
                <a:solidFill>
                  <a:srgbClr val="FFFFFF"/>
                </a:solidFill>
              </a:rPr>
              <a:t>   </a:t>
            </a:r>
            <a:r>
              <a:rPr lang="en-US" sz="2800" i="1">
                <a:solidFill>
                  <a:srgbClr val="FFFFFF"/>
                </a:solidFill>
                <a:latin typeface="Symbol" pitchFamily="18" charset="2"/>
              </a:rPr>
              <a:t>k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439988" y="1676400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881313" y="1676400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4759" name="Freeform 10"/>
          <p:cNvSpPr>
            <a:spLocks/>
          </p:cNvSpPr>
          <p:nvPr/>
        </p:nvSpPr>
        <p:spPr bwMode="auto">
          <a:xfrm>
            <a:off x="7137400" y="2343150"/>
            <a:ext cx="92075" cy="968375"/>
          </a:xfrm>
          <a:custGeom>
            <a:avLst/>
            <a:gdLst>
              <a:gd name="T0" fmla="*/ 2147483647 w 58"/>
              <a:gd name="T1" fmla="*/ 0 h 610"/>
              <a:gd name="T2" fmla="*/ 2147483647 w 58"/>
              <a:gd name="T3" fmla="*/ 2147483647 h 610"/>
              <a:gd name="T4" fmla="*/ 2147483647 w 58"/>
              <a:gd name="T5" fmla="*/ 2147483647 h 610"/>
              <a:gd name="T6" fmla="*/ 2147483647 w 58"/>
              <a:gd name="T7" fmla="*/ 2147483647 h 610"/>
              <a:gd name="T8" fmla="*/ 2147483647 w 58"/>
              <a:gd name="T9" fmla="*/ 2147483647 h 610"/>
              <a:gd name="T10" fmla="*/ 2147483647 w 58"/>
              <a:gd name="T11" fmla="*/ 2147483647 h 610"/>
              <a:gd name="T12" fmla="*/ 0 w 58"/>
              <a:gd name="T13" fmla="*/ 2147483647 h 6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610"/>
              <a:gd name="T23" fmla="*/ 58 w 58"/>
              <a:gd name="T24" fmla="*/ 610 h 6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610">
                <a:moveTo>
                  <a:pt x="20" y="0"/>
                </a:moveTo>
                <a:lnTo>
                  <a:pt x="40" y="88"/>
                </a:lnTo>
                <a:lnTo>
                  <a:pt x="50" y="176"/>
                </a:lnTo>
                <a:lnTo>
                  <a:pt x="58" y="266"/>
                </a:lnTo>
                <a:lnTo>
                  <a:pt x="54" y="370"/>
                </a:lnTo>
                <a:lnTo>
                  <a:pt x="32" y="500"/>
                </a:lnTo>
                <a:lnTo>
                  <a:pt x="0" y="61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60" name="Freeform 22"/>
          <p:cNvSpPr>
            <a:spLocks/>
          </p:cNvSpPr>
          <p:nvPr/>
        </p:nvSpPr>
        <p:spPr bwMode="auto">
          <a:xfrm>
            <a:off x="6772275" y="5353050"/>
            <a:ext cx="882650" cy="155575"/>
          </a:xfrm>
          <a:custGeom>
            <a:avLst/>
            <a:gdLst>
              <a:gd name="T0" fmla="*/ 0 w 556"/>
              <a:gd name="T1" fmla="*/ 2147483647 h 98"/>
              <a:gd name="T2" fmla="*/ 2147483647 w 556"/>
              <a:gd name="T3" fmla="*/ 2147483647 h 98"/>
              <a:gd name="T4" fmla="*/ 2147483647 w 556"/>
              <a:gd name="T5" fmla="*/ 2147483647 h 98"/>
              <a:gd name="T6" fmla="*/ 2147483647 w 556"/>
              <a:gd name="T7" fmla="*/ 2147483647 h 98"/>
              <a:gd name="T8" fmla="*/ 2147483647 w 556"/>
              <a:gd name="T9" fmla="*/ 0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6"/>
              <a:gd name="T16" fmla="*/ 0 h 98"/>
              <a:gd name="T17" fmla="*/ 556 w 556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6" h="98">
                <a:moveTo>
                  <a:pt x="0" y="98"/>
                </a:moveTo>
                <a:lnTo>
                  <a:pt x="128" y="90"/>
                </a:lnTo>
                <a:lnTo>
                  <a:pt x="288" y="68"/>
                </a:lnTo>
                <a:lnTo>
                  <a:pt x="450" y="32"/>
                </a:lnTo>
                <a:lnTo>
                  <a:pt x="556" y="0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61" name="Text Box 23"/>
          <p:cNvSpPr txBox="1">
            <a:spLocks noChangeArrowheads="1"/>
          </p:cNvSpPr>
          <p:nvPr/>
        </p:nvSpPr>
        <p:spPr bwMode="auto">
          <a:xfrm>
            <a:off x="441325" y="2625725"/>
            <a:ext cx="2047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Note: </a:t>
            </a:r>
            <a:r>
              <a:rPr lang="en-US" dirty="0">
                <a:solidFill>
                  <a:srgbClr val="FFFFFF"/>
                </a:solidFill>
                <a:latin typeface="Symbol" pitchFamily="18" charset="2"/>
              </a:rPr>
              <a:t>k</a:t>
            </a:r>
            <a:r>
              <a:rPr lang="en-US" dirty="0">
                <a:solidFill>
                  <a:srgbClr val="FFFFFF"/>
                </a:solidFill>
              </a:rPr>
              <a:t>    &gt; 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762" name="Text Box 24"/>
          <p:cNvSpPr txBox="1">
            <a:spLocks noChangeArrowheads="1"/>
          </p:cNvSpPr>
          <p:nvPr/>
        </p:nvSpPr>
        <p:spPr bwMode="auto">
          <a:xfrm>
            <a:off x="1525587" y="27432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4763" name="Text Box 25"/>
          <p:cNvSpPr txBox="1">
            <a:spLocks noChangeArrowheads="1"/>
          </p:cNvSpPr>
          <p:nvPr/>
        </p:nvSpPr>
        <p:spPr bwMode="auto">
          <a:xfrm>
            <a:off x="441325" y="3311525"/>
            <a:ext cx="3648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Corollary: </a:t>
            </a:r>
            <a:r>
              <a:rPr lang="en-US" i="1" dirty="0">
                <a:solidFill>
                  <a:srgbClr val="FFFFFF"/>
                </a:solidFill>
              </a:rPr>
              <a:t>K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latin typeface="Symbol" pitchFamily="18" charset="2"/>
              </a:rPr>
              <a:t>k</a:t>
            </a:r>
            <a:r>
              <a:rPr lang="en-US" dirty="0">
                <a:solidFill>
                  <a:srgbClr val="FFFFFF"/>
                </a:solidFill>
              </a:rPr>
              <a:t>  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have</a:t>
            </a:r>
          </a:p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the same sign!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4764" name="Text Box 26"/>
          <p:cNvSpPr txBox="1">
            <a:spLocks noChangeArrowheads="1"/>
          </p:cNvSpPr>
          <p:nvPr/>
        </p:nvSpPr>
        <p:spPr bwMode="auto">
          <a:xfrm>
            <a:off x="3033712" y="3429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765" name="Rectangle 27"/>
          <p:cNvSpPr>
            <a:spLocks noChangeArrowheads="1"/>
          </p:cNvSpPr>
          <p:nvPr/>
        </p:nvSpPr>
        <p:spPr bwMode="auto">
          <a:xfrm>
            <a:off x="1219200" y="1447800"/>
            <a:ext cx="2133600" cy="762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4766" name="Text Box 28"/>
          <p:cNvSpPr txBox="1">
            <a:spLocks noChangeArrowheads="1"/>
          </p:cNvSpPr>
          <p:nvPr/>
        </p:nvSpPr>
        <p:spPr bwMode="auto">
          <a:xfrm>
            <a:off x="288925" y="4572000"/>
            <a:ext cx="39980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Proof: Based on the idea </a:t>
            </a:r>
            <a:endParaRPr lang="en-US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that, given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two conjugated </a:t>
            </a:r>
            <a:endParaRPr lang="en-US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directions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       </a:t>
            </a:r>
            <a:r>
              <a:rPr lang="en-US" i="1" dirty="0">
                <a:solidFill>
                  <a:srgbClr val="FFFFFF"/>
                </a:solidFill>
              </a:rPr>
              <a:t>K</a:t>
            </a:r>
            <a:r>
              <a:rPr lang="en-US" dirty="0">
                <a:solidFill>
                  <a:srgbClr val="FFFFFF"/>
                </a:solidFill>
              </a:rPr>
              <a:t> sin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dirty="0">
                <a:solidFill>
                  <a:srgbClr val="FFFFFF"/>
                </a:solidFill>
              </a:rPr>
              <a:t> = </a:t>
            </a:r>
            <a:r>
              <a:rPr lang="en-US" i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</a:t>
            </a:r>
            <a:r>
              <a:rPr lang="en-US" b="1" i="1" baseline="-25000" dirty="0">
                <a:solidFill>
                  <a:srgbClr val="FFFFFF"/>
                </a:solidFill>
                <a:sym typeface="Symbol" pitchFamily="18" charset="2"/>
              </a:rPr>
              <a:t>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</a:t>
            </a:r>
            <a:r>
              <a:rPr lang="en-US" b="1" i="1" baseline="-25000" dirty="0">
                <a:solidFill>
                  <a:srgbClr val="FFFFFF"/>
                </a:solidFill>
                <a:sym typeface="Symbol" pitchFamily="18" charset="2"/>
              </a:rPr>
              <a:t>v</a:t>
            </a:r>
            <a:endParaRPr lang="en-US" b="1" i="1" baseline="-25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 cstate="print">
            <a:lum bright="2000"/>
            <a:grayscl/>
          </a:blip>
          <a:srcRect/>
          <a:stretch>
            <a:fillRect/>
          </a:stretch>
        </p:blipFill>
        <p:spPr bwMode="auto">
          <a:xfrm>
            <a:off x="990600" y="762000"/>
            <a:ext cx="4943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76200" y="193675"/>
            <a:ext cx="5970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What are the contour </a:t>
            </a: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>stable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features??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898525" y="2895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folds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4175125" y="289560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T-junctions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Freeform 6"/>
          <p:cNvSpPr>
            <a:spLocks/>
          </p:cNvSpPr>
          <p:nvPr/>
        </p:nvSpPr>
        <p:spPr bwMode="auto">
          <a:xfrm>
            <a:off x="3581400" y="2209800"/>
            <a:ext cx="152400" cy="596900"/>
          </a:xfrm>
          <a:custGeom>
            <a:avLst/>
            <a:gdLst>
              <a:gd name="T0" fmla="*/ 2147483647 w 96"/>
              <a:gd name="T1" fmla="*/ 0 h 376"/>
              <a:gd name="T2" fmla="*/ 2147483647 w 96"/>
              <a:gd name="T3" fmla="*/ 2147483647 h 376"/>
              <a:gd name="T4" fmla="*/ 2147483647 w 96"/>
              <a:gd name="T5" fmla="*/ 2147483647 h 376"/>
              <a:gd name="T6" fmla="*/ 2147483647 w 96"/>
              <a:gd name="T7" fmla="*/ 2147483647 h 376"/>
              <a:gd name="T8" fmla="*/ 2147483647 w 96"/>
              <a:gd name="T9" fmla="*/ 2147483647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76"/>
              <a:gd name="T17" fmla="*/ 96 w 9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76">
                <a:moveTo>
                  <a:pt x="96" y="0"/>
                </a:moveTo>
                <a:lnTo>
                  <a:pt x="84" y="24"/>
                </a:lnTo>
                <a:cubicBezTo>
                  <a:pt x="74" y="49"/>
                  <a:pt x="49" y="105"/>
                  <a:pt x="36" y="148"/>
                </a:cubicBezTo>
                <a:cubicBezTo>
                  <a:pt x="23" y="191"/>
                  <a:pt x="8" y="242"/>
                  <a:pt x="4" y="280"/>
                </a:cubicBezTo>
                <a:cubicBezTo>
                  <a:pt x="0" y="318"/>
                  <a:pt x="6" y="347"/>
                  <a:pt x="12" y="376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 flipH="1">
            <a:off x="1987550" y="2247900"/>
            <a:ext cx="571500" cy="571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>
            <a:off x="4292600" y="2692400"/>
            <a:ext cx="84455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8" name="Line 9"/>
          <p:cNvSpPr>
            <a:spLocks noChangeShapeType="1"/>
          </p:cNvSpPr>
          <p:nvPr/>
        </p:nvSpPr>
        <p:spPr bwMode="auto">
          <a:xfrm flipH="1">
            <a:off x="4927600" y="2692400"/>
            <a:ext cx="82550" cy="88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2795588" y="2895600"/>
            <a:ext cx="862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cusps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138113" y="3581400"/>
            <a:ext cx="905803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How does the appearance of an object change with viewpoint?</a:t>
            </a:r>
          </a:p>
        </p:txBody>
      </p:sp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3429000" y="4191000"/>
          <a:ext cx="2479675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Image" r:id="rId5" imgW="6485714" imgH="6466667" progId="PhotoDeluxe.Image.2">
                  <p:embed/>
                </p:oleObj>
              </mc:Choice>
              <mc:Fallback>
                <p:oleObj name="Image" r:id="rId5" imgW="6485714" imgH="6466667" progId="PhotoDeluxe.Image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91000"/>
                        <a:ext cx="2479675" cy="247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/>
        </p:nvGraphicFramePr>
        <p:xfrm>
          <a:off x="533400" y="4191000"/>
          <a:ext cx="2490788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Image" r:id="rId7" imgW="6354062" imgH="6211167" progId="PhotoDeluxe.Image.2">
                  <p:embed/>
                </p:oleObj>
              </mc:Choice>
              <mc:Fallback>
                <p:oleObj name="Image" r:id="rId7" imgW="6354062" imgH="6211167" progId="PhotoDeluxe.Image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2490788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/>
        </p:nvGraphicFramePr>
        <p:xfrm>
          <a:off x="6334125" y="4191000"/>
          <a:ext cx="24288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Image" r:id="rId9" imgW="6439799" imgH="6466667" progId="PhotoDeluxe.Image.2">
                  <p:embed/>
                </p:oleObj>
              </mc:Choice>
              <mc:Fallback>
                <p:oleObj name="Image" r:id="rId9" imgW="6439799" imgH="6466667" progId="PhotoDeluxe.Image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4191000"/>
                        <a:ext cx="24288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075363" y="762000"/>
            <a:ext cx="20780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“Computing Exact </a:t>
            </a:r>
          </a:p>
          <a:p>
            <a:r>
              <a:rPr lang="en-US" sz="1000">
                <a:solidFill>
                  <a:srgbClr val="FFFFFF"/>
                </a:solidFill>
              </a:rPr>
              <a:t>Aspect Graphs of Curved Objects: </a:t>
            </a:r>
          </a:p>
          <a:p>
            <a:r>
              <a:rPr lang="en-US" sz="1000">
                <a:solidFill>
                  <a:srgbClr val="FFFFFF"/>
                </a:solidFill>
              </a:rPr>
              <a:t>Algebraic Surfaces,” by S. Petitjean,</a:t>
            </a:r>
          </a:p>
          <a:p>
            <a:r>
              <a:rPr lang="en-US" sz="1000">
                <a:solidFill>
                  <a:srgbClr val="FFFFFF"/>
                </a:solidFill>
              </a:rPr>
              <a:t>J. Ponce, and D.J. Kriegman, the 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Vision, 9(3):231-255 (1992). </a:t>
            </a:r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1992</a:t>
            </a:r>
          </a:p>
          <a:p>
            <a:r>
              <a:rPr lang="en-US" sz="1000">
                <a:solidFill>
                  <a:srgbClr val="FFFFFF"/>
                </a:solidFill>
              </a:rPr>
              <a:t>Kluwer Academic Publishers.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AutoShape 3"/>
          <p:cNvSpPr>
            <a:spLocks noChangeAspect="1" noChangeArrowheads="1" noTextEdit="1"/>
          </p:cNvSpPr>
          <p:nvPr/>
        </p:nvSpPr>
        <p:spPr bwMode="auto">
          <a:xfrm>
            <a:off x="1181100" y="1524000"/>
            <a:ext cx="61341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5784" name="Freeform 7"/>
          <p:cNvSpPr>
            <a:spLocks/>
          </p:cNvSpPr>
          <p:nvPr/>
        </p:nvSpPr>
        <p:spPr bwMode="auto">
          <a:xfrm>
            <a:off x="1558925" y="2022475"/>
            <a:ext cx="4202113" cy="3749675"/>
          </a:xfrm>
          <a:custGeom>
            <a:avLst/>
            <a:gdLst>
              <a:gd name="T0" fmla="*/ 1589 w 2006"/>
              <a:gd name="T1" fmla="*/ 16 h 1790"/>
              <a:gd name="T2" fmla="*/ 1420 w 2006"/>
              <a:gd name="T3" fmla="*/ 3 h 1790"/>
              <a:gd name="T4" fmla="*/ 1251 w 2006"/>
              <a:gd name="T5" fmla="*/ 3 h 1790"/>
              <a:gd name="T6" fmla="*/ 1100 w 2006"/>
              <a:gd name="T7" fmla="*/ 16 h 1790"/>
              <a:gd name="T8" fmla="*/ 966 w 2006"/>
              <a:gd name="T9" fmla="*/ 45 h 1790"/>
              <a:gd name="T10" fmla="*/ 826 w 2006"/>
              <a:gd name="T11" fmla="*/ 87 h 1790"/>
              <a:gd name="T12" fmla="*/ 684 w 2006"/>
              <a:gd name="T13" fmla="*/ 153 h 1790"/>
              <a:gd name="T14" fmla="*/ 549 w 2006"/>
              <a:gd name="T15" fmla="*/ 232 h 1790"/>
              <a:gd name="T16" fmla="*/ 435 w 2006"/>
              <a:gd name="T17" fmla="*/ 319 h 1790"/>
              <a:gd name="T18" fmla="*/ 335 w 2006"/>
              <a:gd name="T19" fmla="*/ 414 h 1790"/>
              <a:gd name="T20" fmla="*/ 238 w 2006"/>
              <a:gd name="T21" fmla="*/ 530 h 1790"/>
              <a:gd name="T22" fmla="*/ 150 w 2006"/>
              <a:gd name="T23" fmla="*/ 662 h 1790"/>
              <a:gd name="T24" fmla="*/ 82 w 2006"/>
              <a:gd name="T25" fmla="*/ 792 h 1790"/>
              <a:gd name="T26" fmla="*/ 40 w 2006"/>
              <a:gd name="T27" fmla="*/ 921 h 1790"/>
              <a:gd name="T28" fmla="*/ 11 w 2006"/>
              <a:gd name="T29" fmla="*/ 1064 h 1790"/>
              <a:gd name="T30" fmla="*/ 0 w 2006"/>
              <a:gd name="T31" fmla="*/ 1222 h 1790"/>
              <a:gd name="T32" fmla="*/ 8 w 2006"/>
              <a:gd name="T33" fmla="*/ 1375 h 1790"/>
              <a:gd name="T34" fmla="*/ 29 w 2006"/>
              <a:gd name="T35" fmla="*/ 1512 h 1790"/>
              <a:gd name="T36" fmla="*/ 63 w 2006"/>
              <a:gd name="T37" fmla="*/ 1649 h 1790"/>
              <a:gd name="T38" fmla="*/ 121 w 2006"/>
              <a:gd name="T39" fmla="*/ 1789 h 1790"/>
              <a:gd name="T40" fmla="*/ 203 w 2006"/>
              <a:gd name="T41" fmla="*/ 1927 h 1790"/>
              <a:gd name="T42" fmla="*/ 298 w 2006"/>
              <a:gd name="T43" fmla="*/ 2040 h 1790"/>
              <a:gd name="T44" fmla="*/ 404 w 2006"/>
              <a:gd name="T45" fmla="*/ 2130 h 1790"/>
              <a:gd name="T46" fmla="*/ 533 w 2006"/>
              <a:gd name="T47" fmla="*/ 2212 h 1790"/>
              <a:gd name="T48" fmla="*/ 681 w 2006"/>
              <a:gd name="T49" fmla="*/ 2283 h 1790"/>
              <a:gd name="T50" fmla="*/ 831 w 2006"/>
              <a:gd name="T51" fmla="*/ 2330 h 1790"/>
              <a:gd name="T52" fmla="*/ 966 w 2006"/>
              <a:gd name="T53" fmla="*/ 2357 h 1790"/>
              <a:gd name="T54" fmla="*/ 1114 w 2006"/>
              <a:gd name="T55" fmla="*/ 2359 h 1790"/>
              <a:gd name="T56" fmla="*/ 1261 w 2006"/>
              <a:gd name="T57" fmla="*/ 2336 h 1790"/>
              <a:gd name="T58" fmla="*/ 1388 w 2006"/>
              <a:gd name="T59" fmla="*/ 2285 h 1790"/>
              <a:gd name="T60" fmla="*/ 1483 w 2006"/>
              <a:gd name="T61" fmla="*/ 2225 h 1790"/>
              <a:gd name="T62" fmla="*/ 1560 w 2006"/>
              <a:gd name="T63" fmla="*/ 2140 h 1790"/>
              <a:gd name="T64" fmla="*/ 1618 w 2006"/>
              <a:gd name="T65" fmla="*/ 2029 h 1790"/>
              <a:gd name="T66" fmla="*/ 1655 w 2006"/>
              <a:gd name="T67" fmla="*/ 1916 h 1790"/>
              <a:gd name="T68" fmla="*/ 1676 w 2006"/>
              <a:gd name="T69" fmla="*/ 1808 h 1790"/>
              <a:gd name="T70" fmla="*/ 1689 w 2006"/>
              <a:gd name="T71" fmla="*/ 1684 h 1790"/>
              <a:gd name="T72" fmla="*/ 1702 w 2006"/>
              <a:gd name="T73" fmla="*/ 1557 h 1790"/>
              <a:gd name="T74" fmla="*/ 1715 w 2006"/>
              <a:gd name="T75" fmla="*/ 1449 h 1790"/>
              <a:gd name="T76" fmla="*/ 1739 w 2006"/>
              <a:gd name="T77" fmla="*/ 1357 h 1790"/>
              <a:gd name="T78" fmla="*/ 1787 w 2006"/>
              <a:gd name="T79" fmla="*/ 1267 h 1790"/>
              <a:gd name="T80" fmla="*/ 1858 w 2006"/>
              <a:gd name="T81" fmla="*/ 1201 h 1790"/>
              <a:gd name="T82" fmla="*/ 1948 w 2006"/>
              <a:gd name="T83" fmla="*/ 1161 h 1790"/>
              <a:gd name="T84" fmla="*/ 2066 w 2006"/>
              <a:gd name="T85" fmla="*/ 1137 h 1790"/>
              <a:gd name="T86" fmla="*/ 2204 w 2006"/>
              <a:gd name="T87" fmla="*/ 1114 h 1790"/>
              <a:gd name="T88" fmla="*/ 2328 w 2006"/>
              <a:gd name="T89" fmla="*/ 1090 h 1790"/>
              <a:gd name="T90" fmla="*/ 2431 w 2006"/>
              <a:gd name="T91" fmla="*/ 1048 h 1790"/>
              <a:gd name="T92" fmla="*/ 2523 w 2006"/>
              <a:gd name="T93" fmla="*/ 984 h 1790"/>
              <a:gd name="T94" fmla="*/ 2594 w 2006"/>
              <a:gd name="T95" fmla="*/ 895 h 1790"/>
              <a:gd name="T96" fmla="*/ 2634 w 2006"/>
              <a:gd name="T97" fmla="*/ 797 h 1790"/>
              <a:gd name="T98" fmla="*/ 2647 w 2006"/>
              <a:gd name="T99" fmla="*/ 689 h 1790"/>
              <a:gd name="T100" fmla="*/ 2631 w 2006"/>
              <a:gd name="T101" fmla="*/ 562 h 1790"/>
              <a:gd name="T102" fmla="*/ 2576 w 2006"/>
              <a:gd name="T103" fmla="*/ 433 h 1790"/>
              <a:gd name="T104" fmla="*/ 2481 w 2006"/>
              <a:gd name="T105" fmla="*/ 325 h 1790"/>
              <a:gd name="T106" fmla="*/ 2370 w 2006"/>
              <a:gd name="T107" fmla="*/ 248 h 1790"/>
              <a:gd name="T108" fmla="*/ 2217 w 2006"/>
              <a:gd name="T109" fmla="*/ 177 h 1790"/>
              <a:gd name="T110" fmla="*/ 2043 w 2006"/>
              <a:gd name="T111" fmla="*/ 113 h 1790"/>
              <a:gd name="T112" fmla="*/ 1868 w 2006"/>
              <a:gd name="T113" fmla="*/ 66 h 17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6"/>
              <a:gd name="T172" fmla="*/ 0 h 1790"/>
              <a:gd name="T173" fmla="*/ 2006 w 2006"/>
              <a:gd name="T174" fmla="*/ 1790 h 17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6" h="1790">
                <a:moveTo>
                  <a:pt x="1312" y="28"/>
                </a:moveTo>
                <a:lnTo>
                  <a:pt x="1294" y="24"/>
                </a:lnTo>
                <a:lnTo>
                  <a:pt x="1276" y="22"/>
                </a:lnTo>
                <a:lnTo>
                  <a:pt x="1258" y="18"/>
                </a:lnTo>
                <a:lnTo>
                  <a:pt x="1240" y="16"/>
                </a:lnTo>
                <a:lnTo>
                  <a:pt x="1222" y="14"/>
                </a:lnTo>
                <a:lnTo>
                  <a:pt x="1204" y="12"/>
                </a:lnTo>
                <a:lnTo>
                  <a:pt x="1186" y="10"/>
                </a:lnTo>
                <a:lnTo>
                  <a:pt x="1168" y="8"/>
                </a:lnTo>
                <a:lnTo>
                  <a:pt x="1150" y="6"/>
                </a:lnTo>
                <a:lnTo>
                  <a:pt x="1132" y="4"/>
                </a:lnTo>
                <a:lnTo>
                  <a:pt x="1114" y="2"/>
                </a:lnTo>
                <a:lnTo>
                  <a:pt x="1094" y="2"/>
                </a:lnTo>
                <a:lnTo>
                  <a:pt x="1076" y="2"/>
                </a:lnTo>
                <a:lnTo>
                  <a:pt x="1058" y="0"/>
                </a:lnTo>
                <a:lnTo>
                  <a:pt x="1038" y="0"/>
                </a:lnTo>
                <a:lnTo>
                  <a:pt x="1020" y="0"/>
                </a:lnTo>
                <a:lnTo>
                  <a:pt x="1002" y="0"/>
                </a:lnTo>
                <a:lnTo>
                  <a:pt x="984" y="0"/>
                </a:lnTo>
                <a:lnTo>
                  <a:pt x="966" y="2"/>
                </a:lnTo>
                <a:lnTo>
                  <a:pt x="948" y="2"/>
                </a:lnTo>
                <a:lnTo>
                  <a:pt x="930" y="2"/>
                </a:lnTo>
                <a:lnTo>
                  <a:pt x="914" y="4"/>
                </a:lnTo>
                <a:lnTo>
                  <a:pt x="898" y="6"/>
                </a:lnTo>
                <a:lnTo>
                  <a:pt x="880" y="6"/>
                </a:lnTo>
                <a:lnTo>
                  <a:pt x="864" y="8"/>
                </a:lnTo>
                <a:lnTo>
                  <a:pt x="850" y="10"/>
                </a:lnTo>
                <a:lnTo>
                  <a:pt x="834" y="12"/>
                </a:lnTo>
                <a:lnTo>
                  <a:pt x="818" y="14"/>
                </a:lnTo>
                <a:lnTo>
                  <a:pt x="804" y="18"/>
                </a:lnTo>
                <a:lnTo>
                  <a:pt x="790" y="20"/>
                </a:lnTo>
                <a:lnTo>
                  <a:pt x="776" y="24"/>
                </a:lnTo>
                <a:lnTo>
                  <a:pt x="762" y="26"/>
                </a:lnTo>
                <a:lnTo>
                  <a:pt x="748" y="30"/>
                </a:lnTo>
                <a:lnTo>
                  <a:pt x="732" y="34"/>
                </a:lnTo>
                <a:lnTo>
                  <a:pt x="718" y="38"/>
                </a:lnTo>
                <a:lnTo>
                  <a:pt x="702" y="42"/>
                </a:lnTo>
                <a:lnTo>
                  <a:pt x="688" y="46"/>
                </a:lnTo>
                <a:lnTo>
                  <a:pt x="672" y="50"/>
                </a:lnTo>
                <a:lnTo>
                  <a:pt x="658" y="56"/>
                </a:lnTo>
                <a:lnTo>
                  <a:pt x="642" y="62"/>
                </a:lnTo>
                <a:lnTo>
                  <a:pt x="626" y="66"/>
                </a:lnTo>
                <a:lnTo>
                  <a:pt x="612" y="74"/>
                </a:lnTo>
                <a:lnTo>
                  <a:pt x="596" y="80"/>
                </a:lnTo>
                <a:lnTo>
                  <a:pt x="580" y="86"/>
                </a:lnTo>
                <a:lnTo>
                  <a:pt x="564" y="94"/>
                </a:lnTo>
                <a:lnTo>
                  <a:pt x="548" y="100"/>
                </a:lnTo>
                <a:lnTo>
                  <a:pt x="532" y="108"/>
                </a:lnTo>
                <a:lnTo>
                  <a:pt x="518" y="116"/>
                </a:lnTo>
                <a:lnTo>
                  <a:pt x="502" y="124"/>
                </a:lnTo>
                <a:lnTo>
                  <a:pt x="488" y="132"/>
                </a:lnTo>
                <a:lnTo>
                  <a:pt x="472" y="140"/>
                </a:lnTo>
                <a:lnTo>
                  <a:pt x="458" y="150"/>
                </a:lnTo>
                <a:lnTo>
                  <a:pt x="444" y="158"/>
                </a:lnTo>
                <a:lnTo>
                  <a:pt x="430" y="168"/>
                </a:lnTo>
                <a:lnTo>
                  <a:pt x="416" y="176"/>
                </a:lnTo>
                <a:lnTo>
                  <a:pt x="404" y="186"/>
                </a:lnTo>
                <a:lnTo>
                  <a:pt x="390" y="194"/>
                </a:lnTo>
                <a:lnTo>
                  <a:pt x="378" y="204"/>
                </a:lnTo>
                <a:lnTo>
                  <a:pt x="366" y="214"/>
                </a:lnTo>
                <a:lnTo>
                  <a:pt x="354" y="222"/>
                </a:lnTo>
                <a:lnTo>
                  <a:pt x="342" y="232"/>
                </a:lnTo>
                <a:lnTo>
                  <a:pt x="330" y="242"/>
                </a:lnTo>
                <a:lnTo>
                  <a:pt x="320" y="252"/>
                </a:lnTo>
                <a:lnTo>
                  <a:pt x="308" y="262"/>
                </a:lnTo>
                <a:lnTo>
                  <a:pt x="298" y="270"/>
                </a:lnTo>
                <a:lnTo>
                  <a:pt x="288" y="280"/>
                </a:lnTo>
                <a:lnTo>
                  <a:pt x="276" y="292"/>
                </a:lnTo>
                <a:lnTo>
                  <a:pt x="266" y="302"/>
                </a:lnTo>
                <a:lnTo>
                  <a:pt x="254" y="314"/>
                </a:lnTo>
                <a:lnTo>
                  <a:pt x="244" y="326"/>
                </a:lnTo>
                <a:lnTo>
                  <a:pt x="234" y="338"/>
                </a:lnTo>
                <a:lnTo>
                  <a:pt x="222" y="350"/>
                </a:lnTo>
                <a:lnTo>
                  <a:pt x="212" y="362"/>
                </a:lnTo>
                <a:lnTo>
                  <a:pt x="202" y="374"/>
                </a:lnTo>
                <a:lnTo>
                  <a:pt x="190" y="388"/>
                </a:lnTo>
                <a:lnTo>
                  <a:pt x="180" y="402"/>
                </a:lnTo>
                <a:lnTo>
                  <a:pt x="170" y="416"/>
                </a:lnTo>
                <a:lnTo>
                  <a:pt x="160" y="430"/>
                </a:lnTo>
                <a:lnTo>
                  <a:pt x="150" y="444"/>
                </a:lnTo>
                <a:lnTo>
                  <a:pt x="140" y="458"/>
                </a:lnTo>
                <a:lnTo>
                  <a:pt x="132" y="472"/>
                </a:lnTo>
                <a:lnTo>
                  <a:pt x="122" y="486"/>
                </a:lnTo>
                <a:lnTo>
                  <a:pt x="114" y="502"/>
                </a:lnTo>
                <a:lnTo>
                  <a:pt x="106" y="516"/>
                </a:lnTo>
                <a:lnTo>
                  <a:pt x="98" y="530"/>
                </a:lnTo>
                <a:lnTo>
                  <a:pt x="90" y="544"/>
                </a:lnTo>
                <a:lnTo>
                  <a:pt x="82" y="558"/>
                </a:lnTo>
                <a:lnTo>
                  <a:pt x="76" y="572"/>
                </a:lnTo>
                <a:lnTo>
                  <a:pt x="70" y="586"/>
                </a:lnTo>
                <a:lnTo>
                  <a:pt x="62" y="600"/>
                </a:lnTo>
                <a:lnTo>
                  <a:pt x="58" y="614"/>
                </a:lnTo>
                <a:lnTo>
                  <a:pt x="52" y="628"/>
                </a:lnTo>
                <a:lnTo>
                  <a:pt x="46" y="642"/>
                </a:lnTo>
                <a:lnTo>
                  <a:pt x="42" y="656"/>
                </a:lnTo>
                <a:lnTo>
                  <a:pt x="38" y="670"/>
                </a:lnTo>
                <a:lnTo>
                  <a:pt x="34" y="684"/>
                </a:lnTo>
                <a:lnTo>
                  <a:pt x="30" y="698"/>
                </a:lnTo>
                <a:lnTo>
                  <a:pt x="26" y="712"/>
                </a:lnTo>
                <a:lnTo>
                  <a:pt x="22" y="728"/>
                </a:lnTo>
                <a:lnTo>
                  <a:pt x="18" y="744"/>
                </a:lnTo>
                <a:lnTo>
                  <a:pt x="16" y="758"/>
                </a:lnTo>
                <a:lnTo>
                  <a:pt x="12" y="774"/>
                </a:lnTo>
                <a:lnTo>
                  <a:pt x="10" y="790"/>
                </a:lnTo>
                <a:lnTo>
                  <a:pt x="8" y="806"/>
                </a:lnTo>
                <a:lnTo>
                  <a:pt x="6" y="822"/>
                </a:lnTo>
                <a:lnTo>
                  <a:pt x="4" y="840"/>
                </a:lnTo>
                <a:lnTo>
                  <a:pt x="4" y="856"/>
                </a:lnTo>
                <a:lnTo>
                  <a:pt x="2" y="874"/>
                </a:lnTo>
                <a:lnTo>
                  <a:pt x="0" y="890"/>
                </a:lnTo>
                <a:lnTo>
                  <a:pt x="0" y="908"/>
                </a:lnTo>
                <a:lnTo>
                  <a:pt x="0" y="926"/>
                </a:lnTo>
                <a:lnTo>
                  <a:pt x="0" y="942"/>
                </a:lnTo>
                <a:lnTo>
                  <a:pt x="0" y="960"/>
                </a:lnTo>
                <a:lnTo>
                  <a:pt x="0" y="976"/>
                </a:lnTo>
                <a:lnTo>
                  <a:pt x="2" y="994"/>
                </a:lnTo>
                <a:lnTo>
                  <a:pt x="2" y="1010"/>
                </a:lnTo>
                <a:lnTo>
                  <a:pt x="4" y="1026"/>
                </a:lnTo>
                <a:lnTo>
                  <a:pt x="6" y="1042"/>
                </a:lnTo>
                <a:lnTo>
                  <a:pt x="6" y="1058"/>
                </a:lnTo>
                <a:lnTo>
                  <a:pt x="8" y="1072"/>
                </a:lnTo>
                <a:lnTo>
                  <a:pt x="12" y="1088"/>
                </a:lnTo>
                <a:lnTo>
                  <a:pt x="12" y="1104"/>
                </a:lnTo>
                <a:lnTo>
                  <a:pt x="16" y="1118"/>
                </a:lnTo>
                <a:lnTo>
                  <a:pt x="18" y="1132"/>
                </a:lnTo>
                <a:lnTo>
                  <a:pt x="22" y="1146"/>
                </a:lnTo>
                <a:lnTo>
                  <a:pt x="24" y="1160"/>
                </a:lnTo>
                <a:lnTo>
                  <a:pt x="28" y="1174"/>
                </a:lnTo>
                <a:lnTo>
                  <a:pt x="32" y="1190"/>
                </a:lnTo>
                <a:lnTo>
                  <a:pt x="36" y="1204"/>
                </a:lnTo>
                <a:lnTo>
                  <a:pt x="40" y="1220"/>
                </a:lnTo>
                <a:lnTo>
                  <a:pt x="44" y="1234"/>
                </a:lnTo>
                <a:lnTo>
                  <a:pt x="48" y="1250"/>
                </a:lnTo>
                <a:lnTo>
                  <a:pt x="54" y="1264"/>
                </a:lnTo>
                <a:lnTo>
                  <a:pt x="60" y="1280"/>
                </a:lnTo>
                <a:lnTo>
                  <a:pt x="66" y="1294"/>
                </a:lnTo>
                <a:lnTo>
                  <a:pt x="72" y="1310"/>
                </a:lnTo>
                <a:lnTo>
                  <a:pt x="78" y="1326"/>
                </a:lnTo>
                <a:lnTo>
                  <a:pt x="86" y="1342"/>
                </a:lnTo>
                <a:lnTo>
                  <a:pt x="92" y="1356"/>
                </a:lnTo>
                <a:lnTo>
                  <a:pt x="100" y="1372"/>
                </a:lnTo>
                <a:lnTo>
                  <a:pt x="108" y="1386"/>
                </a:lnTo>
                <a:lnTo>
                  <a:pt x="118" y="1402"/>
                </a:lnTo>
                <a:lnTo>
                  <a:pt x="126" y="1416"/>
                </a:lnTo>
                <a:lnTo>
                  <a:pt x="134" y="1432"/>
                </a:lnTo>
                <a:lnTo>
                  <a:pt x="144" y="1446"/>
                </a:lnTo>
                <a:lnTo>
                  <a:pt x="154" y="1460"/>
                </a:lnTo>
                <a:lnTo>
                  <a:pt x="164" y="1472"/>
                </a:lnTo>
                <a:lnTo>
                  <a:pt x="174" y="1486"/>
                </a:lnTo>
                <a:lnTo>
                  <a:pt x="184" y="1498"/>
                </a:lnTo>
                <a:lnTo>
                  <a:pt x="194" y="1512"/>
                </a:lnTo>
                <a:lnTo>
                  <a:pt x="204" y="1524"/>
                </a:lnTo>
                <a:lnTo>
                  <a:pt x="216" y="1534"/>
                </a:lnTo>
                <a:lnTo>
                  <a:pt x="226" y="1546"/>
                </a:lnTo>
                <a:lnTo>
                  <a:pt x="238" y="1556"/>
                </a:lnTo>
                <a:lnTo>
                  <a:pt x="248" y="1568"/>
                </a:lnTo>
                <a:lnTo>
                  <a:pt x="260" y="1578"/>
                </a:lnTo>
                <a:lnTo>
                  <a:pt x="270" y="1586"/>
                </a:lnTo>
                <a:lnTo>
                  <a:pt x="282" y="1596"/>
                </a:lnTo>
                <a:lnTo>
                  <a:pt x="294" y="1606"/>
                </a:lnTo>
                <a:lnTo>
                  <a:pt x="306" y="1614"/>
                </a:lnTo>
                <a:lnTo>
                  <a:pt x="320" y="1624"/>
                </a:lnTo>
                <a:lnTo>
                  <a:pt x="332" y="1634"/>
                </a:lnTo>
                <a:lnTo>
                  <a:pt x="346" y="1642"/>
                </a:lnTo>
                <a:lnTo>
                  <a:pt x="360" y="1650"/>
                </a:lnTo>
                <a:lnTo>
                  <a:pt x="374" y="1660"/>
                </a:lnTo>
                <a:lnTo>
                  <a:pt x="388" y="1668"/>
                </a:lnTo>
                <a:lnTo>
                  <a:pt x="404" y="1676"/>
                </a:lnTo>
                <a:lnTo>
                  <a:pt x="420" y="1684"/>
                </a:lnTo>
                <a:lnTo>
                  <a:pt x="436" y="1694"/>
                </a:lnTo>
                <a:lnTo>
                  <a:pt x="452" y="1700"/>
                </a:lnTo>
                <a:lnTo>
                  <a:pt x="468" y="1708"/>
                </a:lnTo>
                <a:lnTo>
                  <a:pt x="484" y="1716"/>
                </a:lnTo>
                <a:lnTo>
                  <a:pt x="500" y="1722"/>
                </a:lnTo>
                <a:lnTo>
                  <a:pt x="516" y="1730"/>
                </a:lnTo>
                <a:lnTo>
                  <a:pt x="534" y="1736"/>
                </a:lnTo>
                <a:lnTo>
                  <a:pt x="550" y="1742"/>
                </a:lnTo>
                <a:lnTo>
                  <a:pt x="566" y="1748"/>
                </a:lnTo>
                <a:lnTo>
                  <a:pt x="584" y="1754"/>
                </a:lnTo>
                <a:lnTo>
                  <a:pt x="600" y="1758"/>
                </a:lnTo>
                <a:lnTo>
                  <a:pt x="614" y="1764"/>
                </a:lnTo>
                <a:lnTo>
                  <a:pt x="630" y="1766"/>
                </a:lnTo>
                <a:lnTo>
                  <a:pt x="646" y="1770"/>
                </a:lnTo>
                <a:lnTo>
                  <a:pt x="660" y="1774"/>
                </a:lnTo>
                <a:lnTo>
                  <a:pt x="676" y="1778"/>
                </a:lnTo>
                <a:lnTo>
                  <a:pt x="690" y="1780"/>
                </a:lnTo>
                <a:lnTo>
                  <a:pt x="706" y="1782"/>
                </a:lnTo>
                <a:lnTo>
                  <a:pt x="720" y="1784"/>
                </a:lnTo>
                <a:lnTo>
                  <a:pt x="732" y="1786"/>
                </a:lnTo>
                <a:lnTo>
                  <a:pt x="748" y="1788"/>
                </a:lnTo>
                <a:lnTo>
                  <a:pt x="764" y="1790"/>
                </a:lnTo>
                <a:lnTo>
                  <a:pt x="780" y="1790"/>
                </a:lnTo>
                <a:lnTo>
                  <a:pt x="796" y="1790"/>
                </a:lnTo>
                <a:lnTo>
                  <a:pt x="812" y="1790"/>
                </a:lnTo>
                <a:lnTo>
                  <a:pt x="828" y="1790"/>
                </a:lnTo>
                <a:lnTo>
                  <a:pt x="844" y="1788"/>
                </a:lnTo>
                <a:lnTo>
                  <a:pt x="860" y="1788"/>
                </a:lnTo>
                <a:lnTo>
                  <a:pt x="876" y="1786"/>
                </a:lnTo>
                <a:lnTo>
                  <a:pt x="892" y="1784"/>
                </a:lnTo>
                <a:lnTo>
                  <a:pt x="908" y="1780"/>
                </a:lnTo>
                <a:lnTo>
                  <a:pt x="924" y="1778"/>
                </a:lnTo>
                <a:lnTo>
                  <a:pt x="940" y="1774"/>
                </a:lnTo>
                <a:lnTo>
                  <a:pt x="956" y="1770"/>
                </a:lnTo>
                <a:lnTo>
                  <a:pt x="970" y="1766"/>
                </a:lnTo>
                <a:lnTo>
                  <a:pt x="984" y="1760"/>
                </a:lnTo>
                <a:lnTo>
                  <a:pt x="1000" y="1756"/>
                </a:lnTo>
                <a:lnTo>
                  <a:pt x="1014" y="1750"/>
                </a:lnTo>
                <a:lnTo>
                  <a:pt x="1026" y="1744"/>
                </a:lnTo>
                <a:lnTo>
                  <a:pt x="1040" y="1740"/>
                </a:lnTo>
                <a:lnTo>
                  <a:pt x="1052" y="1732"/>
                </a:lnTo>
                <a:lnTo>
                  <a:pt x="1064" y="1726"/>
                </a:lnTo>
                <a:lnTo>
                  <a:pt x="1076" y="1720"/>
                </a:lnTo>
                <a:lnTo>
                  <a:pt x="1086" y="1714"/>
                </a:lnTo>
                <a:lnTo>
                  <a:pt x="1096" y="1706"/>
                </a:lnTo>
                <a:lnTo>
                  <a:pt x="1106" y="1700"/>
                </a:lnTo>
                <a:lnTo>
                  <a:pt x="1116" y="1694"/>
                </a:lnTo>
                <a:lnTo>
                  <a:pt x="1124" y="1686"/>
                </a:lnTo>
                <a:lnTo>
                  <a:pt x="1132" y="1678"/>
                </a:lnTo>
                <a:lnTo>
                  <a:pt x="1142" y="1670"/>
                </a:lnTo>
                <a:lnTo>
                  <a:pt x="1150" y="1660"/>
                </a:lnTo>
                <a:lnTo>
                  <a:pt x="1158" y="1652"/>
                </a:lnTo>
                <a:lnTo>
                  <a:pt x="1166" y="1642"/>
                </a:lnTo>
                <a:lnTo>
                  <a:pt x="1174" y="1632"/>
                </a:lnTo>
                <a:lnTo>
                  <a:pt x="1182" y="1622"/>
                </a:lnTo>
                <a:lnTo>
                  <a:pt x="1188" y="1610"/>
                </a:lnTo>
                <a:lnTo>
                  <a:pt x="1196" y="1600"/>
                </a:lnTo>
                <a:lnTo>
                  <a:pt x="1202" y="1588"/>
                </a:lnTo>
                <a:lnTo>
                  <a:pt x="1208" y="1576"/>
                </a:lnTo>
                <a:lnTo>
                  <a:pt x="1214" y="1564"/>
                </a:lnTo>
                <a:lnTo>
                  <a:pt x="1220" y="1552"/>
                </a:lnTo>
                <a:lnTo>
                  <a:pt x="1226" y="1538"/>
                </a:lnTo>
                <a:lnTo>
                  <a:pt x="1230" y="1526"/>
                </a:lnTo>
                <a:lnTo>
                  <a:pt x="1236" y="1514"/>
                </a:lnTo>
                <a:lnTo>
                  <a:pt x="1240" y="1502"/>
                </a:lnTo>
                <a:lnTo>
                  <a:pt x="1244" y="1490"/>
                </a:lnTo>
                <a:lnTo>
                  <a:pt x="1248" y="1476"/>
                </a:lnTo>
                <a:lnTo>
                  <a:pt x="1250" y="1464"/>
                </a:lnTo>
                <a:lnTo>
                  <a:pt x="1254" y="1452"/>
                </a:lnTo>
                <a:lnTo>
                  <a:pt x="1258" y="1440"/>
                </a:lnTo>
                <a:lnTo>
                  <a:pt x="1260" y="1428"/>
                </a:lnTo>
                <a:lnTo>
                  <a:pt x="1262" y="1418"/>
                </a:lnTo>
                <a:lnTo>
                  <a:pt x="1264" y="1406"/>
                </a:lnTo>
                <a:lnTo>
                  <a:pt x="1266" y="1394"/>
                </a:lnTo>
                <a:lnTo>
                  <a:pt x="1268" y="1382"/>
                </a:lnTo>
                <a:lnTo>
                  <a:pt x="1270" y="1370"/>
                </a:lnTo>
                <a:lnTo>
                  <a:pt x="1272" y="1356"/>
                </a:lnTo>
                <a:lnTo>
                  <a:pt x="1272" y="1344"/>
                </a:lnTo>
                <a:lnTo>
                  <a:pt x="1274" y="1330"/>
                </a:lnTo>
                <a:lnTo>
                  <a:pt x="1276" y="1318"/>
                </a:lnTo>
                <a:lnTo>
                  <a:pt x="1278" y="1304"/>
                </a:lnTo>
                <a:lnTo>
                  <a:pt x="1278" y="1290"/>
                </a:lnTo>
                <a:lnTo>
                  <a:pt x="1280" y="1276"/>
                </a:lnTo>
                <a:lnTo>
                  <a:pt x="1282" y="1262"/>
                </a:lnTo>
                <a:lnTo>
                  <a:pt x="1282" y="1248"/>
                </a:lnTo>
                <a:lnTo>
                  <a:pt x="1284" y="1234"/>
                </a:lnTo>
                <a:lnTo>
                  <a:pt x="1286" y="1220"/>
                </a:lnTo>
                <a:lnTo>
                  <a:pt x="1286" y="1206"/>
                </a:lnTo>
                <a:lnTo>
                  <a:pt x="1288" y="1194"/>
                </a:lnTo>
                <a:lnTo>
                  <a:pt x="1290" y="1180"/>
                </a:lnTo>
                <a:lnTo>
                  <a:pt x="1290" y="1168"/>
                </a:lnTo>
                <a:lnTo>
                  <a:pt x="1292" y="1154"/>
                </a:lnTo>
                <a:lnTo>
                  <a:pt x="1294" y="1142"/>
                </a:lnTo>
                <a:lnTo>
                  <a:pt x="1296" y="1132"/>
                </a:lnTo>
                <a:lnTo>
                  <a:pt x="1296" y="1120"/>
                </a:lnTo>
                <a:lnTo>
                  <a:pt x="1298" y="1108"/>
                </a:lnTo>
                <a:lnTo>
                  <a:pt x="1300" y="1098"/>
                </a:lnTo>
                <a:lnTo>
                  <a:pt x="1302" y="1088"/>
                </a:lnTo>
                <a:lnTo>
                  <a:pt x="1304" y="1078"/>
                </a:lnTo>
                <a:lnTo>
                  <a:pt x="1306" y="1068"/>
                </a:lnTo>
                <a:lnTo>
                  <a:pt x="1308" y="1058"/>
                </a:lnTo>
                <a:lnTo>
                  <a:pt x="1312" y="1048"/>
                </a:lnTo>
                <a:lnTo>
                  <a:pt x="1316" y="1038"/>
                </a:lnTo>
                <a:lnTo>
                  <a:pt x="1318" y="1028"/>
                </a:lnTo>
                <a:lnTo>
                  <a:pt x="1322" y="1018"/>
                </a:lnTo>
                <a:lnTo>
                  <a:pt x="1326" y="1008"/>
                </a:lnTo>
                <a:lnTo>
                  <a:pt x="1332" y="998"/>
                </a:lnTo>
                <a:lnTo>
                  <a:pt x="1336" y="988"/>
                </a:lnTo>
                <a:lnTo>
                  <a:pt x="1342" y="978"/>
                </a:lnTo>
                <a:lnTo>
                  <a:pt x="1348" y="970"/>
                </a:lnTo>
                <a:lnTo>
                  <a:pt x="1354" y="960"/>
                </a:lnTo>
                <a:lnTo>
                  <a:pt x="1360" y="952"/>
                </a:lnTo>
                <a:lnTo>
                  <a:pt x="1368" y="944"/>
                </a:lnTo>
                <a:lnTo>
                  <a:pt x="1376" y="936"/>
                </a:lnTo>
                <a:lnTo>
                  <a:pt x="1382" y="928"/>
                </a:lnTo>
                <a:lnTo>
                  <a:pt x="1392" y="922"/>
                </a:lnTo>
                <a:lnTo>
                  <a:pt x="1400" y="916"/>
                </a:lnTo>
                <a:lnTo>
                  <a:pt x="1408" y="910"/>
                </a:lnTo>
                <a:lnTo>
                  <a:pt x="1416" y="904"/>
                </a:lnTo>
                <a:lnTo>
                  <a:pt x="1426" y="900"/>
                </a:lnTo>
                <a:lnTo>
                  <a:pt x="1436" y="894"/>
                </a:lnTo>
                <a:lnTo>
                  <a:pt x="1446" y="890"/>
                </a:lnTo>
                <a:lnTo>
                  <a:pt x="1456" y="886"/>
                </a:lnTo>
                <a:lnTo>
                  <a:pt x="1466" y="882"/>
                </a:lnTo>
                <a:lnTo>
                  <a:pt x="1476" y="880"/>
                </a:lnTo>
                <a:lnTo>
                  <a:pt x="1488" y="876"/>
                </a:lnTo>
                <a:lnTo>
                  <a:pt x="1500" y="874"/>
                </a:lnTo>
                <a:lnTo>
                  <a:pt x="1512" y="870"/>
                </a:lnTo>
                <a:lnTo>
                  <a:pt x="1524" y="868"/>
                </a:lnTo>
                <a:lnTo>
                  <a:pt x="1538" y="866"/>
                </a:lnTo>
                <a:lnTo>
                  <a:pt x="1552" y="864"/>
                </a:lnTo>
                <a:lnTo>
                  <a:pt x="1566" y="862"/>
                </a:lnTo>
                <a:lnTo>
                  <a:pt x="1580" y="858"/>
                </a:lnTo>
                <a:lnTo>
                  <a:pt x="1596" y="856"/>
                </a:lnTo>
                <a:lnTo>
                  <a:pt x="1610" y="854"/>
                </a:lnTo>
                <a:lnTo>
                  <a:pt x="1626" y="852"/>
                </a:lnTo>
                <a:lnTo>
                  <a:pt x="1640" y="850"/>
                </a:lnTo>
                <a:lnTo>
                  <a:pt x="1656" y="846"/>
                </a:lnTo>
                <a:lnTo>
                  <a:pt x="1670" y="844"/>
                </a:lnTo>
                <a:lnTo>
                  <a:pt x="1684" y="842"/>
                </a:lnTo>
                <a:lnTo>
                  <a:pt x="1700" y="840"/>
                </a:lnTo>
                <a:lnTo>
                  <a:pt x="1714" y="838"/>
                </a:lnTo>
                <a:lnTo>
                  <a:pt x="1726" y="834"/>
                </a:lnTo>
                <a:lnTo>
                  <a:pt x="1740" y="832"/>
                </a:lnTo>
                <a:lnTo>
                  <a:pt x="1752" y="828"/>
                </a:lnTo>
                <a:lnTo>
                  <a:pt x="1764" y="826"/>
                </a:lnTo>
                <a:lnTo>
                  <a:pt x="1776" y="822"/>
                </a:lnTo>
                <a:lnTo>
                  <a:pt x="1788" y="818"/>
                </a:lnTo>
                <a:lnTo>
                  <a:pt x="1800" y="814"/>
                </a:lnTo>
                <a:lnTo>
                  <a:pt x="1810" y="810"/>
                </a:lnTo>
                <a:lnTo>
                  <a:pt x="1822" y="806"/>
                </a:lnTo>
                <a:lnTo>
                  <a:pt x="1832" y="800"/>
                </a:lnTo>
                <a:lnTo>
                  <a:pt x="1842" y="794"/>
                </a:lnTo>
                <a:lnTo>
                  <a:pt x="1854" y="788"/>
                </a:lnTo>
                <a:lnTo>
                  <a:pt x="1864" y="782"/>
                </a:lnTo>
                <a:lnTo>
                  <a:pt x="1874" y="776"/>
                </a:lnTo>
                <a:lnTo>
                  <a:pt x="1884" y="770"/>
                </a:lnTo>
                <a:lnTo>
                  <a:pt x="1894" y="762"/>
                </a:lnTo>
                <a:lnTo>
                  <a:pt x="1902" y="754"/>
                </a:lnTo>
                <a:lnTo>
                  <a:pt x="1912" y="746"/>
                </a:lnTo>
                <a:lnTo>
                  <a:pt x="1920" y="736"/>
                </a:lnTo>
                <a:lnTo>
                  <a:pt x="1930" y="728"/>
                </a:lnTo>
                <a:lnTo>
                  <a:pt x="1938" y="718"/>
                </a:lnTo>
                <a:lnTo>
                  <a:pt x="1944" y="708"/>
                </a:lnTo>
                <a:lnTo>
                  <a:pt x="1952" y="698"/>
                </a:lnTo>
                <a:lnTo>
                  <a:pt x="1958" y="688"/>
                </a:lnTo>
                <a:lnTo>
                  <a:pt x="1966" y="678"/>
                </a:lnTo>
                <a:lnTo>
                  <a:pt x="1970" y="668"/>
                </a:lnTo>
                <a:lnTo>
                  <a:pt x="1976" y="658"/>
                </a:lnTo>
                <a:lnTo>
                  <a:pt x="1980" y="646"/>
                </a:lnTo>
                <a:lnTo>
                  <a:pt x="1986" y="636"/>
                </a:lnTo>
                <a:lnTo>
                  <a:pt x="1990" y="626"/>
                </a:lnTo>
                <a:lnTo>
                  <a:pt x="1992" y="614"/>
                </a:lnTo>
                <a:lnTo>
                  <a:pt x="1996" y="604"/>
                </a:lnTo>
                <a:lnTo>
                  <a:pt x="1998" y="592"/>
                </a:lnTo>
                <a:lnTo>
                  <a:pt x="2000" y="582"/>
                </a:lnTo>
                <a:lnTo>
                  <a:pt x="2002" y="570"/>
                </a:lnTo>
                <a:lnTo>
                  <a:pt x="2004" y="558"/>
                </a:lnTo>
                <a:lnTo>
                  <a:pt x="2004" y="546"/>
                </a:lnTo>
                <a:lnTo>
                  <a:pt x="2006" y="534"/>
                </a:lnTo>
                <a:lnTo>
                  <a:pt x="2006" y="522"/>
                </a:lnTo>
                <a:lnTo>
                  <a:pt x="2006" y="508"/>
                </a:lnTo>
                <a:lnTo>
                  <a:pt x="2006" y="496"/>
                </a:lnTo>
                <a:lnTo>
                  <a:pt x="2004" y="482"/>
                </a:lnTo>
                <a:lnTo>
                  <a:pt x="2002" y="468"/>
                </a:lnTo>
                <a:lnTo>
                  <a:pt x="2000" y="454"/>
                </a:lnTo>
                <a:lnTo>
                  <a:pt x="1998" y="440"/>
                </a:lnTo>
                <a:lnTo>
                  <a:pt x="1994" y="426"/>
                </a:lnTo>
                <a:lnTo>
                  <a:pt x="1990" y="410"/>
                </a:lnTo>
                <a:lnTo>
                  <a:pt x="1984" y="398"/>
                </a:lnTo>
                <a:lnTo>
                  <a:pt x="1980" y="382"/>
                </a:lnTo>
                <a:lnTo>
                  <a:pt x="1974" y="368"/>
                </a:lnTo>
                <a:lnTo>
                  <a:pt x="1966" y="356"/>
                </a:lnTo>
                <a:lnTo>
                  <a:pt x="1960" y="342"/>
                </a:lnTo>
                <a:lnTo>
                  <a:pt x="1952" y="328"/>
                </a:lnTo>
                <a:lnTo>
                  <a:pt x="1944" y="316"/>
                </a:lnTo>
                <a:lnTo>
                  <a:pt x="1934" y="304"/>
                </a:lnTo>
                <a:lnTo>
                  <a:pt x="1924" y="292"/>
                </a:lnTo>
                <a:lnTo>
                  <a:pt x="1914" y="280"/>
                </a:lnTo>
                <a:lnTo>
                  <a:pt x="1904" y="268"/>
                </a:lnTo>
                <a:lnTo>
                  <a:pt x="1892" y="258"/>
                </a:lnTo>
                <a:lnTo>
                  <a:pt x="1880" y="246"/>
                </a:lnTo>
                <a:lnTo>
                  <a:pt x="1870" y="238"/>
                </a:lnTo>
                <a:lnTo>
                  <a:pt x="1860" y="230"/>
                </a:lnTo>
                <a:lnTo>
                  <a:pt x="1848" y="222"/>
                </a:lnTo>
                <a:lnTo>
                  <a:pt x="1836" y="212"/>
                </a:lnTo>
                <a:lnTo>
                  <a:pt x="1822" y="204"/>
                </a:lnTo>
                <a:lnTo>
                  <a:pt x="1810" y="196"/>
                </a:lnTo>
                <a:lnTo>
                  <a:pt x="1796" y="188"/>
                </a:lnTo>
                <a:lnTo>
                  <a:pt x="1780" y="180"/>
                </a:lnTo>
                <a:lnTo>
                  <a:pt x="1766" y="172"/>
                </a:lnTo>
                <a:lnTo>
                  <a:pt x="1750" y="164"/>
                </a:lnTo>
                <a:lnTo>
                  <a:pt x="1734" y="156"/>
                </a:lnTo>
                <a:lnTo>
                  <a:pt x="1716" y="148"/>
                </a:lnTo>
                <a:lnTo>
                  <a:pt x="1700" y="140"/>
                </a:lnTo>
                <a:lnTo>
                  <a:pt x="1680" y="134"/>
                </a:lnTo>
                <a:lnTo>
                  <a:pt x="1662" y="126"/>
                </a:lnTo>
                <a:lnTo>
                  <a:pt x="1644" y="118"/>
                </a:lnTo>
                <a:lnTo>
                  <a:pt x="1626" y="112"/>
                </a:lnTo>
                <a:lnTo>
                  <a:pt x="1606" y="104"/>
                </a:lnTo>
                <a:lnTo>
                  <a:pt x="1588" y="98"/>
                </a:lnTo>
                <a:lnTo>
                  <a:pt x="1568" y="92"/>
                </a:lnTo>
                <a:lnTo>
                  <a:pt x="1548" y="86"/>
                </a:lnTo>
                <a:lnTo>
                  <a:pt x="1530" y="80"/>
                </a:lnTo>
                <a:lnTo>
                  <a:pt x="1510" y="74"/>
                </a:lnTo>
                <a:lnTo>
                  <a:pt x="1490" y="68"/>
                </a:lnTo>
                <a:lnTo>
                  <a:pt x="1472" y="62"/>
                </a:lnTo>
                <a:lnTo>
                  <a:pt x="1452" y="58"/>
                </a:lnTo>
                <a:lnTo>
                  <a:pt x="1434" y="54"/>
                </a:lnTo>
                <a:lnTo>
                  <a:pt x="1416" y="50"/>
                </a:lnTo>
                <a:lnTo>
                  <a:pt x="1398" y="44"/>
                </a:lnTo>
                <a:lnTo>
                  <a:pt x="1380" y="40"/>
                </a:lnTo>
                <a:lnTo>
                  <a:pt x="1362" y="38"/>
                </a:lnTo>
                <a:lnTo>
                  <a:pt x="1346" y="34"/>
                </a:lnTo>
                <a:lnTo>
                  <a:pt x="1328" y="30"/>
                </a:lnTo>
                <a:lnTo>
                  <a:pt x="1312" y="28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5785" name="Freeform 8"/>
          <p:cNvSpPr>
            <a:spLocks/>
          </p:cNvSpPr>
          <p:nvPr/>
        </p:nvSpPr>
        <p:spPr bwMode="auto">
          <a:xfrm>
            <a:off x="1558925" y="2022475"/>
            <a:ext cx="4202113" cy="3749675"/>
          </a:xfrm>
          <a:custGeom>
            <a:avLst/>
            <a:gdLst>
              <a:gd name="T0" fmla="*/ 1589 w 2006"/>
              <a:gd name="T1" fmla="*/ 16 h 1790"/>
              <a:gd name="T2" fmla="*/ 1420 w 2006"/>
              <a:gd name="T3" fmla="*/ 3 h 1790"/>
              <a:gd name="T4" fmla="*/ 1251 w 2006"/>
              <a:gd name="T5" fmla="*/ 3 h 1790"/>
              <a:gd name="T6" fmla="*/ 1100 w 2006"/>
              <a:gd name="T7" fmla="*/ 16 h 1790"/>
              <a:gd name="T8" fmla="*/ 966 w 2006"/>
              <a:gd name="T9" fmla="*/ 45 h 1790"/>
              <a:gd name="T10" fmla="*/ 826 w 2006"/>
              <a:gd name="T11" fmla="*/ 87 h 1790"/>
              <a:gd name="T12" fmla="*/ 684 w 2006"/>
              <a:gd name="T13" fmla="*/ 153 h 1790"/>
              <a:gd name="T14" fmla="*/ 549 w 2006"/>
              <a:gd name="T15" fmla="*/ 232 h 1790"/>
              <a:gd name="T16" fmla="*/ 435 w 2006"/>
              <a:gd name="T17" fmla="*/ 319 h 1790"/>
              <a:gd name="T18" fmla="*/ 335 w 2006"/>
              <a:gd name="T19" fmla="*/ 414 h 1790"/>
              <a:gd name="T20" fmla="*/ 238 w 2006"/>
              <a:gd name="T21" fmla="*/ 530 h 1790"/>
              <a:gd name="T22" fmla="*/ 150 w 2006"/>
              <a:gd name="T23" fmla="*/ 662 h 1790"/>
              <a:gd name="T24" fmla="*/ 82 w 2006"/>
              <a:gd name="T25" fmla="*/ 792 h 1790"/>
              <a:gd name="T26" fmla="*/ 40 w 2006"/>
              <a:gd name="T27" fmla="*/ 921 h 1790"/>
              <a:gd name="T28" fmla="*/ 11 w 2006"/>
              <a:gd name="T29" fmla="*/ 1064 h 1790"/>
              <a:gd name="T30" fmla="*/ 0 w 2006"/>
              <a:gd name="T31" fmla="*/ 1222 h 1790"/>
              <a:gd name="T32" fmla="*/ 8 w 2006"/>
              <a:gd name="T33" fmla="*/ 1375 h 1790"/>
              <a:gd name="T34" fmla="*/ 29 w 2006"/>
              <a:gd name="T35" fmla="*/ 1512 h 1790"/>
              <a:gd name="T36" fmla="*/ 63 w 2006"/>
              <a:gd name="T37" fmla="*/ 1649 h 1790"/>
              <a:gd name="T38" fmla="*/ 121 w 2006"/>
              <a:gd name="T39" fmla="*/ 1789 h 1790"/>
              <a:gd name="T40" fmla="*/ 203 w 2006"/>
              <a:gd name="T41" fmla="*/ 1927 h 1790"/>
              <a:gd name="T42" fmla="*/ 298 w 2006"/>
              <a:gd name="T43" fmla="*/ 2040 h 1790"/>
              <a:gd name="T44" fmla="*/ 404 w 2006"/>
              <a:gd name="T45" fmla="*/ 2130 h 1790"/>
              <a:gd name="T46" fmla="*/ 533 w 2006"/>
              <a:gd name="T47" fmla="*/ 2212 h 1790"/>
              <a:gd name="T48" fmla="*/ 681 w 2006"/>
              <a:gd name="T49" fmla="*/ 2283 h 1790"/>
              <a:gd name="T50" fmla="*/ 831 w 2006"/>
              <a:gd name="T51" fmla="*/ 2330 h 1790"/>
              <a:gd name="T52" fmla="*/ 966 w 2006"/>
              <a:gd name="T53" fmla="*/ 2357 h 1790"/>
              <a:gd name="T54" fmla="*/ 1114 w 2006"/>
              <a:gd name="T55" fmla="*/ 2359 h 1790"/>
              <a:gd name="T56" fmla="*/ 1261 w 2006"/>
              <a:gd name="T57" fmla="*/ 2336 h 1790"/>
              <a:gd name="T58" fmla="*/ 1388 w 2006"/>
              <a:gd name="T59" fmla="*/ 2285 h 1790"/>
              <a:gd name="T60" fmla="*/ 1483 w 2006"/>
              <a:gd name="T61" fmla="*/ 2225 h 1790"/>
              <a:gd name="T62" fmla="*/ 1560 w 2006"/>
              <a:gd name="T63" fmla="*/ 2140 h 1790"/>
              <a:gd name="T64" fmla="*/ 1618 w 2006"/>
              <a:gd name="T65" fmla="*/ 2029 h 1790"/>
              <a:gd name="T66" fmla="*/ 1655 w 2006"/>
              <a:gd name="T67" fmla="*/ 1916 h 1790"/>
              <a:gd name="T68" fmla="*/ 1676 w 2006"/>
              <a:gd name="T69" fmla="*/ 1808 h 1790"/>
              <a:gd name="T70" fmla="*/ 1689 w 2006"/>
              <a:gd name="T71" fmla="*/ 1684 h 1790"/>
              <a:gd name="T72" fmla="*/ 1702 w 2006"/>
              <a:gd name="T73" fmla="*/ 1557 h 1790"/>
              <a:gd name="T74" fmla="*/ 1715 w 2006"/>
              <a:gd name="T75" fmla="*/ 1449 h 1790"/>
              <a:gd name="T76" fmla="*/ 1739 w 2006"/>
              <a:gd name="T77" fmla="*/ 1357 h 1790"/>
              <a:gd name="T78" fmla="*/ 1787 w 2006"/>
              <a:gd name="T79" fmla="*/ 1267 h 1790"/>
              <a:gd name="T80" fmla="*/ 1858 w 2006"/>
              <a:gd name="T81" fmla="*/ 1201 h 1790"/>
              <a:gd name="T82" fmla="*/ 1948 w 2006"/>
              <a:gd name="T83" fmla="*/ 1161 h 1790"/>
              <a:gd name="T84" fmla="*/ 2066 w 2006"/>
              <a:gd name="T85" fmla="*/ 1137 h 1790"/>
              <a:gd name="T86" fmla="*/ 2204 w 2006"/>
              <a:gd name="T87" fmla="*/ 1114 h 1790"/>
              <a:gd name="T88" fmla="*/ 2328 w 2006"/>
              <a:gd name="T89" fmla="*/ 1090 h 1790"/>
              <a:gd name="T90" fmla="*/ 2431 w 2006"/>
              <a:gd name="T91" fmla="*/ 1048 h 1790"/>
              <a:gd name="T92" fmla="*/ 2523 w 2006"/>
              <a:gd name="T93" fmla="*/ 984 h 1790"/>
              <a:gd name="T94" fmla="*/ 2594 w 2006"/>
              <a:gd name="T95" fmla="*/ 895 h 1790"/>
              <a:gd name="T96" fmla="*/ 2634 w 2006"/>
              <a:gd name="T97" fmla="*/ 797 h 1790"/>
              <a:gd name="T98" fmla="*/ 2647 w 2006"/>
              <a:gd name="T99" fmla="*/ 689 h 1790"/>
              <a:gd name="T100" fmla="*/ 2631 w 2006"/>
              <a:gd name="T101" fmla="*/ 562 h 1790"/>
              <a:gd name="T102" fmla="*/ 2576 w 2006"/>
              <a:gd name="T103" fmla="*/ 433 h 1790"/>
              <a:gd name="T104" fmla="*/ 2481 w 2006"/>
              <a:gd name="T105" fmla="*/ 325 h 1790"/>
              <a:gd name="T106" fmla="*/ 2370 w 2006"/>
              <a:gd name="T107" fmla="*/ 248 h 1790"/>
              <a:gd name="T108" fmla="*/ 2217 w 2006"/>
              <a:gd name="T109" fmla="*/ 177 h 1790"/>
              <a:gd name="T110" fmla="*/ 2043 w 2006"/>
              <a:gd name="T111" fmla="*/ 113 h 1790"/>
              <a:gd name="T112" fmla="*/ 1868 w 2006"/>
              <a:gd name="T113" fmla="*/ 66 h 17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6"/>
              <a:gd name="T172" fmla="*/ 0 h 1790"/>
              <a:gd name="T173" fmla="*/ 2006 w 2006"/>
              <a:gd name="T174" fmla="*/ 1790 h 17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6" h="1790">
                <a:moveTo>
                  <a:pt x="1312" y="28"/>
                </a:moveTo>
                <a:lnTo>
                  <a:pt x="1294" y="24"/>
                </a:lnTo>
                <a:lnTo>
                  <a:pt x="1276" y="22"/>
                </a:lnTo>
                <a:lnTo>
                  <a:pt x="1258" y="18"/>
                </a:lnTo>
                <a:lnTo>
                  <a:pt x="1240" y="16"/>
                </a:lnTo>
                <a:lnTo>
                  <a:pt x="1222" y="14"/>
                </a:lnTo>
                <a:lnTo>
                  <a:pt x="1204" y="12"/>
                </a:lnTo>
                <a:lnTo>
                  <a:pt x="1186" y="10"/>
                </a:lnTo>
                <a:lnTo>
                  <a:pt x="1168" y="8"/>
                </a:lnTo>
                <a:lnTo>
                  <a:pt x="1150" y="6"/>
                </a:lnTo>
                <a:lnTo>
                  <a:pt x="1132" y="4"/>
                </a:lnTo>
                <a:lnTo>
                  <a:pt x="1114" y="2"/>
                </a:lnTo>
                <a:lnTo>
                  <a:pt x="1094" y="2"/>
                </a:lnTo>
                <a:lnTo>
                  <a:pt x="1076" y="2"/>
                </a:lnTo>
                <a:lnTo>
                  <a:pt x="1058" y="0"/>
                </a:lnTo>
                <a:lnTo>
                  <a:pt x="1038" y="0"/>
                </a:lnTo>
                <a:lnTo>
                  <a:pt x="1020" y="0"/>
                </a:lnTo>
                <a:lnTo>
                  <a:pt x="1002" y="0"/>
                </a:lnTo>
                <a:lnTo>
                  <a:pt x="984" y="0"/>
                </a:lnTo>
                <a:lnTo>
                  <a:pt x="966" y="2"/>
                </a:lnTo>
                <a:lnTo>
                  <a:pt x="948" y="2"/>
                </a:lnTo>
                <a:lnTo>
                  <a:pt x="930" y="2"/>
                </a:lnTo>
                <a:lnTo>
                  <a:pt x="914" y="4"/>
                </a:lnTo>
                <a:lnTo>
                  <a:pt x="898" y="6"/>
                </a:lnTo>
                <a:lnTo>
                  <a:pt x="880" y="6"/>
                </a:lnTo>
                <a:lnTo>
                  <a:pt x="864" y="8"/>
                </a:lnTo>
                <a:lnTo>
                  <a:pt x="850" y="10"/>
                </a:lnTo>
                <a:lnTo>
                  <a:pt x="834" y="12"/>
                </a:lnTo>
                <a:lnTo>
                  <a:pt x="818" y="14"/>
                </a:lnTo>
                <a:lnTo>
                  <a:pt x="804" y="18"/>
                </a:lnTo>
                <a:lnTo>
                  <a:pt x="790" y="20"/>
                </a:lnTo>
                <a:lnTo>
                  <a:pt x="776" y="24"/>
                </a:lnTo>
                <a:lnTo>
                  <a:pt x="762" y="26"/>
                </a:lnTo>
                <a:lnTo>
                  <a:pt x="748" y="30"/>
                </a:lnTo>
                <a:lnTo>
                  <a:pt x="732" y="34"/>
                </a:lnTo>
                <a:lnTo>
                  <a:pt x="718" y="38"/>
                </a:lnTo>
                <a:lnTo>
                  <a:pt x="702" y="42"/>
                </a:lnTo>
                <a:lnTo>
                  <a:pt x="688" y="46"/>
                </a:lnTo>
                <a:lnTo>
                  <a:pt x="672" y="50"/>
                </a:lnTo>
                <a:lnTo>
                  <a:pt x="658" y="56"/>
                </a:lnTo>
                <a:lnTo>
                  <a:pt x="642" y="62"/>
                </a:lnTo>
                <a:lnTo>
                  <a:pt x="626" y="66"/>
                </a:lnTo>
                <a:lnTo>
                  <a:pt x="612" y="74"/>
                </a:lnTo>
                <a:lnTo>
                  <a:pt x="596" y="80"/>
                </a:lnTo>
                <a:lnTo>
                  <a:pt x="580" y="86"/>
                </a:lnTo>
                <a:lnTo>
                  <a:pt x="564" y="94"/>
                </a:lnTo>
                <a:lnTo>
                  <a:pt x="548" y="100"/>
                </a:lnTo>
                <a:lnTo>
                  <a:pt x="532" y="108"/>
                </a:lnTo>
                <a:lnTo>
                  <a:pt x="518" y="116"/>
                </a:lnTo>
                <a:lnTo>
                  <a:pt x="502" y="124"/>
                </a:lnTo>
                <a:lnTo>
                  <a:pt x="488" y="132"/>
                </a:lnTo>
                <a:lnTo>
                  <a:pt x="472" y="140"/>
                </a:lnTo>
                <a:lnTo>
                  <a:pt x="458" y="150"/>
                </a:lnTo>
                <a:lnTo>
                  <a:pt x="444" y="158"/>
                </a:lnTo>
                <a:lnTo>
                  <a:pt x="430" y="168"/>
                </a:lnTo>
                <a:lnTo>
                  <a:pt x="416" y="176"/>
                </a:lnTo>
                <a:lnTo>
                  <a:pt x="404" y="186"/>
                </a:lnTo>
                <a:lnTo>
                  <a:pt x="390" y="194"/>
                </a:lnTo>
                <a:lnTo>
                  <a:pt x="378" y="204"/>
                </a:lnTo>
                <a:lnTo>
                  <a:pt x="366" y="214"/>
                </a:lnTo>
                <a:lnTo>
                  <a:pt x="354" y="222"/>
                </a:lnTo>
                <a:lnTo>
                  <a:pt x="342" y="232"/>
                </a:lnTo>
                <a:lnTo>
                  <a:pt x="330" y="242"/>
                </a:lnTo>
                <a:lnTo>
                  <a:pt x="320" y="252"/>
                </a:lnTo>
                <a:lnTo>
                  <a:pt x="308" y="262"/>
                </a:lnTo>
                <a:lnTo>
                  <a:pt x="298" y="270"/>
                </a:lnTo>
                <a:lnTo>
                  <a:pt x="288" y="280"/>
                </a:lnTo>
                <a:lnTo>
                  <a:pt x="276" y="292"/>
                </a:lnTo>
                <a:lnTo>
                  <a:pt x="266" y="302"/>
                </a:lnTo>
                <a:lnTo>
                  <a:pt x="254" y="314"/>
                </a:lnTo>
                <a:lnTo>
                  <a:pt x="244" y="326"/>
                </a:lnTo>
                <a:lnTo>
                  <a:pt x="234" y="338"/>
                </a:lnTo>
                <a:lnTo>
                  <a:pt x="222" y="350"/>
                </a:lnTo>
                <a:lnTo>
                  <a:pt x="212" y="362"/>
                </a:lnTo>
                <a:lnTo>
                  <a:pt x="202" y="374"/>
                </a:lnTo>
                <a:lnTo>
                  <a:pt x="190" y="388"/>
                </a:lnTo>
                <a:lnTo>
                  <a:pt x="180" y="402"/>
                </a:lnTo>
                <a:lnTo>
                  <a:pt x="170" y="416"/>
                </a:lnTo>
                <a:lnTo>
                  <a:pt x="160" y="430"/>
                </a:lnTo>
                <a:lnTo>
                  <a:pt x="150" y="444"/>
                </a:lnTo>
                <a:lnTo>
                  <a:pt x="140" y="458"/>
                </a:lnTo>
                <a:lnTo>
                  <a:pt x="132" y="472"/>
                </a:lnTo>
                <a:lnTo>
                  <a:pt x="122" y="486"/>
                </a:lnTo>
                <a:lnTo>
                  <a:pt x="114" y="502"/>
                </a:lnTo>
                <a:lnTo>
                  <a:pt x="106" y="516"/>
                </a:lnTo>
                <a:lnTo>
                  <a:pt x="98" y="530"/>
                </a:lnTo>
                <a:lnTo>
                  <a:pt x="90" y="544"/>
                </a:lnTo>
                <a:lnTo>
                  <a:pt x="82" y="558"/>
                </a:lnTo>
                <a:lnTo>
                  <a:pt x="76" y="572"/>
                </a:lnTo>
                <a:lnTo>
                  <a:pt x="70" y="586"/>
                </a:lnTo>
                <a:lnTo>
                  <a:pt x="62" y="600"/>
                </a:lnTo>
                <a:lnTo>
                  <a:pt x="58" y="614"/>
                </a:lnTo>
                <a:lnTo>
                  <a:pt x="52" y="628"/>
                </a:lnTo>
                <a:lnTo>
                  <a:pt x="46" y="642"/>
                </a:lnTo>
                <a:lnTo>
                  <a:pt x="42" y="656"/>
                </a:lnTo>
                <a:lnTo>
                  <a:pt x="38" y="670"/>
                </a:lnTo>
                <a:lnTo>
                  <a:pt x="34" y="684"/>
                </a:lnTo>
                <a:lnTo>
                  <a:pt x="30" y="698"/>
                </a:lnTo>
                <a:lnTo>
                  <a:pt x="26" y="712"/>
                </a:lnTo>
                <a:lnTo>
                  <a:pt x="22" y="728"/>
                </a:lnTo>
                <a:lnTo>
                  <a:pt x="18" y="744"/>
                </a:lnTo>
                <a:lnTo>
                  <a:pt x="16" y="758"/>
                </a:lnTo>
                <a:lnTo>
                  <a:pt x="12" y="774"/>
                </a:lnTo>
                <a:lnTo>
                  <a:pt x="10" y="790"/>
                </a:lnTo>
                <a:lnTo>
                  <a:pt x="8" y="806"/>
                </a:lnTo>
                <a:lnTo>
                  <a:pt x="6" y="822"/>
                </a:lnTo>
                <a:lnTo>
                  <a:pt x="4" y="840"/>
                </a:lnTo>
                <a:lnTo>
                  <a:pt x="4" y="856"/>
                </a:lnTo>
                <a:lnTo>
                  <a:pt x="2" y="874"/>
                </a:lnTo>
                <a:lnTo>
                  <a:pt x="0" y="890"/>
                </a:lnTo>
                <a:lnTo>
                  <a:pt x="0" y="908"/>
                </a:lnTo>
                <a:lnTo>
                  <a:pt x="0" y="926"/>
                </a:lnTo>
                <a:lnTo>
                  <a:pt x="0" y="942"/>
                </a:lnTo>
                <a:lnTo>
                  <a:pt x="0" y="960"/>
                </a:lnTo>
                <a:lnTo>
                  <a:pt x="0" y="976"/>
                </a:lnTo>
                <a:lnTo>
                  <a:pt x="2" y="994"/>
                </a:lnTo>
                <a:lnTo>
                  <a:pt x="2" y="1010"/>
                </a:lnTo>
                <a:lnTo>
                  <a:pt x="4" y="1026"/>
                </a:lnTo>
                <a:lnTo>
                  <a:pt x="6" y="1042"/>
                </a:lnTo>
                <a:lnTo>
                  <a:pt x="6" y="1058"/>
                </a:lnTo>
                <a:lnTo>
                  <a:pt x="8" y="1072"/>
                </a:lnTo>
                <a:lnTo>
                  <a:pt x="12" y="1088"/>
                </a:lnTo>
                <a:lnTo>
                  <a:pt x="12" y="1104"/>
                </a:lnTo>
                <a:lnTo>
                  <a:pt x="16" y="1118"/>
                </a:lnTo>
                <a:lnTo>
                  <a:pt x="18" y="1132"/>
                </a:lnTo>
                <a:lnTo>
                  <a:pt x="22" y="1146"/>
                </a:lnTo>
                <a:lnTo>
                  <a:pt x="24" y="1160"/>
                </a:lnTo>
                <a:lnTo>
                  <a:pt x="28" y="1174"/>
                </a:lnTo>
                <a:lnTo>
                  <a:pt x="32" y="1190"/>
                </a:lnTo>
                <a:lnTo>
                  <a:pt x="36" y="1204"/>
                </a:lnTo>
                <a:lnTo>
                  <a:pt x="40" y="1220"/>
                </a:lnTo>
                <a:lnTo>
                  <a:pt x="44" y="1234"/>
                </a:lnTo>
                <a:lnTo>
                  <a:pt x="48" y="1250"/>
                </a:lnTo>
                <a:lnTo>
                  <a:pt x="54" y="1264"/>
                </a:lnTo>
                <a:lnTo>
                  <a:pt x="60" y="1280"/>
                </a:lnTo>
                <a:lnTo>
                  <a:pt x="66" y="1294"/>
                </a:lnTo>
                <a:lnTo>
                  <a:pt x="72" y="1310"/>
                </a:lnTo>
                <a:lnTo>
                  <a:pt x="78" y="1326"/>
                </a:lnTo>
                <a:lnTo>
                  <a:pt x="86" y="1342"/>
                </a:lnTo>
                <a:lnTo>
                  <a:pt x="92" y="1356"/>
                </a:lnTo>
                <a:lnTo>
                  <a:pt x="100" y="1372"/>
                </a:lnTo>
                <a:lnTo>
                  <a:pt x="108" y="1386"/>
                </a:lnTo>
                <a:lnTo>
                  <a:pt x="118" y="1402"/>
                </a:lnTo>
                <a:lnTo>
                  <a:pt x="126" y="1416"/>
                </a:lnTo>
                <a:lnTo>
                  <a:pt x="134" y="1432"/>
                </a:lnTo>
                <a:lnTo>
                  <a:pt x="144" y="1446"/>
                </a:lnTo>
                <a:lnTo>
                  <a:pt x="154" y="1460"/>
                </a:lnTo>
                <a:lnTo>
                  <a:pt x="164" y="1472"/>
                </a:lnTo>
                <a:lnTo>
                  <a:pt x="174" y="1486"/>
                </a:lnTo>
                <a:lnTo>
                  <a:pt x="184" y="1498"/>
                </a:lnTo>
                <a:lnTo>
                  <a:pt x="194" y="1512"/>
                </a:lnTo>
                <a:lnTo>
                  <a:pt x="204" y="1524"/>
                </a:lnTo>
                <a:lnTo>
                  <a:pt x="216" y="1534"/>
                </a:lnTo>
                <a:lnTo>
                  <a:pt x="226" y="1546"/>
                </a:lnTo>
                <a:lnTo>
                  <a:pt x="238" y="1556"/>
                </a:lnTo>
                <a:lnTo>
                  <a:pt x="248" y="1568"/>
                </a:lnTo>
                <a:lnTo>
                  <a:pt x="260" y="1578"/>
                </a:lnTo>
                <a:lnTo>
                  <a:pt x="270" y="1586"/>
                </a:lnTo>
                <a:lnTo>
                  <a:pt x="282" y="1596"/>
                </a:lnTo>
                <a:lnTo>
                  <a:pt x="294" y="1606"/>
                </a:lnTo>
                <a:lnTo>
                  <a:pt x="306" y="1614"/>
                </a:lnTo>
                <a:lnTo>
                  <a:pt x="320" y="1624"/>
                </a:lnTo>
                <a:lnTo>
                  <a:pt x="332" y="1634"/>
                </a:lnTo>
                <a:lnTo>
                  <a:pt x="346" y="1642"/>
                </a:lnTo>
                <a:lnTo>
                  <a:pt x="360" y="1650"/>
                </a:lnTo>
                <a:lnTo>
                  <a:pt x="374" y="1660"/>
                </a:lnTo>
                <a:lnTo>
                  <a:pt x="388" y="1668"/>
                </a:lnTo>
                <a:lnTo>
                  <a:pt x="404" y="1676"/>
                </a:lnTo>
                <a:lnTo>
                  <a:pt x="420" y="1684"/>
                </a:lnTo>
                <a:lnTo>
                  <a:pt x="436" y="1694"/>
                </a:lnTo>
                <a:lnTo>
                  <a:pt x="452" y="1700"/>
                </a:lnTo>
                <a:lnTo>
                  <a:pt x="468" y="1708"/>
                </a:lnTo>
                <a:lnTo>
                  <a:pt x="484" y="1716"/>
                </a:lnTo>
                <a:lnTo>
                  <a:pt x="500" y="1722"/>
                </a:lnTo>
                <a:lnTo>
                  <a:pt x="516" y="1730"/>
                </a:lnTo>
                <a:lnTo>
                  <a:pt x="534" y="1736"/>
                </a:lnTo>
                <a:lnTo>
                  <a:pt x="550" y="1742"/>
                </a:lnTo>
                <a:lnTo>
                  <a:pt x="566" y="1748"/>
                </a:lnTo>
                <a:lnTo>
                  <a:pt x="584" y="1754"/>
                </a:lnTo>
                <a:lnTo>
                  <a:pt x="600" y="1758"/>
                </a:lnTo>
                <a:lnTo>
                  <a:pt x="614" y="1764"/>
                </a:lnTo>
                <a:lnTo>
                  <a:pt x="630" y="1766"/>
                </a:lnTo>
                <a:lnTo>
                  <a:pt x="646" y="1770"/>
                </a:lnTo>
                <a:lnTo>
                  <a:pt x="660" y="1774"/>
                </a:lnTo>
                <a:lnTo>
                  <a:pt x="676" y="1778"/>
                </a:lnTo>
                <a:lnTo>
                  <a:pt x="690" y="1780"/>
                </a:lnTo>
                <a:lnTo>
                  <a:pt x="706" y="1782"/>
                </a:lnTo>
                <a:lnTo>
                  <a:pt x="720" y="1784"/>
                </a:lnTo>
                <a:lnTo>
                  <a:pt x="732" y="1786"/>
                </a:lnTo>
                <a:lnTo>
                  <a:pt x="748" y="1788"/>
                </a:lnTo>
                <a:lnTo>
                  <a:pt x="764" y="1790"/>
                </a:lnTo>
                <a:lnTo>
                  <a:pt x="780" y="1790"/>
                </a:lnTo>
                <a:lnTo>
                  <a:pt x="796" y="1790"/>
                </a:lnTo>
                <a:lnTo>
                  <a:pt x="812" y="1790"/>
                </a:lnTo>
                <a:lnTo>
                  <a:pt x="828" y="1790"/>
                </a:lnTo>
                <a:lnTo>
                  <a:pt x="844" y="1788"/>
                </a:lnTo>
                <a:lnTo>
                  <a:pt x="860" y="1788"/>
                </a:lnTo>
                <a:lnTo>
                  <a:pt x="876" y="1786"/>
                </a:lnTo>
                <a:lnTo>
                  <a:pt x="892" y="1784"/>
                </a:lnTo>
                <a:lnTo>
                  <a:pt x="908" y="1780"/>
                </a:lnTo>
                <a:lnTo>
                  <a:pt x="924" y="1778"/>
                </a:lnTo>
                <a:lnTo>
                  <a:pt x="940" y="1774"/>
                </a:lnTo>
                <a:lnTo>
                  <a:pt x="956" y="1770"/>
                </a:lnTo>
                <a:lnTo>
                  <a:pt x="970" y="1766"/>
                </a:lnTo>
                <a:lnTo>
                  <a:pt x="984" y="1760"/>
                </a:lnTo>
                <a:lnTo>
                  <a:pt x="1000" y="1756"/>
                </a:lnTo>
                <a:lnTo>
                  <a:pt x="1014" y="1750"/>
                </a:lnTo>
                <a:lnTo>
                  <a:pt x="1026" y="1744"/>
                </a:lnTo>
                <a:lnTo>
                  <a:pt x="1040" y="1740"/>
                </a:lnTo>
                <a:lnTo>
                  <a:pt x="1052" y="1732"/>
                </a:lnTo>
                <a:lnTo>
                  <a:pt x="1064" y="1726"/>
                </a:lnTo>
                <a:lnTo>
                  <a:pt x="1076" y="1720"/>
                </a:lnTo>
                <a:lnTo>
                  <a:pt x="1086" y="1714"/>
                </a:lnTo>
                <a:lnTo>
                  <a:pt x="1096" y="1706"/>
                </a:lnTo>
                <a:lnTo>
                  <a:pt x="1106" y="1700"/>
                </a:lnTo>
                <a:lnTo>
                  <a:pt x="1116" y="1694"/>
                </a:lnTo>
                <a:lnTo>
                  <a:pt x="1124" y="1686"/>
                </a:lnTo>
                <a:lnTo>
                  <a:pt x="1132" y="1678"/>
                </a:lnTo>
                <a:lnTo>
                  <a:pt x="1142" y="1670"/>
                </a:lnTo>
                <a:lnTo>
                  <a:pt x="1150" y="1660"/>
                </a:lnTo>
                <a:lnTo>
                  <a:pt x="1158" y="1652"/>
                </a:lnTo>
                <a:lnTo>
                  <a:pt x="1166" y="1642"/>
                </a:lnTo>
                <a:lnTo>
                  <a:pt x="1174" y="1632"/>
                </a:lnTo>
                <a:lnTo>
                  <a:pt x="1182" y="1622"/>
                </a:lnTo>
                <a:lnTo>
                  <a:pt x="1188" y="1610"/>
                </a:lnTo>
                <a:lnTo>
                  <a:pt x="1196" y="1600"/>
                </a:lnTo>
                <a:lnTo>
                  <a:pt x="1202" y="1588"/>
                </a:lnTo>
                <a:lnTo>
                  <a:pt x="1208" y="1576"/>
                </a:lnTo>
                <a:lnTo>
                  <a:pt x="1214" y="1564"/>
                </a:lnTo>
                <a:lnTo>
                  <a:pt x="1220" y="1552"/>
                </a:lnTo>
                <a:lnTo>
                  <a:pt x="1226" y="1538"/>
                </a:lnTo>
                <a:lnTo>
                  <a:pt x="1230" y="1526"/>
                </a:lnTo>
                <a:lnTo>
                  <a:pt x="1236" y="1514"/>
                </a:lnTo>
                <a:lnTo>
                  <a:pt x="1240" y="1502"/>
                </a:lnTo>
                <a:lnTo>
                  <a:pt x="1244" y="1490"/>
                </a:lnTo>
                <a:lnTo>
                  <a:pt x="1248" y="1476"/>
                </a:lnTo>
                <a:lnTo>
                  <a:pt x="1250" y="1464"/>
                </a:lnTo>
                <a:lnTo>
                  <a:pt x="1254" y="1452"/>
                </a:lnTo>
                <a:lnTo>
                  <a:pt x="1258" y="1440"/>
                </a:lnTo>
                <a:lnTo>
                  <a:pt x="1260" y="1428"/>
                </a:lnTo>
                <a:lnTo>
                  <a:pt x="1262" y="1418"/>
                </a:lnTo>
                <a:lnTo>
                  <a:pt x="1264" y="1406"/>
                </a:lnTo>
                <a:lnTo>
                  <a:pt x="1266" y="1394"/>
                </a:lnTo>
                <a:lnTo>
                  <a:pt x="1268" y="1382"/>
                </a:lnTo>
                <a:lnTo>
                  <a:pt x="1270" y="1370"/>
                </a:lnTo>
                <a:lnTo>
                  <a:pt x="1272" y="1356"/>
                </a:lnTo>
                <a:lnTo>
                  <a:pt x="1272" y="1344"/>
                </a:lnTo>
                <a:lnTo>
                  <a:pt x="1274" y="1330"/>
                </a:lnTo>
                <a:lnTo>
                  <a:pt x="1276" y="1318"/>
                </a:lnTo>
                <a:lnTo>
                  <a:pt x="1278" y="1304"/>
                </a:lnTo>
                <a:lnTo>
                  <a:pt x="1278" y="1290"/>
                </a:lnTo>
                <a:lnTo>
                  <a:pt x="1280" y="1276"/>
                </a:lnTo>
                <a:lnTo>
                  <a:pt x="1282" y="1262"/>
                </a:lnTo>
                <a:lnTo>
                  <a:pt x="1282" y="1248"/>
                </a:lnTo>
                <a:lnTo>
                  <a:pt x="1284" y="1234"/>
                </a:lnTo>
                <a:lnTo>
                  <a:pt x="1286" y="1220"/>
                </a:lnTo>
                <a:lnTo>
                  <a:pt x="1286" y="1206"/>
                </a:lnTo>
                <a:lnTo>
                  <a:pt x="1288" y="1194"/>
                </a:lnTo>
                <a:lnTo>
                  <a:pt x="1290" y="1180"/>
                </a:lnTo>
                <a:lnTo>
                  <a:pt x="1290" y="1168"/>
                </a:lnTo>
                <a:lnTo>
                  <a:pt x="1292" y="1154"/>
                </a:lnTo>
                <a:lnTo>
                  <a:pt x="1294" y="1142"/>
                </a:lnTo>
                <a:lnTo>
                  <a:pt x="1296" y="1132"/>
                </a:lnTo>
                <a:lnTo>
                  <a:pt x="1296" y="1120"/>
                </a:lnTo>
                <a:lnTo>
                  <a:pt x="1298" y="1108"/>
                </a:lnTo>
                <a:lnTo>
                  <a:pt x="1300" y="1098"/>
                </a:lnTo>
                <a:lnTo>
                  <a:pt x="1302" y="1088"/>
                </a:lnTo>
                <a:lnTo>
                  <a:pt x="1304" y="1078"/>
                </a:lnTo>
                <a:lnTo>
                  <a:pt x="1306" y="1068"/>
                </a:lnTo>
                <a:lnTo>
                  <a:pt x="1308" y="1058"/>
                </a:lnTo>
                <a:lnTo>
                  <a:pt x="1312" y="1048"/>
                </a:lnTo>
                <a:lnTo>
                  <a:pt x="1316" y="1038"/>
                </a:lnTo>
                <a:lnTo>
                  <a:pt x="1318" y="1028"/>
                </a:lnTo>
                <a:lnTo>
                  <a:pt x="1322" y="1018"/>
                </a:lnTo>
                <a:lnTo>
                  <a:pt x="1326" y="1008"/>
                </a:lnTo>
                <a:lnTo>
                  <a:pt x="1332" y="998"/>
                </a:lnTo>
                <a:lnTo>
                  <a:pt x="1336" y="988"/>
                </a:lnTo>
                <a:lnTo>
                  <a:pt x="1342" y="978"/>
                </a:lnTo>
                <a:lnTo>
                  <a:pt x="1348" y="970"/>
                </a:lnTo>
                <a:lnTo>
                  <a:pt x="1354" y="960"/>
                </a:lnTo>
                <a:lnTo>
                  <a:pt x="1360" y="952"/>
                </a:lnTo>
                <a:lnTo>
                  <a:pt x="1368" y="944"/>
                </a:lnTo>
                <a:lnTo>
                  <a:pt x="1376" y="936"/>
                </a:lnTo>
                <a:lnTo>
                  <a:pt x="1382" y="928"/>
                </a:lnTo>
                <a:lnTo>
                  <a:pt x="1392" y="922"/>
                </a:lnTo>
                <a:lnTo>
                  <a:pt x="1400" y="916"/>
                </a:lnTo>
                <a:lnTo>
                  <a:pt x="1408" y="910"/>
                </a:lnTo>
                <a:lnTo>
                  <a:pt x="1416" y="904"/>
                </a:lnTo>
                <a:lnTo>
                  <a:pt x="1426" y="900"/>
                </a:lnTo>
                <a:lnTo>
                  <a:pt x="1436" y="894"/>
                </a:lnTo>
                <a:lnTo>
                  <a:pt x="1446" y="890"/>
                </a:lnTo>
                <a:lnTo>
                  <a:pt x="1456" y="886"/>
                </a:lnTo>
                <a:lnTo>
                  <a:pt x="1466" y="882"/>
                </a:lnTo>
                <a:lnTo>
                  <a:pt x="1476" y="880"/>
                </a:lnTo>
                <a:lnTo>
                  <a:pt x="1488" y="876"/>
                </a:lnTo>
                <a:lnTo>
                  <a:pt x="1500" y="874"/>
                </a:lnTo>
                <a:lnTo>
                  <a:pt x="1512" y="870"/>
                </a:lnTo>
                <a:lnTo>
                  <a:pt x="1524" y="868"/>
                </a:lnTo>
                <a:lnTo>
                  <a:pt x="1538" y="866"/>
                </a:lnTo>
                <a:lnTo>
                  <a:pt x="1552" y="864"/>
                </a:lnTo>
                <a:lnTo>
                  <a:pt x="1566" y="862"/>
                </a:lnTo>
                <a:lnTo>
                  <a:pt x="1580" y="858"/>
                </a:lnTo>
                <a:lnTo>
                  <a:pt x="1596" y="856"/>
                </a:lnTo>
                <a:lnTo>
                  <a:pt x="1610" y="854"/>
                </a:lnTo>
                <a:lnTo>
                  <a:pt x="1626" y="852"/>
                </a:lnTo>
                <a:lnTo>
                  <a:pt x="1640" y="850"/>
                </a:lnTo>
                <a:lnTo>
                  <a:pt x="1656" y="846"/>
                </a:lnTo>
                <a:lnTo>
                  <a:pt x="1670" y="844"/>
                </a:lnTo>
                <a:lnTo>
                  <a:pt x="1684" y="842"/>
                </a:lnTo>
                <a:lnTo>
                  <a:pt x="1700" y="840"/>
                </a:lnTo>
                <a:lnTo>
                  <a:pt x="1714" y="838"/>
                </a:lnTo>
                <a:lnTo>
                  <a:pt x="1726" y="834"/>
                </a:lnTo>
                <a:lnTo>
                  <a:pt x="1740" y="832"/>
                </a:lnTo>
                <a:lnTo>
                  <a:pt x="1752" y="828"/>
                </a:lnTo>
                <a:lnTo>
                  <a:pt x="1764" y="826"/>
                </a:lnTo>
                <a:lnTo>
                  <a:pt x="1776" y="822"/>
                </a:lnTo>
                <a:lnTo>
                  <a:pt x="1788" y="818"/>
                </a:lnTo>
                <a:lnTo>
                  <a:pt x="1800" y="814"/>
                </a:lnTo>
                <a:lnTo>
                  <a:pt x="1810" y="810"/>
                </a:lnTo>
                <a:lnTo>
                  <a:pt x="1822" y="806"/>
                </a:lnTo>
                <a:lnTo>
                  <a:pt x="1832" y="800"/>
                </a:lnTo>
                <a:lnTo>
                  <a:pt x="1842" y="794"/>
                </a:lnTo>
                <a:lnTo>
                  <a:pt x="1854" y="788"/>
                </a:lnTo>
                <a:lnTo>
                  <a:pt x="1864" y="782"/>
                </a:lnTo>
                <a:lnTo>
                  <a:pt x="1874" y="776"/>
                </a:lnTo>
                <a:lnTo>
                  <a:pt x="1884" y="770"/>
                </a:lnTo>
                <a:lnTo>
                  <a:pt x="1894" y="762"/>
                </a:lnTo>
                <a:lnTo>
                  <a:pt x="1902" y="754"/>
                </a:lnTo>
                <a:lnTo>
                  <a:pt x="1912" y="746"/>
                </a:lnTo>
                <a:lnTo>
                  <a:pt x="1920" y="736"/>
                </a:lnTo>
                <a:lnTo>
                  <a:pt x="1930" y="728"/>
                </a:lnTo>
                <a:lnTo>
                  <a:pt x="1938" y="718"/>
                </a:lnTo>
                <a:lnTo>
                  <a:pt x="1944" y="708"/>
                </a:lnTo>
                <a:lnTo>
                  <a:pt x="1952" y="698"/>
                </a:lnTo>
                <a:lnTo>
                  <a:pt x="1958" y="688"/>
                </a:lnTo>
                <a:lnTo>
                  <a:pt x="1966" y="678"/>
                </a:lnTo>
                <a:lnTo>
                  <a:pt x="1970" y="668"/>
                </a:lnTo>
                <a:lnTo>
                  <a:pt x="1976" y="658"/>
                </a:lnTo>
                <a:lnTo>
                  <a:pt x="1980" y="646"/>
                </a:lnTo>
                <a:lnTo>
                  <a:pt x="1986" y="636"/>
                </a:lnTo>
                <a:lnTo>
                  <a:pt x="1990" y="626"/>
                </a:lnTo>
                <a:lnTo>
                  <a:pt x="1992" y="614"/>
                </a:lnTo>
                <a:lnTo>
                  <a:pt x="1996" y="604"/>
                </a:lnTo>
                <a:lnTo>
                  <a:pt x="1998" y="592"/>
                </a:lnTo>
                <a:lnTo>
                  <a:pt x="2000" y="582"/>
                </a:lnTo>
                <a:lnTo>
                  <a:pt x="2002" y="570"/>
                </a:lnTo>
                <a:lnTo>
                  <a:pt x="2004" y="558"/>
                </a:lnTo>
                <a:lnTo>
                  <a:pt x="2004" y="546"/>
                </a:lnTo>
                <a:lnTo>
                  <a:pt x="2006" y="534"/>
                </a:lnTo>
                <a:lnTo>
                  <a:pt x="2006" y="522"/>
                </a:lnTo>
                <a:lnTo>
                  <a:pt x="2006" y="508"/>
                </a:lnTo>
                <a:lnTo>
                  <a:pt x="2006" y="496"/>
                </a:lnTo>
                <a:lnTo>
                  <a:pt x="2004" y="482"/>
                </a:lnTo>
                <a:lnTo>
                  <a:pt x="2002" y="468"/>
                </a:lnTo>
                <a:lnTo>
                  <a:pt x="2000" y="454"/>
                </a:lnTo>
                <a:lnTo>
                  <a:pt x="1998" y="440"/>
                </a:lnTo>
                <a:lnTo>
                  <a:pt x="1994" y="426"/>
                </a:lnTo>
                <a:lnTo>
                  <a:pt x="1990" y="410"/>
                </a:lnTo>
                <a:lnTo>
                  <a:pt x="1984" y="398"/>
                </a:lnTo>
                <a:lnTo>
                  <a:pt x="1980" y="382"/>
                </a:lnTo>
                <a:lnTo>
                  <a:pt x="1974" y="368"/>
                </a:lnTo>
                <a:lnTo>
                  <a:pt x="1966" y="356"/>
                </a:lnTo>
                <a:lnTo>
                  <a:pt x="1960" y="342"/>
                </a:lnTo>
                <a:lnTo>
                  <a:pt x="1952" y="328"/>
                </a:lnTo>
                <a:lnTo>
                  <a:pt x="1944" y="316"/>
                </a:lnTo>
                <a:lnTo>
                  <a:pt x="1934" y="304"/>
                </a:lnTo>
                <a:lnTo>
                  <a:pt x="1924" y="292"/>
                </a:lnTo>
                <a:lnTo>
                  <a:pt x="1914" y="280"/>
                </a:lnTo>
                <a:lnTo>
                  <a:pt x="1904" y="268"/>
                </a:lnTo>
                <a:lnTo>
                  <a:pt x="1892" y="258"/>
                </a:lnTo>
                <a:lnTo>
                  <a:pt x="1880" y="246"/>
                </a:lnTo>
                <a:lnTo>
                  <a:pt x="1870" y="238"/>
                </a:lnTo>
                <a:lnTo>
                  <a:pt x="1860" y="230"/>
                </a:lnTo>
                <a:lnTo>
                  <a:pt x="1848" y="222"/>
                </a:lnTo>
                <a:lnTo>
                  <a:pt x="1836" y="212"/>
                </a:lnTo>
                <a:lnTo>
                  <a:pt x="1822" y="204"/>
                </a:lnTo>
                <a:lnTo>
                  <a:pt x="1810" y="196"/>
                </a:lnTo>
                <a:lnTo>
                  <a:pt x="1796" y="188"/>
                </a:lnTo>
                <a:lnTo>
                  <a:pt x="1780" y="180"/>
                </a:lnTo>
                <a:lnTo>
                  <a:pt x="1766" y="172"/>
                </a:lnTo>
                <a:lnTo>
                  <a:pt x="1750" y="164"/>
                </a:lnTo>
                <a:lnTo>
                  <a:pt x="1734" y="156"/>
                </a:lnTo>
                <a:lnTo>
                  <a:pt x="1716" y="148"/>
                </a:lnTo>
                <a:lnTo>
                  <a:pt x="1700" y="140"/>
                </a:lnTo>
                <a:lnTo>
                  <a:pt x="1680" y="134"/>
                </a:lnTo>
                <a:lnTo>
                  <a:pt x="1662" y="126"/>
                </a:lnTo>
                <a:lnTo>
                  <a:pt x="1644" y="118"/>
                </a:lnTo>
                <a:lnTo>
                  <a:pt x="1626" y="112"/>
                </a:lnTo>
                <a:lnTo>
                  <a:pt x="1606" y="104"/>
                </a:lnTo>
                <a:lnTo>
                  <a:pt x="1588" y="98"/>
                </a:lnTo>
                <a:lnTo>
                  <a:pt x="1568" y="92"/>
                </a:lnTo>
                <a:lnTo>
                  <a:pt x="1548" y="86"/>
                </a:lnTo>
                <a:lnTo>
                  <a:pt x="1530" y="80"/>
                </a:lnTo>
                <a:lnTo>
                  <a:pt x="1510" y="74"/>
                </a:lnTo>
                <a:lnTo>
                  <a:pt x="1490" y="68"/>
                </a:lnTo>
                <a:lnTo>
                  <a:pt x="1472" y="62"/>
                </a:lnTo>
                <a:lnTo>
                  <a:pt x="1452" y="58"/>
                </a:lnTo>
                <a:lnTo>
                  <a:pt x="1434" y="54"/>
                </a:lnTo>
                <a:lnTo>
                  <a:pt x="1416" y="50"/>
                </a:lnTo>
                <a:lnTo>
                  <a:pt x="1398" y="44"/>
                </a:lnTo>
                <a:lnTo>
                  <a:pt x="1380" y="40"/>
                </a:lnTo>
                <a:lnTo>
                  <a:pt x="1362" y="38"/>
                </a:lnTo>
                <a:lnTo>
                  <a:pt x="1346" y="34"/>
                </a:lnTo>
                <a:lnTo>
                  <a:pt x="1328" y="30"/>
                </a:lnTo>
                <a:lnTo>
                  <a:pt x="1312" y="2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75779" name="Text Box 117"/>
          <p:cNvSpPr txBox="1">
            <a:spLocks noChangeArrowheads="1"/>
          </p:cNvSpPr>
          <p:nvPr/>
        </p:nvSpPr>
        <p:spPr bwMode="auto">
          <a:xfrm>
            <a:off x="669925" y="498475"/>
            <a:ext cx="6232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Contacts between lines and smooth curves</a:t>
            </a:r>
            <a:endParaRPr lang="en-US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867400" y="1447800"/>
            <a:ext cx="1676400" cy="152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V="1">
            <a:off x="3810000" y="1295400"/>
            <a:ext cx="304800" cy="1447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flipH="1" flipV="1">
            <a:off x="1447800" y="3886200"/>
            <a:ext cx="381000" cy="1447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flipV="1">
            <a:off x="3505200" y="3124200"/>
            <a:ext cx="2438400" cy="2895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3886200" y="1981200"/>
            <a:ext cx="152400" cy="1524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3886200" y="5410200"/>
            <a:ext cx="152400" cy="1524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46125" y="498475"/>
            <a:ext cx="46824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Exceptional and Generic Curves</a:t>
            </a:r>
          </a:p>
        </p:txBody>
      </p:sp>
      <p:sp>
        <p:nvSpPr>
          <p:cNvPr id="78851" name="Freeform 3"/>
          <p:cNvSpPr>
            <a:spLocks/>
          </p:cNvSpPr>
          <p:nvPr/>
        </p:nvSpPr>
        <p:spPr bwMode="auto">
          <a:xfrm>
            <a:off x="2917825" y="2182813"/>
            <a:ext cx="4286250" cy="3590925"/>
          </a:xfrm>
          <a:custGeom>
            <a:avLst/>
            <a:gdLst>
              <a:gd name="T0" fmla="*/ 2147483647 w 2416"/>
              <a:gd name="T1" fmla="*/ 2147483647 h 2024"/>
              <a:gd name="T2" fmla="*/ 2147483647 w 2416"/>
              <a:gd name="T3" fmla="*/ 2147483647 h 2024"/>
              <a:gd name="T4" fmla="*/ 2147483647 w 2416"/>
              <a:gd name="T5" fmla="*/ 2147483647 h 2024"/>
              <a:gd name="T6" fmla="*/ 2147483647 w 2416"/>
              <a:gd name="T7" fmla="*/ 2147483647 h 2024"/>
              <a:gd name="T8" fmla="*/ 2147483647 w 2416"/>
              <a:gd name="T9" fmla="*/ 2147483647 h 2024"/>
              <a:gd name="T10" fmla="*/ 2147483647 w 2416"/>
              <a:gd name="T11" fmla="*/ 2147483647 h 2024"/>
              <a:gd name="T12" fmla="*/ 2147483647 w 2416"/>
              <a:gd name="T13" fmla="*/ 2147483647 h 2024"/>
              <a:gd name="T14" fmla="*/ 2147483647 w 2416"/>
              <a:gd name="T15" fmla="*/ 2147483647 h 2024"/>
              <a:gd name="T16" fmla="*/ 2147483647 w 2416"/>
              <a:gd name="T17" fmla="*/ 2147483647 h 2024"/>
              <a:gd name="T18" fmla="*/ 2147483647 w 2416"/>
              <a:gd name="T19" fmla="*/ 2147483647 h 2024"/>
              <a:gd name="T20" fmla="*/ 2147483647 w 2416"/>
              <a:gd name="T21" fmla="*/ 2147483647 h 2024"/>
              <a:gd name="T22" fmla="*/ 2147483647 w 2416"/>
              <a:gd name="T23" fmla="*/ 2147483647 h 2024"/>
              <a:gd name="T24" fmla="*/ 2147483647 w 2416"/>
              <a:gd name="T25" fmla="*/ 2147483647 h 2024"/>
              <a:gd name="T26" fmla="*/ 2147483647 w 2416"/>
              <a:gd name="T27" fmla="*/ 2147483647 h 2024"/>
              <a:gd name="T28" fmla="*/ 2147483647 w 2416"/>
              <a:gd name="T29" fmla="*/ 2147483647 h 2024"/>
              <a:gd name="T30" fmla="*/ 2147483647 w 2416"/>
              <a:gd name="T31" fmla="*/ 2147483647 h 2024"/>
              <a:gd name="T32" fmla="*/ 2147483647 w 2416"/>
              <a:gd name="T33" fmla="*/ 2147483647 h 2024"/>
              <a:gd name="T34" fmla="*/ 2147483647 w 2416"/>
              <a:gd name="T35" fmla="*/ 2147483647 h 2024"/>
              <a:gd name="T36" fmla="*/ 2147483647 w 2416"/>
              <a:gd name="T37" fmla="*/ 2147483647 h 2024"/>
              <a:gd name="T38" fmla="*/ 2147483647 w 2416"/>
              <a:gd name="T39" fmla="*/ 2147483647 h 2024"/>
              <a:gd name="T40" fmla="*/ 2147483647 w 2416"/>
              <a:gd name="T41" fmla="*/ 2147483647 h 2024"/>
              <a:gd name="T42" fmla="*/ 2147483647 w 2416"/>
              <a:gd name="T43" fmla="*/ 2147483647 h 2024"/>
              <a:gd name="T44" fmla="*/ 2147483647 w 2416"/>
              <a:gd name="T45" fmla="*/ 2147483647 h 2024"/>
              <a:gd name="T46" fmla="*/ 2147483647 w 2416"/>
              <a:gd name="T47" fmla="*/ 2147483647 h 2024"/>
              <a:gd name="T48" fmla="*/ 2147483647 w 2416"/>
              <a:gd name="T49" fmla="*/ 0 h 2024"/>
              <a:gd name="T50" fmla="*/ 2147483647 w 2416"/>
              <a:gd name="T51" fmla="*/ 2147483647 h 2024"/>
              <a:gd name="T52" fmla="*/ 2147483647 w 2416"/>
              <a:gd name="T53" fmla="*/ 2147483647 h 2024"/>
              <a:gd name="T54" fmla="*/ 2147483647 w 2416"/>
              <a:gd name="T55" fmla="*/ 2147483647 h 2024"/>
              <a:gd name="T56" fmla="*/ 2147483647 w 2416"/>
              <a:gd name="T57" fmla="*/ 2147483647 h 2024"/>
              <a:gd name="T58" fmla="*/ 2147483647 w 2416"/>
              <a:gd name="T59" fmla="*/ 2147483647 h 2024"/>
              <a:gd name="T60" fmla="*/ 2147483647 w 2416"/>
              <a:gd name="T61" fmla="*/ 2147483647 h 2024"/>
              <a:gd name="T62" fmla="*/ 2147483647 w 2416"/>
              <a:gd name="T63" fmla="*/ 2147483647 h 2024"/>
              <a:gd name="T64" fmla="*/ 2147483647 w 2416"/>
              <a:gd name="T65" fmla="*/ 2147483647 h 2024"/>
              <a:gd name="T66" fmla="*/ 2147483647 w 2416"/>
              <a:gd name="T67" fmla="*/ 2147483647 h 2024"/>
              <a:gd name="T68" fmla="*/ 2147483647 w 2416"/>
              <a:gd name="T69" fmla="*/ 2147483647 h 2024"/>
              <a:gd name="T70" fmla="*/ 2147483647 w 2416"/>
              <a:gd name="T71" fmla="*/ 2147483647 h 2024"/>
              <a:gd name="T72" fmla="*/ 2147483647 w 2416"/>
              <a:gd name="T73" fmla="*/ 2147483647 h 2024"/>
              <a:gd name="T74" fmla="*/ 2147483647 w 2416"/>
              <a:gd name="T75" fmla="*/ 2147483647 h 2024"/>
              <a:gd name="T76" fmla="*/ 2147483647 w 2416"/>
              <a:gd name="T77" fmla="*/ 2147483647 h 2024"/>
              <a:gd name="T78" fmla="*/ 2147483647 w 2416"/>
              <a:gd name="T79" fmla="*/ 2147483647 h 2024"/>
              <a:gd name="T80" fmla="*/ 2147483647 w 2416"/>
              <a:gd name="T81" fmla="*/ 2147483647 h 2024"/>
              <a:gd name="T82" fmla="*/ 2147483647 w 2416"/>
              <a:gd name="T83" fmla="*/ 2147483647 h 2024"/>
              <a:gd name="T84" fmla="*/ 2147483647 w 2416"/>
              <a:gd name="T85" fmla="*/ 2147483647 h 2024"/>
              <a:gd name="T86" fmla="*/ 2147483647 w 2416"/>
              <a:gd name="T87" fmla="*/ 2147483647 h 2024"/>
              <a:gd name="T88" fmla="*/ 2147483647 w 2416"/>
              <a:gd name="T89" fmla="*/ 2147483647 h 2024"/>
              <a:gd name="T90" fmla="*/ 2147483647 w 2416"/>
              <a:gd name="T91" fmla="*/ 2147483647 h 20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16"/>
              <a:gd name="T139" fmla="*/ 0 h 2024"/>
              <a:gd name="T140" fmla="*/ 2416 w 2416"/>
              <a:gd name="T141" fmla="*/ 2024 h 20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16" h="2024">
                <a:moveTo>
                  <a:pt x="256" y="354"/>
                </a:moveTo>
                <a:lnTo>
                  <a:pt x="234" y="354"/>
                </a:lnTo>
                <a:lnTo>
                  <a:pt x="210" y="356"/>
                </a:lnTo>
                <a:lnTo>
                  <a:pt x="184" y="360"/>
                </a:lnTo>
                <a:lnTo>
                  <a:pt x="164" y="370"/>
                </a:lnTo>
                <a:lnTo>
                  <a:pt x="132" y="396"/>
                </a:lnTo>
                <a:lnTo>
                  <a:pt x="104" y="432"/>
                </a:lnTo>
                <a:lnTo>
                  <a:pt x="78" y="474"/>
                </a:lnTo>
                <a:lnTo>
                  <a:pt x="54" y="518"/>
                </a:lnTo>
                <a:lnTo>
                  <a:pt x="34" y="564"/>
                </a:lnTo>
                <a:lnTo>
                  <a:pt x="18" y="610"/>
                </a:lnTo>
                <a:lnTo>
                  <a:pt x="8" y="652"/>
                </a:lnTo>
                <a:lnTo>
                  <a:pt x="2" y="692"/>
                </a:lnTo>
                <a:lnTo>
                  <a:pt x="0" y="758"/>
                </a:lnTo>
                <a:lnTo>
                  <a:pt x="2" y="830"/>
                </a:lnTo>
                <a:lnTo>
                  <a:pt x="12" y="908"/>
                </a:lnTo>
                <a:lnTo>
                  <a:pt x="26" y="990"/>
                </a:lnTo>
                <a:lnTo>
                  <a:pt x="44" y="1072"/>
                </a:lnTo>
                <a:lnTo>
                  <a:pt x="68" y="1154"/>
                </a:lnTo>
                <a:lnTo>
                  <a:pt x="96" y="1236"/>
                </a:lnTo>
                <a:lnTo>
                  <a:pt x="128" y="1312"/>
                </a:lnTo>
                <a:lnTo>
                  <a:pt x="164" y="1382"/>
                </a:lnTo>
                <a:lnTo>
                  <a:pt x="204" y="1446"/>
                </a:lnTo>
                <a:lnTo>
                  <a:pt x="248" y="1498"/>
                </a:lnTo>
                <a:lnTo>
                  <a:pt x="308" y="1556"/>
                </a:lnTo>
                <a:lnTo>
                  <a:pt x="376" y="1614"/>
                </a:lnTo>
                <a:lnTo>
                  <a:pt x="450" y="1670"/>
                </a:lnTo>
                <a:lnTo>
                  <a:pt x="530" y="1726"/>
                </a:lnTo>
                <a:lnTo>
                  <a:pt x="614" y="1778"/>
                </a:lnTo>
                <a:lnTo>
                  <a:pt x="704" y="1826"/>
                </a:lnTo>
                <a:lnTo>
                  <a:pt x="798" y="1872"/>
                </a:lnTo>
                <a:lnTo>
                  <a:pt x="894" y="1912"/>
                </a:lnTo>
                <a:lnTo>
                  <a:pt x="992" y="1948"/>
                </a:lnTo>
                <a:lnTo>
                  <a:pt x="1090" y="1978"/>
                </a:lnTo>
                <a:lnTo>
                  <a:pt x="1190" y="2000"/>
                </a:lnTo>
                <a:lnTo>
                  <a:pt x="1290" y="2016"/>
                </a:lnTo>
                <a:lnTo>
                  <a:pt x="1388" y="2024"/>
                </a:lnTo>
                <a:lnTo>
                  <a:pt x="1484" y="2024"/>
                </a:lnTo>
                <a:lnTo>
                  <a:pt x="1578" y="2016"/>
                </a:lnTo>
                <a:lnTo>
                  <a:pt x="1668" y="1998"/>
                </a:lnTo>
                <a:lnTo>
                  <a:pt x="1746" y="1970"/>
                </a:lnTo>
                <a:lnTo>
                  <a:pt x="1820" y="1932"/>
                </a:lnTo>
                <a:lnTo>
                  <a:pt x="1892" y="1882"/>
                </a:lnTo>
                <a:lnTo>
                  <a:pt x="1960" y="1826"/>
                </a:lnTo>
                <a:lnTo>
                  <a:pt x="2024" y="1762"/>
                </a:lnTo>
                <a:lnTo>
                  <a:pt x="2084" y="1692"/>
                </a:lnTo>
                <a:lnTo>
                  <a:pt x="2142" y="1618"/>
                </a:lnTo>
                <a:lnTo>
                  <a:pt x="2194" y="1542"/>
                </a:lnTo>
                <a:lnTo>
                  <a:pt x="2240" y="1464"/>
                </a:lnTo>
                <a:lnTo>
                  <a:pt x="2282" y="1388"/>
                </a:lnTo>
                <a:lnTo>
                  <a:pt x="2320" y="1312"/>
                </a:lnTo>
                <a:lnTo>
                  <a:pt x="2350" y="1242"/>
                </a:lnTo>
                <a:lnTo>
                  <a:pt x="2376" y="1176"/>
                </a:lnTo>
                <a:lnTo>
                  <a:pt x="2392" y="1118"/>
                </a:lnTo>
                <a:lnTo>
                  <a:pt x="2404" y="1052"/>
                </a:lnTo>
                <a:lnTo>
                  <a:pt x="2412" y="980"/>
                </a:lnTo>
                <a:lnTo>
                  <a:pt x="2416" y="904"/>
                </a:lnTo>
                <a:lnTo>
                  <a:pt x="2416" y="826"/>
                </a:lnTo>
                <a:lnTo>
                  <a:pt x="2414" y="746"/>
                </a:lnTo>
                <a:lnTo>
                  <a:pt x="2408" y="666"/>
                </a:lnTo>
                <a:lnTo>
                  <a:pt x="2398" y="588"/>
                </a:lnTo>
                <a:lnTo>
                  <a:pt x="2388" y="512"/>
                </a:lnTo>
                <a:lnTo>
                  <a:pt x="2372" y="442"/>
                </a:lnTo>
                <a:lnTo>
                  <a:pt x="2356" y="378"/>
                </a:lnTo>
                <a:lnTo>
                  <a:pt x="2336" y="324"/>
                </a:lnTo>
                <a:lnTo>
                  <a:pt x="2318" y="282"/>
                </a:lnTo>
                <a:lnTo>
                  <a:pt x="2294" y="238"/>
                </a:lnTo>
                <a:lnTo>
                  <a:pt x="2266" y="190"/>
                </a:lnTo>
                <a:lnTo>
                  <a:pt x="2232" y="144"/>
                </a:lnTo>
                <a:lnTo>
                  <a:pt x="2194" y="100"/>
                </a:lnTo>
                <a:lnTo>
                  <a:pt x="2154" y="62"/>
                </a:lnTo>
                <a:lnTo>
                  <a:pt x="2112" y="30"/>
                </a:lnTo>
                <a:lnTo>
                  <a:pt x="2068" y="8"/>
                </a:lnTo>
                <a:lnTo>
                  <a:pt x="2034" y="2"/>
                </a:lnTo>
                <a:lnTo>
                  <a:pt x="1998" y="0"/>
                </a:lnTo>
                <a:lnTo>
                  <a:pt x="1958" y="4"/>
                </a:lnTo>
                <a:lnTo>
                  <a:pt x="1920" y="14"/>
                </a:lnTo>
                <a:lnTo>
                  <a:pt x="1884" y="26"/>
                </a:lnTo>
                <a:lnTo>
                  <a:pt x="1850" y="40"/>
                </a:lnTo>
                <a:lnTo>
                  <a:pt x="1822" y="54"/>
                </a:lnTo>
                <a:lnTo>
                  <a:pt x="1796" y="78"/>
                </a:lnTo>
                <a:lnTo>
                  <a:pt x="1768" y="110"/>
                </a:lnTo>
                <a:lnTo>
                  <a:pt x="1744" y="146"/>
                </a:lnTo>
                <a:lnTo>
                  <a:pt x="1720" y="184"/>
                </a:lnTo>
                <a:lnTo>
                  <a:pt x="1700" y="218"/>
                </a:lnTo>
                <a:lnTo>
                  <a:pt x="1684" y="246"/>
                </a:lnTo>
                <a:lnTo>
                  <a:pt x="1672" y="268"/>
                </a:lnTo>
                <a:lnTo>
                  <a:pt x="1662" y="298"/>
                </a:lnTo>
                <a:lnTo>
                  <a:pt x="1652" y="330"/>
                </a:lnTo>
                <a:lnTo>
                  <a:pt x="1642" y="366"/>
                </a:lnTo>
                <a:lnTo>
                  <a:pt x="1630" y="404"/>
                </a:lnTo>
                <a:lnTo>
                  <a:pt x="1616" y="440"/>
                </a:lnTo>
                <a:lnTo>
                  <a:pt x="1602" y="474"/>
                </a:lnTo>
                <a:lnTo>
                  <a:pt x="1586" y="504"/>
                </a:lnTo>
                <a:lnTo>
                  <a:pt x="1566" y="528"/>
                </a:lnTo>
                <a:lnTo>
                  <a:pt x="1542" y="546"/>
                </a:lnTo>
                <a:lnTo>
                  <a:pt x="1514" y="554"/>
                </a:lnTo>
                <a:lnTo>
                  <a:pt x="1488" y="552"/>
                </a:lnTo>
                <a:lnTo>
                  <a:pt x="1464" y="540"/>
                </a:lnTo>
                <a:lnTo>
                  <a:pt x="1442" y="522"/>
                </a:lnTo>
                <a:lnTo>
                  <a:pt x="1422" y="496"/>
                </a:lnTo>
                <a:lnTo>
                  <a:pt x="1406" y="466"/>
                </a:lnTo>
                <a:lnTo>
                  <a:pt x="1390" y="432"/>
                </a:lnTo>
                <a:lnTo>
                  <a:pt x="1374" y="396"/>
                </a:lnTo>
                <a:lnTo>
                  <a:pt x="1360" y="358"/>
                </a:lnTo>
                <a:lnTo>
                  <a:pt x="1346" y="320"/>
                </a:lnTo>
                <a:lnTo>
                  <a:pt x="1330" y="284"/>
                </a:lnTo>
                <a:lnTo>
                  <a:pt x="1312" y="248"/>
                </a:lnTo>
                <a:lnTo>
                  <a:pt x="1294" y="218"/>
                </a:lnTo>
                <a:lnTo>
                  <a:pt x="1274" y="192"/>
                </a:lnTo>
                <a:lnTo>
                  <a:pt x="1250" y="172"/>
                </a:lnTo>
                <a:lnTo>
                  <a:pt x="1222" y="158"/>
                </a:lnTo>
                <a:lnTo>
                  <a:pt x="1192" y="154"/>
                </a:lnTo>
                <a:lnTo>
                  <a:pt x="1162" y="158"/>
                </a:lnTo>
                <a:lnTo>
                  <a:pt x="1136" y="172"/>
                </a:lnTo>
                <a:lnTo>
                  <a:pt x="1116" y="192"/>
                </a:lnTo>
                <a:lnTo>
                  <a:pt x="1096" y="216"/>
                </a:lnTo>
                <a:lnTo>
                  <a:pt x="1080" y="246"/>
                </a:lnTo>
                <a:lnTo>
                  <a:pt x="1064" y="280"/>
                </a:lnTo>
                <a:lnTo>
                  <a:pt x="1050" y="314"/>
                </a:lnTo>
                <a:lnTo>
                  <a:pt x="1038" y="350"/>
                </a:lnTo>
                <a:lnTo>
                  <a:pt x="1024" y="384"/>
                </a:lnTo>
                <a:lnTo>
                  <a:pt x="1008" y="416"/>
                </a:lnTo>
                <a:lnTo>
                  <a:pt x="992" y="448"/>
                </a:lnTo>
                <a:lnTo>
                  <a:pt x="972" y="472"/>
                </a:lnTo>
                <a:lnTo>
                  <a:pt x="950" y="494"/>
                </a:lnTo>
                <a:lnTo>
                  <a:pt x="924" y="508"/>
                </a:lnTo>
                <a:lnTo>
                  <a:pt x="874" y="520"/>
                </a:lnTo>
                <a:lnTo>
                  <a:pt x="824" y="522"/>
                </a:lnTo>
                <a:lnTo>
                  <a:pt x="770" y="518"/>
                </a:lnTo>
                <a:lnTo>
                  <a:pt x="714" y="506"/>
                </a:lnTo>
                <a:lnTo>
                  <a:pt x="658" y="490"/>
                </a:lnTo>
                <a:lnTo>
                  <a:pt x="602" y="470"/>
                </a:lnTo>
                <a:lnTo>
                  <a:pt x="546" y="450"/>
                </a:lnTo>
                <a:lnTo>
                  <a:pt x="492" y="426"/>
                </a:lnTo>
                <a:lnTo>
                  <a:pt x="438" y="406"/>
                </a:lnTo>
                <a:lnTo>
                  <a:pt x="388" y="386"/>
                </a:lnTo>
                <a:lnTo>
                  <a:pt x="340" y="370"/>
                </a:lnTo>
                <a:lnTo>
                  <a:pt x="296" y="358"/>
                </a:lnTo>
                <a:lnTo>
                  <a:pt x="256" y="354"/>
                </a:lnTo>
                <a:close/>
              </a:path>
            </a:pathLst>
          </a:custGeom>
          <a:solidFill>
            <a:srgbClr val="999999"/>
          </a:solidFill>
          <a:ln w="0">
            <a:solidFill>
              <a:srgbClr val="999999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52" name="Freeform 4"/>
          <p:cNvSpPr>
            <a:spLocks/>
          </p:cNvSpPr>
          <p:nvPr/>
        </p:nvSpPr>
        <p:spPr bwMode="auto">
          <a:xfrm>
            <a:off x="2917825" y="2182813"/>
            <a:ext cx="4286250" cy="3590925"/>
          </a:xfrm>
          <a:custGeom>
            <a:avLst/>
            <a:gdLst>
              <a:gd name="T0" fmla="*/ 2147483647 w 2416"/>
              <a:gd name="T1" fmla="*/ 2147483647 h 2024"/>
              <a:gd name="T2" fmla="*/ 2147483647 w 2416"/>
              <a:gd name="T3" fmla="*/ 2147483647 h 2024"/>
              <a:gd name="T4" fmla="*/ 2147483647 w 2416"/>
              <a:gd name="T5" fmla="*/ 2147483647 h 2024"/>
              <a:gd name="T6" fmla="*/ 2147483647 w 2416"/>
              <a:gd name="T7" fmla="*/ 2147483647 h 2024"/>
              <a:gd name="T8" fmla="*/ 2147483647 w 2416"/>
              <a:gd name="T9" fmla="*/ 2147483647 h 2024"/>
              <a:gd name="T10" fmla="*/ 2147483647 w 2416"/>
              <a:gd name="T11" fmla="*/ 2147483647 h 2024"/>
              <a:gd name="T12" fmla="*/ 2147483647 w 2416"/>
              <a:gd name="T13" fmla="*/ 2147483647 h 2024"/>
              <a:gd name="T14" fmla="*/ 2147483647 w 2416"/>
              <a:gd name="T15" fmla="*/ 2147483647 h 2024"/>
              <a:gd name="T16" fmla="*/ 2147483647 w 2416"/>
              <a:gd name="T17" fmla="*/ 2147483647 h 2024"/>
              <a:gd name="T18" fmla="*/ 2147483647 w 2416"/>
              <a:gd name="T19" fmla="*/ 2147483647 h 2024"/>
              <a:gd name="T20" fmla="*/ 2147483647 w 2416"/>
              <a:gd name="T21" fmla="*/ 2147483647 h 2024"/>
              <a:gd name="T22" fmla="*/ 2147483647 w 2416"/>
              <a:gd name="T23" fmla="*/ 2147483647 h 2024"/>
              <a:gd name="T24" fmla="*/ 2147483647 w 2416"/>
              <a:gd name="T25" fmla="*/ 2147483647 h 2024"/>
              <a:gd name="T26" fmla="*/ 2147483647 w 2416"/>
              <a:gd name="T27" fmla="*/ 2147483647 h 2024"/>
              <a:gd name="T28" fmla="*/ 2147483647 w 2416"/>
              <a:gd name="T29" fmla="*/ 2147483647 h 2024"/>
              <a:gd name="T30" fmla="*/ 2147483647 w 2416"/>
              <a:gd name="T31" fmla="*/ 2147483647 h 2024"/>
              <a:gd name="T32" fmla="*/ 2147483647 w 2416"/>
              <a:gd name="T33" fmla="*/ 2147483647 h 2024"/>
              <a:gd name="T34" fmla="*/ 2147483647 w 2416"/>
              <a:gd name="T35" fmla="*/ 2147483647 h 2024"/>
              <a:gd name="T36" fmla="*/ 2147483647 w 2416"/>
              <a:gd name="T37" fmla="*/ 2147483647 h 2024"/>
              <a:gd name="T38" fmla="*/ 2147483647 w 2416"/>
              <a:gd name="T39" fmla="*/ 2147483647 h 2024"/>
              <a:gd name="T40" fmla="*/ 2147483647 w 2416"/>
              <a:gd name="T41" fmla="*/ 2147483647 h 2024"/>
              <a:gd name="T42" fmla="*/ 2147483647 w 2416"/>
              <a:gd name="T43" fmla="*/ 2147483647 h 2024"/>
              <a:gd name="T44" fmla="*/ 2147483647 w 2416"/>
              <a:gd name="T45" fmla="*/ 2147483647 h 2024"/>
              <a:gd name="T46" fmla="*/ 2147483647 w 2416"/>
              <a:gd name="T47" fmla="*/ 2147483647 h 2024"/>
              <a:gd name="T48" fmla="*/ 2147483647 w 2416"/>
              <a:gd name="T49" fmla="*/ 0 h 2024"/>
              <a:gd name="T50" fmla="*/ 2147483647 w 2416"/>
              <a:gd name="T51" fmla="*/ 2147483647 h 2024"/>
              <a:gd name="T52" fmla="*/ 2147483647 w 2416"/>
              <a:gd name="T53" fmla="*/ 2147483647 h 2024"/>
              <a:gd name="T54" fmla="*/ 2147483647 w 2416"/>
              <a:gd name="T55" fmla="*/ 2147483647 h 2024"/>
              <a:gd name="T56" fmla="*/ 2147483647 w 2416"/>
              <a:gd name="T57" fmla="*/ 2147483647 h 2024"/>
              <a:gd name="T58" fmla="*/ 2147483647 w 2416"/>
              <a:gd name="T59" fmla="*/ 2147483647 h 2024"/>
              <a:gd name="T60" fmla="*/ 2147483647 w 2416"/>
              <a:gd name="T61" fmla="*/ 2147483647 h 2024"/>
              <a:gd name="T62" fmla="*/ 2147483647 w 2416"/>
              <a:gd name="T63" fmla="*/ 2147483647 h 2024"/>
              <a:gd name="T64" fmla="*/ 2147483647 w 2416"/>
              <a:gd name="T65" fmla="*/ 2147483647 h 2024"/>
              <a:gd name="T66" fmla="*/ 2147483647 w 2416"/>
              <a:gd name="T67" fmla="*/ 2147483647 h 2024"/>
              <a:gd name="T68" fmla="*/ 2147483647 w 2416"/>
              <a:gd name="T69" fmla="*/ 2147483647 h 2024"/>
              <a:gd name="T70" fmla="*/ 2147483647 w 2416"/>
              <a:gd name="T71" fmla="*/ 2147483647 h 2024"/>
              <a:gd name="T72" fmla="*/ 2147483647 w 2416"/>
              <a:gd name="T73" fmla="*/ 2147483647 h 2024"/>
              <a:gd name="T74" fmla="*/ 2147483647 w 2416"/>
              <a:gd name="T75" fmla="*/ 2147483647 h 2024"/>
              <a:gd name="T76" fmla="*/ 2147483647 w 2416"/>
              <a:gd name="T77" fmla="*/ 2147483647 h 2024"/>
              <a:gd name="T78" fmla="*/ 2147483647 w 2416"/>
              <a:gd name="T79" fmla="*/ 2147483647 h 2024"/>
              <a:gd name="T80" fmla="*/ 2147483647 w 2416"/>
              <a:gd name="T81" fmla="*/ 2147483647 h 2024"/>
              <a:gd name="T82" fmla="*/ 2147483647 w 2416"/>
              <a:gd name="T83" fmla="*/ 2147483647 h 2024"/>
              <a:gd name="T84" fmla="*/ 2147483647 w 2416"/>
              <a:gd name="T85" fmla="*/ 2147483647 h 2024"/>
              <a:gd name="T86" fmla="*/ 2147483647 w 2416"/>
              <a:gd name="T87" fmla="*/ 2147483647 h 2024"/>
              <a:gd name="T88" fmla="*/ 2147483647 w 2416"/>
              <a:gd name="T89" fmla="*/ 2147483647 h 2024"/>
              <a:gd name="T90" fmla="*/ 2147483647 w 2416"/>
              <a:gd name="T91" fmla="*/ 2147483647 h 20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16"/>
              <a:gd name="T139" fmla="*/ 0 h 2024"/>
              <a:gd name="T140" fmla="*/ 2416 w 2416"/>
              <a:gd name="T141" fmla="*/ 2024 h 20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16" h="2024">
                <a:moveTo>
                  <a:pt x="256" y="354"/>
                </a:moveTo>
                <a:lnTo>
                  <a:pt x="234" y="354"/>
                </a:lnTo>
                <a:lnTo>
                  <a:pt x="210" y="356"/>
                </a:lnTo>
                <a:lnTo>
                  <a:pt x="184" y="360"/>
                </a:lnTo>
                <a:lnTo>
                  <a:pt x="164" y="370"/>
                </a:lnTo>
                <a:lnTo>
                  <a:pt x="132" y="396"/>
                </a:lnTo>
                <a:lnTo>
                  <a:pt x="104" y="432"/>
                </a:lnTo>
                <a:lnTo>
                  <a:pt x="78" y="474"/>
                </a:lnTo>
                <a:lnTo>
                  <a:pt x="54" y="518"/>
                </a:lnTo>
                <a:lnTo>
                  <a:pt x="34" y="564"/>
                </a:lnTo>
                <a:lnTo>
                  <a:pt x="18" y="610"/>
                </a:lnTo>
                <a:lnTo>
                  <a:pt x="8" y="652"/>
                </a:lnTo>
                <a:lnTo>
                  <a:pt x="2" y="692"/>
                </a:lnTo>
                <a:lnTo>
                  <a:pt x="0" y="758"/>
                </a:lnTo>
                <a:lnTo>
                  <a:pt x="2" y="830"/>
                </a:lnTo>
                <a:lnTo>
                  <a:pt x="12" y="908"/>
                </a:lnTo>
                <a:lnTo>
                  <a:pt x="26" y="990"/>
                </a:lnTo>
                <a:lnTo>
                  <a:pt x="44" y="1072"/>
                </a:lnTo>
                <a:lnTo>
                  <a:pt x="68" y="1154"/>
                </a:lnTo>
                <a:lnTo>
                  <a:pt x="96" y="1236"/>
                </a:lnTo>
                <a:lnTo>
                  <a:pt x="128" y="1312"/>
                </a:lnTo>
                <a:lnTo>
                  <a:pt x="164" y="1382"/>
                </a:lnTo>
                <a:lnTo>
                  <a:pt x="204" y="1446"/>
                </a:lnTo>
                <a:lnTo>
                  <a:pt x="248" y="1498"/>
                </a:lnTo>
                <a:lnTo>
                  <a:pt x="308" y="1556"/>
                </a:lnTo>
                <a:lnTo>
                  <a:pt x="376" y="1614"/>
                </a:lnTo>
                <a:lnTo>
                  <a:pt x="450" y="1670"/>
                </a:lnTo>
                <a:lnTo>
                  <a:pt x="530" y="1726"/>
                </a:lnTo>
                <a:lnTo>
                  <a:pt x="614" y="1778"/>
                </a:lnTo>
                <a:lnTo>
                  <a:pt x="704" y="1826"/>
                </a:lnTo>
                <a:lnTo>
                  <a:pt x="798" y="1872"/>
                </a:lnTo>
                <a:lnTo>
                  <a:pt x="894" y="1912"/>
                </a:lnTo>
                <a:lnTo>
                  <a:pt x="992" y="1948"/>
                </a:lnTo>
                <a:lnTo>
                  <a:pt x="1090" y="1978"/>
                </a:lnTo>
                <a:lnTo>
                  <a:pt x="1190" y="2000"/>
                </a:lnTo>
                <a:lnTo>
                  <a:pt x="1290" y="2016"/>
                </a:lnTo>
                <a:lnTo>
                  <a:pt x="1388" y="2024"/>
                </a:lnTo>
                <a:lnTo>
                  <a:pt x="1484" y="2024"/>
                </a:lnTo>
                <a:lnTo>
                  <a:pt x="1578" y="2016"/>
                </a:lnTo>
                <a:lnTo>
                  <a:pt x="1668" y="1998"/>
                </a:lnTo>
                <a:lnTo>
                  <a:pt x="1746" y="1970"/>
                </a:lnTo>
                <a:lnTo>
                  <a:pt x="1820" y="1932"/>
                </a:lnTo>
                <a:lnTo>
                  <a:pt x="1892" y="1882"/>
                </a:lnTo>
                <a:lnTo>
                  <a:pt x="1960" y="1826"/>
                </a:lnTo>
                <a:lnTo>
                  <a:pt x="2024" y="1762"/>
                </a:lnTo>
                <a:lnTo>
                  <a:pt x="2084" y="1692"/>
                </a:lnTo>
                <a:lnTo>
                  <a:pt x="2142" y="1618"/>
                </a:lnTo>
                <a:lnTo>
                  <a:pt x="2194" y="1542"/>
                </a:lnTo>
                <a:lnTo>
                  <a:pt x="2240" y="1464"/>
                </a:lnTo>
                <a:lnTo>
                  <a:pt x="2282" y="1388"/>
                </a:lnTo>
                <a:lnTo>
                  <a:pt x="2320" y="1312"/>
                </a:lnTo>
                <a:lnTo>
                  <a:pt x="2350" y="1242"/>
                </a:lnTo>
                <a:lnTo>
                  <a:pt x="2376" y="1176"/>
                </a:lnTo>
                <a:lnTo>
                  <a:pt x="2392" y="1118"/>
                </a:lnTo>
                <a:lnTo>
                  <a:pt x="2404" y="1052"/>
                </a:lnTo>
                <a:lnTo>
                  <a:pt x="2412" y="980"/>
                </a:lnTo>
                <a:lnTo>
                  <a:pt x="2416" y="904"/>
                </a:lnTo>
                <a:lnTo>
                  <a:pt x="2416" y="826"/>
                </a:lnTo>
                <a:lnTo>
                  <a:pt x="2414" y="746"/>
                </a:lnTo>
                <a:lnTo>
                  <a:pt x="2408" y="666"/>
                </a:lnTo>
                <a:lnTo>
                  <a:pt x="2398" y="588"/>
                </a:lnTo>
                <a:lnTo>
                  <a:pt x="2388" y="512"/>
                </a:lnTo>
                <a:lnTo>
                  <a:pt x="2372" y="442"/>
                </a:lnTo>
                <a:lnTo>
                  <a:pt x="2356" y="378"/>
                </a:lnTo>
                <a:lnTo>
                  <a:pt x="2336" y="324"/>
                </a:lnTo>
                <a:lnTo>
                  <a:pt x="2318" y="282"/>
                </a:lnTo>
                <a:lnTo>
                  <a:pt x="2294" y="238"/>
                </a:lnTo>
                <a:lnTo>
                  <a:pt x="2266" y="190"/>
                </a:lnTo>
                <a:lnTo>
                  <a:pt x="2232" y="144"/>
                </a:lnTo>
                <a:lnTo>
                  <a:pt x="2194" y="100"/>
                </a:lnTo>
                <a:lnTo>
                  <a:pt x="2154" y="62"/>
                </a:lnTo>
                <a:lnTo>
                  <a:pt x="2112" y="30"/>
                </a:lnTo>
                <a:lnTo>
                  <a:pt x="2068" y="8"/>
                </a:lnTo>
                <a:lnTo>
                  <a:pt x="2034" y="2"/>
                </a:lnTo>
                <a:lnTo>
                  <a:pt x="1998" y="0"/>
                </a:lnTo>
                <a:lnTo>
                  <a:pt x="1958" y="4"/>
                </a:lnTo>
                <a:lnTo>
                  <a:pt x="1920" y="14"/>
                </a:lnTo>
                <a:lnTo>
                  <a:pt x="1884" y="26"/>
                </a:lnTo>
                <a:lnTo>
                  <a:pt x="1850" y="40"/>
                </a:lnTo>
                <a:lnTo>
                  <a:pt x="1822" y="54"/>
                </a:lnTo>
                <a:lnTo>
                  <a:pt x="1796" y="78"/>
                </a:lnTo>
                <a:lnTo>
                  <a:pt x="1768" y="110"/>
                </a:lnTo>
                <a:lnTo>
                  <a:pt x="1744" y="146"/>
                </a:lnTo>
                <a:lnTo>
                  <a:pt x="1720" y="184"/>
                </a:lnTo>
                <a:lnTo>
                  <a:pt x="1700" y="218"/>
                </a:lnTo>
                <a:lnTo>
                  <a:pt x="1684" y="246"/>
                </a:lnTo>
                <a:lnTo>
                  <a:pt x="1672" y="268"/>
                </a:lnTo>
                <a:lnTo>
                  <a:pt x="1662" y="298"/>
                </a:lnTo>
                <a:lnTo>
                  <a:pt x="1652" y="330"/>
                </a:lnTo>
                <a:lnTo>
                  <a:pt x="1642" y="366"/>
                </a:lnTo>
                <a:lnTo>
                  <a:pt x="1630" y="404"/>
                </a:lnTo>
                <a:lnTo>
                  <a:pt x="1616" y="440"/>
                </a:lnTo>
                <a:lnTo>
                  <a:pt x="1602" y="474"/>
                </a:lnTo>
                <a:lnTo>
                  <a:pt x="1586" y="504"/>
                </a:lnTo>
                <a:lnTo>
                  <a:pt x="1566" y="528"/>
                </a:lnTo>
                <a:lnTo>
                  <a:pt x="1542" y="546"/>
                </a:lnTo>
                <a:lnTo>
                  <a:pt x="1514" y="554"/>
                </a:lnTo>
                <a:lnTo>
                  <a:pt x="1488" y="552"/>
                </a:lnTo>
                <a:lnTo>
                  <a:pt x="1464" y="540"/>
                </a:lnTo>
                <a:lnTo>
                  <a:pt x="1442" y="522"/>
                </a:lnTo>
                <a:lnTo>
                  <a:pt x="1422" y="496"/>
                </a:lnTo>
                <a:lnTo>
                  <a:pt x="1406" y="466"/>
                </a:lnTo>
                <a:lnTo>
                  <a:pt x="1390" y="432"/>
                </a:lnTo>
                <a:lnTo>
                  <a:pt x="1374" y="396"/>
                </a:lnTo>
                <a:lnTo>
                  <a:pt x="1360" y="358"/>
                </a:lnTo>
                <a:lnTo>
                  <a:pt x="1346" y="320"/>
                </a:lnTo>
                <a:lnTo>
                  <a:pt x="1330" y="284"/>
                </a:lnTo>
                <a:lnTo>
                  <a:pt x="1312" y="248"/>
                </a:lnTo>
                <a:lnTo>
                  <a:pt x="1294" y="218"/>
                </a:lnTo>
                <a:lnTo>
                  <a:pt x="1274" y="192"/>
                </a:lnTo>
                <a:lnTo>
                  <a:pt x="1250" y="172"/>
                </a:lnTo>
                <a:lnTo>
                  <a:pt x="1222" y="158"/>
                </a:lnTo>
                <a:lnTo>
                  <a:pt x="1192" y="154"/>
                </a:lnTo>
                <a:lnTo>
                  <a:pt x="1162" y="158"/>
                </a:lnTo>
                <a:lnTo>
                  <a:pt x="1136" y="172"/>
                </a:lnTo>
                <a:lnTo>
                  <a:pt x="1116" y="192"/>
                </a:lnTo>
                <a:lnTo>
                  <a:pt x="1096" y="216"/>
                </a:lnTo>
                <a:lnTo>
                  <a:pt x="1080" y="246"/>
                </a:lnTo>
                <a:lnTo>
                  <a:pt x="1064" y="280"/>
                </a:lnTo>
                <a:lnTo>
                  <a:pt x="1050" y="314"/>
                </a:lnTo>
                <a:lnTo>
                  <a:pt x="1038" y="350"/>
                </a:lnTo>
                <a:lnTo>
                  <a:pt x="1024" y="384"/>
                </a:lnTo>
                <a:lnTo>
                  <a:pt x="1008" y="416"/>
                </a:lnTo>
                <a:lnTo>
                  <a:pt x="992" y="448"/>
                </a:lnTo>
                <a:lnTo>
                  <a:pt x="972" y="472"/>
                </a:lnTo>
                <a:lnTo>
                  <a:pt x="950" y="494"/>
                </a:lnTo>
                <a:lnTo>
                  <a:pt x="924" y="508"/>
                </a:lnTo>
                <a:lnTo>
                  <a:pt x="874" y="520"/>
                </a:lnTo>
                <a:lnTo>
                  <a:pt x="824" y="522"/>
                </a:lnTo>
                <a:lnTo>
                  <a:pt x="770" y="518"/>
                </a:lnTo>
                <a:lnTo>
                  <a:pt x="714" y="506"/>
                </a:lnTo>
                <a:lnTo>
                  <a:pt x="658" y="490"/>
                </a:lnTo>
                <a:lnTo>
                  <a:pt x="602" y="470"/>
                </a:lnTo>
                <a:lnTo>
                  <a:pt x="546" y="450"/>
                </a:lnTo>
                <a:lnTo>
                  <a:pt x="492" y="426"/>
                </a:lnTo>
                <a:lnTo>
                  <a:pt x="438" y="406"/>
                </a:lnTo>
                <a:lnTo>
                  <a:pt x="388" y="386"/>
                </a:lnTo>
                <a:lnTo>
                  <a:pt x="340" y="370"/>
                </a:lnTo>
                <a:lnTo>
                  <a:pt x="296" y="358"/>
                </a:lnTo>
                <a:lnTo>
                  <a:pt x="256" y="35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3400425" y="5649913"/>
            <a:ext cx="192088" cy="7143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V="1">
            <a:off x="3592513" y="5646738"/>
            <a:ext cx="3175" cy="317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3595688" y="5607050"/>
            <a:ext cx="92075" cy="396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V="1">
            <a:off x="3687763" y="5549900"/>
            <a:ext cx="85725" cy="571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V="1">
            <a:off x="3773488" y="5529263"/>
            <a:ext cx="23812" cy="2063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V="1">
            <a:off x="3797300" y="5483225"/>
            <a:ext cx="53975" cy="4603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V="1">
            <a:off x="3851275" y="5402263"/>
            <a:ext cx="74613" cy="809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 flipV="1">
            <a:off x="3925888" y="5227638"/>
            <a:ext cx="141287" cy="1746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1" name="Freeform 13"/>
          <p:cNvSpPr>
            <a:spLocks/>
          </p:cNvSpPr>
          <p:nvPr/>
        </p:nvSpPr>
        <p:spPr bwMode="auto">
          <a:xfrm>
            <a:off x="3971925" y="5227638"/>
            <a:ext cx="95250" cy="109537"/>
          </a:xfrm>
          <a:custGeom>
            <a:avLst/>
            <a:gdLst>
              <a:gd name="T0" fmla="*/ 0 w 54"/>
              <a:gd name="T1" fmla="*/ 2147483647 h 62"/>
              <a:gd name="T2" fmla="*/ 2147483647 w 54"/>
              <a:gd name="T3" fmla="*/ 0 h 62"/>
              <a:gd name="T4" fmla="*/ 2147483647 w 54"/>
              <a:gd name="T5" fmla="*/ 2147483647 h 62"/>
              <a:gd name="T6" fmla="*/ 0 60000 65536"/>
              <a:gd name="T7" fmla="*/ 0 60000 65536"/>
              <a:gd name="T8" fmla="*/ 0 60000 65536"/>
              <a:gd name="T9" fmla="*/ 0 w 54"/>
              <a:gd name="T10" fmla="*/ 0 h 62"/>
              <a:gd name="T11" fmla="*/ 54 w 5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2">
                <a:moveTo>
                  <a:pt x="0" y="48"/>
                </a:moveTo>
                <a:lnTo>
                  <a:pt x="54" y="0"/>
                </a:lnTo>
                <a:lnTo>
                  <a:pt x="18" y="62"/>
                </a:lnTo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V="1">
            <a:off x="2389188" y="4116388"/>
            <a:ext cx="3175" cy="2174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2392363" y="4113213"/>
            <a:ext cx="1587" cy="317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V="1">
            <a:off x="2392363" y="4003675"/>
            <a:ext cx="7937" cy="10953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V="1">
            <a:off x="2400300" y="3903663"/>
            <a:ext cx="17463" cy="1000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V="1">
            <a:off x="2417763" y="3886200"/>
            <a:ext cx="6350" cy="174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 flipV="1">
            <a:off x="2424113" y="3808413"/>
            <a:ext cx="22225" cy="777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V="1">
            <a:off x="2446338" y="3722688"/>
            <a:ext cx="34925" cy="857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 flipV="1">
            <a:off x="2481263" y="3552825"/>
            <a:ext cx="82550" cy="1698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0" name="Freeform 22"/>
          <p:cNvSpPr>
            <a:spLocks/>
          </p:cNvSpPr>
          <p:nvPr/>
        </p:nvSpPr>
        <p:spPr bwMode="auto">
          <a:xfrm>
            <a:off x="2492375" y="3552825"/>
            <a:ext cx="71438" cy="120650"/>
          </a:xfrm>
          <a:custGeom>
            <a:avLst/>
            <a:gdLst>
              <a:gd name="T0" fmla="*/ 0 w 40"/>
              <a:gd name="T1" fmla="*/ 2147483647 h 68"/>
              <a:gd name="T2" fmla="*/ 2147483647 w 40"/>
              <a:gd name="T3" fmla="*/ 0 h 68"/>
              <a:gd name="T4" fmla="*/ 2147483647 w 40"/>
              <a:gd name="T5" fmla="*/ 2147483647 h 68"/>
              <a:gd name="T6" fmla="*/ 0 60000 65536"/>
              <a:gd name="T7" fmla="*/ 0 60000 65536"/>
              <a:gd name="T8" fmla="*/ 0 60000 65536"/>
              <a:gd name="T9" fmla="*/ 0 w 40"/>
              <a:gd name="T10" fmla="*/ 0 h 68"/>
              <a:gd name="T11" fmla="*/ 40 w 40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68">
                <a:moveTo>
                  <a:pt x="0" y="58"/>
                </a:moveTo>
                <a:lnTo>
                  <a:pt x="40" y="0"/>
                </a:lnTo>
                <a:lnTo>
                  <a:pt x="20" y="68"/>
                </a:lnTo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3422650" y="2098675"/>
            <a:ext cx="46038" cy="1619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3468688" y="2260600"/>
            <a:ext cx="6350" cy="222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3475038" y="2282825"/>
            <a:ext cx="31750" cy="809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3506788" y="2363788"/>
            <a:ext cx="31750" cy="5397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>
            <a:off x="3538538" y="2417763"/>
            <a:ext cx="25400" cy="381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3563938" y="2455863"/>
            <a:ext cx="66675" cy="825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7" name="Line 29"/>
          <p:cNvSpPr>
            <a:spLocks noChangeShapeType="1"/>
          </p:cNvSpPr>
          <p:nvPr/>
        </p:nvSpPr>
        <p:spPr bwMode="auto">
          <a:xfrm>
            <a:off x="3630613" y="2538413"/>
            <a:ext cx="117475" cy="10953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3644900" y="2547938"/>
            <a:ext cx="103188" cy="100012"/>
          </a:xfrm>
          <a:custGeom>
            <a:avLst/>
            <a:gdLst>
              <a:gd name="T0" fmla="*/ 2147483647 w 58"/>
              <a:gd name="T1" fmla="*/ 0 h 56"/>
              <a:gd name="T2" fmla="*/ 2147483647 w 58"/>
              <a:gd name="T3" fmla="*/ 2147483647 h 56"/>
              <a:gd name="T4" fmla="*/ 0 w 58"/>
              <a:gd name="T5" fmla="*/ 2147483647 h 56"/>
              <a:gd name="T6" fmla="*/ 0 60000 65536"/>
              <a:gd name="T7" fmla="*/ 0 60000 65536"/>
              <a:gd name="T8" fmla="*/ 0 60000 65536"/>
              <a:gd name="T9" fmla="*/ 0 w 58"/>
              <a:gd name="T10" fmla="*/ 0 h 56"/>
              <a:gd name="T11" fmla="*/ 58 w 5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56">
                <a:moveTo>
                  <a:pt x="16" y="0"/>
                </a:moveTo>
                <a:lnTo>
                  <a:pt x="58" y="56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79" name="Freeform 31"/>
          <p:cNvSpPr>
            <a:spLocks/>
          </p:cNvSpPr>
          <p:nvPr/>
        </p:nvSpPr>
        <p:spPr bwMode="auto">
          <a:xfrm>
            <a:off x="2116138" y="4422775"/>
            <a:ext cx="88900" cy="134938"/>
          </a:xfrm>
          <a:custGeom>
            <a:avLst/>
            <a:gdLst>
              <a:gd name="T0" fmla="*/ 2147483647 w 50"/>
              <a:gd name="T1" fmla="*/ 2147483647 h 76"/>
              <a:gd name="T2" fmla="*/ 2147483647 w 50"/>
              <a:gd name="T3" fmla="*/ 2147483647 h 76"/>
              <a:gd name="T4" fmla="*/ 2147483647 w 50"/>
              <a:gd name="T5" fmla="*/ 2147483647 h 76"/>
              <a:gd name="T6" fmla="*/ 2147483647 w 50"/>
              <a:gd name="T7" fmla="*/ 2147483647 h 76"/>
              <a:gd name="T8" fmla="*/ 2147483647 w 50"/>
              <a:gd name="T9" fmla="*/ 2147483647 h 76"/>
              <a:gd name="T10" fmla="*/ 2147483647 w 50"/>
              <a:gd name="T11" fmla="*/ 2147483647 h 76"/>
              <a:gd name="T12" fmla="*/ 2147483647 w 50"/>
              <a:gd name="T13" fmla="*/ 2147483647 h 76"/>
              <a:gd name="T14" fmla="*/ 2147483647 w 50"/>
              <a:gd name="T15" fmla="*/ 2147483647 h 76"/>
              <a:gd name="T16" fmla="*/ 2147483647 w 50"/>
              <a:gd name="T17" fmla="*/ 2147483647 h 76"/>
              <a:gd name="T18" fmla="*/ 2147483647 w 50"/>
              <a:gd name="T19" fmla="*/ 2147483647 h 76"/>
              <a:gd name="T20" fmla="*/ 2147483647 w 50"/>
              <a:gd name="T21" fmla="*/ 2147483647 h 76"/>
              <a:gd name="T22" fmla="*/ 2147483647 w 50"/>
              <a:gd name="T23" fmla="*/ 2147483647 h 76"/>
              <a:gd name="T24" fmla="*/ 2147483647 w 50"/>
              <a:gd name="T25" fmla="*/ 2147483647 h 76"/>
              <a:gd name="T26" fmla="*/ 2147483647 w 50"/>
              <a:gd name="T27" fmla="*/ 2147483647 h 76"/>
              <a:gd name="T28" fmla="*/ 2147483647 w 50"/>
              <a:gd name="T29" fmla="*/ 2147483647 h 76"/>
              <a:gd name="T30" fmla="*/ 2147483647 w 50"/>
              <a:gd name="T31" fmla="*/ 2147483647 h 76"/>
              <a:gd name="T32" fmla="*/ 0 w 50"/>
              <a:gd name="T33" fmla="*/ 2147483647 h 76"/>
              <a:gd name="T34" fmla="*/ 2147483647 w 50"/>
              <a:gd name="T35" fmla="*/ 2147483647 h 76"/>
              <a:gd name="T36" fmla="*/ 2147483647 w 50"/>
              <a:gd name="T37" fmla="*/ 2147483647 h 76"/>
              <a:gd name="T38" fmla="*/ 2147483647 w 50"/>
              <a:gd name="T39" fmla="*/ 2147483647 h 76"/>
              <a:gd name="T40" fmla="*/ 2147483647 w 50"/>
              <a:gd name="T41" fmla="*/ 2147483647 h 76"/>
              <a:gd name="T42" fmla="*/ 2147483647 w 50"/>
              <a:gd name="T43" fmla="*/ 2147483647 h 76"/>
              <a:gd name="T44" fmla="*/ 2147483647 w 50"/>
              <a:gd name="T45" fmla="*/ 2147483647 h 76"/>
              <a:gd name="T46" fmla="*/ 2147483647 w 50"/>
              <a:gd name="T47" fmla="*/ 2147483647 h 76"/>
              <a:gd name="T48" fmla="*/ 2147483647 w 50"/>
              <a:gd name="T49" fmla="*/ 2147483647 h 76"/>
              <a:gd name="T50" fmla="*/ 2147483647 w 50"/>
              <a:gd name="T51" fmla="*/ 2147483647 h 76"/>
              <a:gd name="T52" fmla="*/ 0 w 50"/>
              <a:gd name="T53" fmla="*/ 2147483647 h 76"/>
              <a:gd name="T54" fmla="*/ 2147483647 w 50"/>
              <a:gd name="T55" fmla="*/ 2147483647 h 76"/>
              <a:gd name="T56" fmla="*/ 2147483647 w 50"/>
              <a:gd name="T57" fmla="*/ 2147483647 h 76"/>
              <a:gd name="T58" fmla="*/ 2147483647 w 50"/>
              <a:gd name="T59" fmla="*/ 0 h 76"/>
              <a:gd name="T60" fmla="*/ 2147483647 w 50"/>
              <a:gd name="T61" fmla="*/ 2147483647 h 76"/>
              <a:gd name="T62" fmla="*/ 2147483647 w 50"/>
              <a:gd name="T63" fmla="*/ 2147483647 h 76"/>
              <a:gd name="T64" fmla="*/ 2147483647 w 50"/>
              <a:gd name="T65" fmla="*/ 2147483647 h 76"/>
              <a:gd name="T66" fmla="*/ 2147483647 w 50"/>
              <a:gd name="T67" fmla="*/ 0 h 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76"/>
              <a:gd name="T104" fmla="*/ 50 w 50"/>
              <a:gd name="T105" fmla="*/ 76 h 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76">
                <a:moveTo>
                  <a:pt x="44" y="0"/>
                </a:moveTo>
                <a:lnTo>
                  <a:pt x="44" y="26"/>
                </a:lnTo>
                <a:lnTo>
                  <a:pt x="42" y="26"/>
                </a:lnTo>
                <a:lnTo>
                  <a:pt x="40" y="18"/>
                </a:lnTo>
                <a:lnTo>
                  <a:pt x="38" y="14"/>
                </a:lnTo>
                <a:lnTo>
                  <a:pt x="34" y="10"/>
                </a:lnTo>
                <a:lnTo>
                  <a:pt x="30" y="6"/>
                </a:lnTo>
                <a:lnTo>
                  <a:pt x="22" y="6"/>
                </a:lnTo>
                <a:lnTo>
                  <a:pt x="18" y="6"/>
                </a:lnTo>
                <a:lnTo>
                  <a:pt x="14" y="8"/>
                </a:lnTo>
                <a:lnTo>
                  <a:pt x="10" y="12"/>
                </a:lnTo>
                <a:lnTo>
                  <a:pt x="10" y="14"/>
                </a:lnTo>
                <a:lnTo>
                  <a:pt x="10" y="18"/>
                </a:lnTo>
                <a:lnTo>
                  <a:pt x="12" y="22"/>
                </a:lnTo>
                <a:lnTo>
                  <a:pt x="16" y="26"/>
                </a:lnTo>
                <a:lnTo>
                  <a:pt x="22" y="28"/>
                </a:lnTo>
                <a:lnTo>
                  <a:pt x="32" y="34"/>
                </a:lnTo>
                <a:lnTo>
                  <a:pt x="40" y="38"/>
                </a:lnTo>
                <a:lnTo>
                  <a:pt x="44" y="44"/>
                </a:lnTo>
                <a:lnTo>
                  <a:pt x="48" y="48"/>
                </a:lnTo>
                <a:lnTo>
                  <a:pt x="50" y="54"/>
                </a:lnTo>
                <a:lnTo>
                  <a:pt x="48" y="60"/>
                </a:lnTo>
                <a:lnTo>
                  <a:pt x="46" y="66"/>
                </a:lnTo>
                <a:lnTo>
                  <a:pt x="42" y="70"/>
                </a:lnTo>
                <a:lnTo>
                  <a:pt x="34" y="74"/>
                </a:lnTo>
                <a:lnTo>
                  <a:pt x="24" y="76"/>
                </a:lnTo>
                <a:lnTo>
                  <a:pt x="16" y="76"/>
                </a:lnTo>
                <a:lnTo>
                  <a:pt x="8" y="74"/>
                </a:lnTo>
                <a:lnTo>
                  <a:pt x="6" y="74"/>
                </a:lnTo>
                <a:lnTo>
                  <a:pt x="4" y="74"/>
                </a:lnTo>
                <a:lnTo>
                  <a:pt x="2" y="74"/>
                </a:lnTo>
                <a:lnTo>
                  <a:pt x="2" y="76"/>
                </a:lnTo>
                <a:lnTo>
                  <a:pt x="0" y="76"/>
                </a:lnTo>
                <a:lnTo>
                  <a:pt x="0" y="50"/>
                </a:lnTo>
                <a:lnTo>
                  <a:pt x="2" y="50"/>
                </a:lnTo>
                <a:lnTo>
                  <a:pt x="4" y="58"/>
                </a:lnTo>
                <a:lnTo>
                  <a:pt x="6" y="62"/>
                </a:lnTo>
                <a:lnTo>
                  <a:pt x="10" y="66"/>
                </a:lnTo>
                <a:lnTo>
                  <a:pt x="16" y="70"/>
                </a:lnTo>
                <a:lnTo>
                  <a:pt x="24" y="72"/>
                </a:lnTo>
                <a:lnTo>
                  <a:pt x="30" y="70"/>
                </a:lnTo>
                <a:lnTo>
                  <a:pt x="34" y="68"/>
                </a:lnTo>
                <a:lnTo>
                  <a:pt x="36" y="64"/>
                </a:lnTo>
                <a:lnTo>
                  <a:pt x="38" y="60"/>
                </a:lnTo>
                <a:lnTo>
                  <a:pt x="36" y="56"/>
                </a:lnTo>
                <a:lnTo>
                  <a:pt x="34" y="52"/>
                </a:lnTo>
                <a:lnTo>
                  <a:pt x="30" y="48"/>
                </a:lnTo>
                <a:lnTo>
                  <a:pt x="26" y="46"/>
                </a:lnTo>
                <a:lnTo>
                  <a:pt x="18" y="42"/>
                </a:lnTo>
                <a:lnTo>
                  <a:pt x="12" y="38"/>
                </a:lnTo>
                <a:lnTo>
                  <a:pt x="6" y="36"/>
                </a:lnTo>
                <a:lnTo>
                  <a:pt x="4" y="32"/>
                </a:lnTo>
                <a:lnTo>
                  <a:pt x="0" y="26"/>
                </a:lnTo>
                <a:lnTo>
                  <a:pt x="0" y="20"/>
                </a:lnTo>
                <a:lnTo>
                  <a:pt x="0" y="16"/>
                </a:lnTo>
                <a:lnTo>
                  <a:pt x="2" y="10"/>
                </a:lnTo>
                <a:lnTo>
                  <a:pt x="6" y="6"/>
                </a:lnTo>
                <a:lnTo>
                  <a:pt x="10" y="2"/>
                </a:lnTo>
                <a:lnTo>
                  <a:pt x="16" y="0"/>
                </a:lnTo>
                <a:lnTo>
                  <a:pt x="22" y="0"/>
                </a:lnTo>
                <a:lnTo>
                  <a:pt x="28" y="0"/>
                </a:lnTo>
                <a:lnTo>
                  <a:pt x="32" y="2"/>
                </a:lnTo>
                <a:lnTo>
                  <a:pt x="36" y="4"/>
                </a:lnTo>
                <a:lnTo>
                  <a:pt x="38" y="4"/>
                </a:lnTo>
                <a:lnTo>
                  <a:pt x="40" y="4"/>
                </a:lnTo>
                <a:lnTo>
                  <a:pt x="40" y="2"/>
                </a:lnTo>
                <a:lnTo>
                  <a:pt x="42" y="2"/>
                </a:lnTo>
                <a:lnTo>
                  <a:pt x="42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2211388" y="4383088"/>
            <a:ext cx="82550" cy="174625"/>
          </a:xfrm>
          <a:custGeom>
            <a:avLst/>
            <a:gdLst>
              <a:gd name="T0" fmla="*/ 2147483647 w 46"/>
              <a:gd name="T1" fmla="*/ 0 h 98"/>
              <a:gd name="T2" fmla="*/ 2147483647 w 46"/>
              <a:gd name="T3" fmla="*/ 2147483647 h 98"/>
              <a:gd name="T4" fmla="*/ 2147483647 w 46"/>
              <a:gd name="T5" fmla="*/ 2147483647 h 98"/>
              <a:gd name="T6" fmla="*/ 2147483647 w 46"/>
              <a:gd name="T7" fmla="*/ 2147483647 h 98"/>
              <a:gd name="T8" fmla="*/ 2147483647 w 46"/>
              <a:gd name="T9" fmla="*/ 2147483647 h 98"/>
              <a:gd name="T10" fmla="*/ 2147483647 w 46"/>
              <a:gd name="T11" fmla="*/ 2147483647 h 98"/>
              <a:gd name="T12" fmla="*/ 2147483647 w 46"/>
              <a:gd name="T13" fmla="*/ 2147483647 h 98"/>
              <a:gd name="T14" fmla="*/ 2147483647 w 46"/>
              <a:gd name="T15" fmla="*/ 2147483647 h 98"/>
              <a:gd name="T16" fmla="*/ 2147483647 w 46"/>
              <a:gd name="T17" fmla="*/ 2147483647 h 98"/>
              <a:gd name="T18" fmla="*/ 2147483647 w 46"/>
              <a:gd name="T19" fmla="*/ 2147483647 h 98"/>
              <a:gd name="T20" fmla="*/ 2147483647 w 46"/>
              <a:gd name="T21" fmla="*/ 2147483647 h 98"/>
              <a:gd name="T22" fmla="*/ 2147483647 w 46"/>
              <a:gd name="T23" fmla="*/ 2147483647 h 98"/>
              <a:gd name="T24" fmla="*/ 2147483647 w 46"/>
              <a:gd name="T25" fmla="*/ 2147483647 h 98"/>
              <a:gd name="T26" fmla="*/ 2147483647 w 46"/>
              <a:gd name="T27" fmla="*/ 2147483647 h 98"/>
              <a:gd name="T28" fmla="*/ 2147483647 w 46"/>
              <a:gd name="T29" fmla="*/ 2147483647 h 98"/>
              <a:gd name="T30" fmla="*/ 2147483647 w 46"/>
              <a:gd name="T31" fmla="*/ 2147483647 h 98"/>
              <a:gd name="T32" fmla="*/ 2147483647 w 46"/>
              <a:gd name="T33" fmla="*/ 2147483647 h 98"/>
              <a:gd name="T34" fmla="*/ 2147483647 w 46"/>
              <a:gd name="T35" fmla="*/ 2147483647 h 98"/>
              <a:gd name="T36" fmla="*/ 2147483647 w 46"/>
              <a:gd name="T37" fmla="*/ 2147483647 h 98"/>
              <a:gd name="T38" fmla="*/ 2147483647 w 46"/>
              <a:gd name="T39" fmla="*/ 2147483647 h 98"/>
              <a:gd name="T40" fmla="*/ 2147483647 w 46"/>
              <a:gd name="T41" fmla="*/ 2147483647 h 98"/>
              <a:gd name="T42" fmla="*/ 2147483647 w 46"/>
              <a:gd name="T43" fmla="*/ 2147483647 h 98"/>
              <a:gd name="T44" fmla="*/ 2147483647 w 46"/>
              <a:gd name="T45" fmla="*/ 2147483647 h 98"/>
              <a:gd name="T46" fmla="*/ 2147483647 w 46"/>
              <a:gd name="T47" fmla="*/ 2147483647 h 98"/>
              <a:gd name="T48" fmla="*/ 2147483647 w 46"/>
              <a:gd name="T49" fmla="*/ 2147483647 h 98"/>
              <a:gd name="T50" fmla="*/ 2147483647 w 46"/>
              <a:gd name="T51" fmla="*/ 2147483647 h 98"/>
              <a:gd name="T52" fmla="*/ 0 w 46"/>
              <a:gd name="T53" fmla="*/ 2147483647 h 98"/>
              <a:gd name="T54" fmla="*/ 0 w 46"/>
              <a:gd name="T55" fmla="*/ 2147483647 h 98"/>
              <a:gd name="T56" fmla="*/ 2147483647 w 46"/>
              <a:gd name="T57" fmla="*/ 2147483647 h 98"/>
              <a:gd name="T58" fmla="*/ 2147483647 w 46"/>
              <a:gd name="T59" fmla="*/ 2147483647 h 98"/>
              <a:gd name="T60" fmla="*/ 2147483647 w 46"/>
              <a:gd name="T61" fmla="*/ 2147483647 h 98"/>
              <a:gd name="T62" fmla="*/ 2147483647 w 46"/>
              <a:gd name="T63" fmla="*/ 2147483647 h 98"/>
              <a:gd name="T64" fmla="*/ 2147483647 w 46"/>
              <a:gd name="T65" fmla="*/ 2147483647 h 98"/>
              <a:gd name="T66" fmla="*/ 2147483647 w 46"/>
              <a:gd name="T67" fmla="*/ 0 h 98"/>
              <a:gd name="T68" fmla="*/ 2147483647 w 46"/>
              <a:gd name="T69" fmla="*/ 0 h 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98"/>
              <a:gd name="T107" fmla="*/ 46 w 46"/>
              <a:gd name="T108" fmla="*/ 98 h 9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98">
                <a:moveTo>
                  <a:pt x="26" y="0"/>
                </a:moveTo>
                <a:lnTo>
                  <a:pt x="26" y="24"/>
                </a:lnTo>
                <a:lnTo>
                  <a:pt x="42" y="24"/>
                </a:lnTo>
                <a:lnTo>
                  <a:pt x="42" y="28"/>
                </a:lnTo>
                <a:lnTo>
                  <a:pt x="26" y="28"/>
                </a:lnTo>
                <a:lnTo>
                  <a:pt x="26" y="76"/>
                </a:lnTo>
                <a:lnTo>
                  <a:pt x="26" y="82"/>
                </a:lnTo>
                <a:lnTo>
                  <a:pt x="28" y="86"/>
                </a:lnTo>
                <a:lnTo>
                  <a:pt x="30" y="88"/>
                </a:lnTo>
                <a:lnTo>
                  <a:pt x="34" y="88"/>
                </a:lnTo>
                <a:lnTo>
                  <a:pt x="36" y="88"/>
                </a:lnTo>
                <a:lnTo>
                  <a:pt x="38" y="88"/>
                </a:lnTo>
                <a:lnTo>
                  <a:pt x="40" y="86"/>
                </a:lnTo>
                <a:lnTo>
                  <a:pt x="42" y="84"/>
                </a:lnTo>
                <a:lnTo>
                  <a:pt x="46" y="84"/>
                </a:lnTo>
                <a:lnTo>
                  <a:pt x="42" y="90"/>
                </a:lnTo>
                <a:lnTo>
                  <a:pt x="38" y="94"/>
                </a:lnTo>
                <a:lnTo>
                  <a:pt x="32" y="98"/>
                </a:lnTo>
                <a:lnTo>
                  <a:pt x="26" y="98"/>
                </a:lnTo>
                <a:lnTo>
                  <a:pt x="22" y="98"/>
                </a:lnTo>
                <a:lnTo>
                  <a:pt x="20" y="96"/>
                </a:lnTo>
                <a:lnTo>
                  <a:pt x="16" y="94"/>
                </a:lnTo>
                <a:lnTo>
                  <a:pt x="14" y="90"/>
                </a:lnTo>
                <a:lnTo>
                  <a:pt x="12" y="86"/>
                </a:lnTo>
                <a:lnTo>
                  <a:pt x="12" y="78"/>
                </a:lnTo>
                <a:lnTo>
                  <a:pt x="12" y="28"/>
                </a:lnTo>
                <a:lnTo>
                  <a:pt x="0" y="28"/>
                </a:lnTo>
                <a:lnTo>
                  <a:pt x="0" y="26"/>
                </a:lnTo>
                <a:lnTo>
                  <a:pt x="4" y="24"/>
                </a:lnTo>
                <a:lnTo>
                  <a:pt x="10" y="20"/>
                </a:lnTo>
                <a:lnTo>
                  <a:pt x="14" y="16"/>
                </a:lnTo>
                <a:lnTo>
                  <a:pt x="18" y="10"/>
                </a:lnTo>
                <a:lnTo>
                  <a:pt x="20" y="6"/>
                </a:lnTo>
                <a:lnTo>
                  <a:pt x="2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1" name="Freeform 33"/>
          <p:cNvSpPr>
            <a:spLocks noEditPoints="1"/>
          </p:cNvSpPr>
          <p:nvPr/>
        </p:nvSpPr>
        <p:spPr bwMode="auto">
          <a:xfrm>
            <a:off x="2303463" y="4422775"/>
            <a:ext cx="117475" cy="134938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0 w 66"/>
              <a:gd name="T9" fmla="*/ 2147483647 h 76"/>
              <a:gd name="T10" fmla="*/ 0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0 h 76"/>
              <a:gd name="T42" fmla="*/ 2147483647 w 66"/>
              <a:gd name="T43" fmla="*/ 0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"/>
              <a:gd name="T130" fmla="*/ 0 h 76"/>
              <a:gd name="T131" fmla="*/ 66 w 66"/>
              <a:gd name="T132" fmla="*/ 76 h 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" h="76">
                <a:moveTo>
                  <a:pt x="40" y="64"/>
                </a:moveTo>
                <a:lnTo>
                  <a:pt x="34" y="68"/>
                </a:lnTo>
                <a:lnTo>
                  <a:pt x="28" y="72"/>
                </a:lnTo>
                <a:lnTo>
                  <a:pt x="26" y="74"/>
                </a:lnTo>
                <a:lnTo>
                  <a:pt x="22" y="76"/>
                </a:lnTo>
                <a:lnTo>
                  <a:pt x="16" y="76"/>
                </a:lnTo>
                <a:lnTo>
                  <a:pt x="10" y="76"/>
                </a:lnTo>
                <a:lnTo>
                  <a:pt x="4" y="72"/>
                </a:lnTo>
                <a:lnTo>
                  <a:pt x="2" y="68"/>
                </a:lnTo>
                <a:lnTo>
                  <a:pt x="0" y="64"/>
                </a:lnTo>
                <a:lnTo>
                  <a:pt x="0" y="58"/>
                </a:lnTo>
                <a:lnTo>
                  <a:pt x="0" y="52"/>
                </a:lnTo>
                <a:lnTo>
                  <a:pt x="2" y="48"/>
                </a:lnTo>
                <a:lnTo>
                  <a:pt x="6" y="44"/>
                </a:lnTo>
                <a:lnTo>
                  <a:pt x="12" y="38"/>
                </a:lnTo>
                <a:lnTo>
                  <a:pt x="20" y="36"/>
                </a:lnTo>
                <a:lnTo>
                  <a:pt x="28" y="32"/>
                </a:lnTo>
                <a:lnTo>
                  <a:pt x="40" y="28"/>
                </a:lnTo>
                <a:lnTo>
                  <a:pt x="40" y="24"/>
                </a:lnTo>
                <a:lnTo>
                  <a:pt x="40" y="18"/>
                </a:lnTo>
                <a:lnTo>
                  <a:pt x="38" y="12"/>
                </a:lnTo>
                <a:lnTo>
                  <a:pt x="36" y="10"/>
                </a:lnTo>
                <a:lnTo>
                  <a:pt x="32" y="6"/>
                </a:lnTo>
                <a:lnTo>
                  <a:pt x="26" y="6"/>
                </a:lnTo>
                <a:lnTo>
                  <a:pt x="22" y="6"/>
                </a:lnTo>
                <a:lnTo>
                  <a:pt x="18" y="8"/>
                </a:lnTo>
                <a:lnTo>
                  <a:pt x="16" y="10"/>
                </a:lnTo>
                <a:lnTo>
                  <a:pt x="16" y="14"/>
                </a:lnTo>
                <a:lnTo>
                  <a:pt x="16" y="20"/>
                </a:lnTo>
                <a:lnTo>
                  <a:pt x="16" y="22"/>
                </a:lnTo>
                <a:lnTo>
                  <a:pt x="14" y="26"/>
                </a:lnTo>
                <a:lnTo>
                  <a:pt x="12" y="26"/>
                </a:lnTo>
                <a:lnTo>
                  <a:pt x="10" y="28"/>
                </a:lnTo>
                <a:lnTo>
                  <a:pt x="6" y="26"/>
                </a:lnTo>
                <a:lnTo>
                  <a:pt x="4" y="26"/>
                </a:lnTo>
                <a:lnTo>
                  <a:pt x="2" y="22"/>
                </a:lnTo>
                <a:lnTo>
                  <a:pt x="2" y="20"/>
                </a:lnTo>
                <a:lnTo>
                  <a:pt x="4" y="14"/>
                </a:lnTo>
                <a:lnTo>
                  <a:pt x="6" y="10"/>
                </a:lnTo>
                <a:lnTo>
                  <a:pt x="10" y="6"/>
                </a:lnTo>
                <a:lnTo>
                  <a:pt x="14" y="2"/>
                </a:lnTo>
                <a:lnTo>
                  <a:pt x="22" y="0"/>
                </a:lnTo>
                <a:lnTo>
                  <a:pt x="30" y="0"/>
                </a:lnTo>
                <a:lnTo>
                  <a:pt x="38" y="0"/>
                </a:lnTo>
                <a:lnTo>
                  <a:pt x="46" y="4"/>
                </a:lnTo>
                <a:lnTo>
                  <a:pt x="50" y="6"/>
                </a:lnTo>
                <a:lnTo>
                  <a:pt x="52" y="10"/>
                </a:lnTo>
                <a:lnTo>
                  <a:pt x="52" y="14"/>
                </a:lnTo>
                <a:lnTo>
                  <a:pt x="54" y="18"/>
                </a:lnTo>
                <a:lnTo>
                  <a:pt x="54" y="24"/>
                </a:lnTo>
                <a:lnTo>
                  <a:pt x="54" y="50"/>
                </a:lnTo>
                <a:lnTo>
                  <a:pt x="54" y="56"/>
                </a:lnTo>
                <a:lnTo>
                  <a:pt x="54" y="60"/>
                </a:lnTo>
                <a:lnTo>
                  <a:pt x="54" y="62"/>
                </a:lnTo>
                <a:lnTo>
                  <a:pt x="54" y="64"/>
                </a:lnTo>
                <a:lnTo>
                  <a:pt x="56" y="66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6" y="62"/>
                </a:lnTo>
                <a:lnTo>
                  <a:pt x="66" y="64"/>
                </a:lnTo>
                <a:lnTo>
                  <a:pt x="60" y="72"/>
                </a:lnTo>
                <a:lnTo>
                  <a:pt x="54" y="76"/>
                </a:lnTo>
                <a:lnTo>
                  <a:pt x="48" y="76"/>
                </a:lnTo>
                <a:lnTo>
                  <a:pt x="44" y="76"/>
                </a:lnTo>
                <a:lnTo>
                  <a:pt x="42" y="74"/>
                </a:lnTo>
                <a:lnTo>
                  <a:pt x="40" y="70"/>
                </a:lnTo>
                <a:lnTo>
                  <a:pt x="40" y="64"/>
                </a:lnTo>
                <a:close/>
                <a:moveTo>
                  <a:pt x="40" y="58"/>
                </a:moveTo>
                <a:lnTo>
                  <a:pt x="40" y="32"/>
                </a:lnTo>
                <a:lnTo>
                  <a:pt x="32" y="36"/>
                </a:lnTo>
                <a:lnTo>
                  <a:pt x="28" y="38"/>
                </a:lnTo>
                <a:lnTo>
                  <a:pt x="24" y="38"/>
                </a:lnTo>
                <a:lnTo>
                  <a:pt x="20" y="42"/>
                </a:lnTo>
                <a:lnTo>
                  <a:pt x="16" y="46"/>
                </a:lnTo>
                <a:lnTo>
                  <a:pt x="14" y="50"/>
                </a:lnTo>
                <a:lnTo>
                  <a:pt x="12" y="54"/>
                </a:lnTo>
                <a:lnTo>
                  <a:pt x="14" y="58"/>
                </a:lnTo>
                <a:lnTo>
                  <a:pt x="16" y="62"/>
                </a:lnTo>
                <a:lnTo>
                  <a:pt x="20" y="66"/>
                </a:lnTo>
                <a:lnTo>
                  <a:pt x="24" y="66"/>
                </a:lnTo>
                <a:lnTo>
                  <a:pt x="28" y="66"/>
                </a:lnTo>
                <a:lnTo>
                  <a:pt x="34" y="62"/>
                </a:lnTo>
                <a:lnTo>
                  <a:pt x="40" y="58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2" name="Freeform 34"/>
          <p:cNvSpPr>
            <a:spLocks noEditPoints="1"/>
          </p:cNvSpPr>
          <p:nvPr/>
        </p:nvSpPr>
        <p:spPr bwMode="auto">
          <a:xfrm>
            <a:off x="2424113" y="4351338"/>
            <a:ext cx="134937" cy="206375"/>
          </a:xfrm>
          <a:custGeom>
            <a:avLst/>
            <a:gdLst>
              <a:gd name="T0" fmla="*/ 2147483647 w 76"/>
              <a:gd name="T1" fmla="*/ 2147483647 h 116"/>
              <a:gd name="T2" fmla="*/ 2147483647 w 76"/>
              <a:gd name="T3" fmla="*/ 2147483647 h 116"/>
              <a:gd name="T4" fmla="*/ 2147483647 w 76"/>
              <a:gd name="T5" fmla="*/ 2147483647 h 116"/>
              <a:gd name="T6" fmla="*/ 2147483647 w 76"/>
              <a:gd name="T7" fmla="*/ 2147483647 h 116"/>
              <a:gd name="T8" fmla="*/ 2147483647 w 76"/>
              <a:gd name="T9" fmla="*/ 2147483647 h 116"/>
              <a:gd name="T10" fmla="*/ 2147483647 w 76"/>
              <a:gd name="T11" fmla="*/ 2147483647 h 116"/>
              <a:gd name="T12" fmla="*/ 2147483647 w 76"/>
              <a:gd name="T13" fmla="*/ 2147483647 h 116"/>
              <a:gd name="T14" fmla="*/ 2147483647 w 76"/>
              <a:gd name="T15" fmla="*/ 2147483647 h 116"/>
              <a:gd name="T16" fmla="*/ 2147483647 w 76"/>
              <a:gd name="T17" fmla="*/ 2147483647 h 116"/>
              <a:gd name="T18" fmla="*/ 2147483647 w 76"/>
              <a:gd name="T19" fmla="*/ 2147483647 h 116"/>
              <a:gd name="T20" fmla="*/ 2147483647 w 76"/>
              <a:gd name="T21" fmla="*/ 2147483647 h 116"/>
              <a:gd name="T22" fmla="*/ 2147483647 w 76"/>
              <a:gd name="T23" fmla="*/ 2147483647 h 116"/>
              <a:gd name="T24" fmla="*/ 2147483647 w 76"/>
              <a:gd name="T25" fmla="*/ 2147483647 h 116"/>
              <a:gd name="T26" fmla="*/ 2147483647 w 76"/>
              <a:gd name="T27" fmla="*/ 2147483647 h 116"/>
              <a:gd name="T28" fmla="*/ 2147483647 w 76"/>
              <a:gd name="T29" fmla="*/ 2147483647 h 116"/>
              <a:gd name="T30" fmla="*/ 2147483647 w 76"/>
              <a:gd name="T31" fmla="*/ 2147483647 h 116"/>
              <a:gd name="T32" fmla="*/ 2147483647 w 76"/>
              <a:gd name="T33" fmla="*/ 2147483647 h 116"/>
              <a:gd name="T34" fmla="*/ 2147483647 w 76"/>
              <a:gd name="T35" fmla="*/ 2147483647 h 116"/>
              <a:gd name="T36" fmla="*/ 2147483647 w 76"/>
              <a:gd name="T37" fmla="*/ 2147483647 h 116"/>
              <a:gd name="T38" fmla="*/ 2147483647 w 76"/>
              <a:gd name="T39" fmla="*/ 2147483647 h 116"/>
              <a:gd name="T40" fmla="*/ 2147483647 w 76"/>
              <a:gd name="T41" fmla="*/ 2147483647 h 116"/>
              <a:gd name="T42" fmla="*/ 2147483647 w 76"/>
              <a:gd name="T43" fmla="*/ 2147483647 h 116"/>
              <a:gd name="T44" fmla="*/ 2147483647 w 76"/>
              <a:gd name="T45" fmla="*/ 2147483647 h 116"/>
              <a:gd name="T46" fmla="*/ 2147483647 w 76"/>
              <a:gd name="T47" fmla="*/ 2147483647 h 116"/>
              <a:gd name="T48" fmla="*/ 2147483647 w 76"/>
              <a:gd name="T49" fmla="*/ 2147483647 h 116"/>
              <a:gd name="T50" fmla="*/ 2147483647 w 76"/>
              <a:gd name="T51" fmla="*/ 2147483647 h 116"/>
              <a:gd name="T52" fmla="*/ 2147483647 w 76"/>
              <a:gd name="T53" fmla="*/ 2147483647 h 116"/>
              <a:gd name="T54" fmla="*/ 2147483647 w 76"/>
              <a:gd name="T55" fmla="*/ 2147483647 h 116"/>
              <a:gd name="T56" fmla="*/ 2147483647 w 76"/>
              <a:gd name="T57" fmla="*/ 2147483647 h 116"/>
              <a:gd name="T58" fmla="*/ 2147483647 w 76"/>
              <a:gd name="T59" fmla="*/ 2147483647 h 116"/>
              <a:gd name="T60" fmla="*/ 2147483647 w 76"/>
              <a:gd name="T61" fmla="*/ 2147483647 h 116"/>
              <a:gd name="T62" fmla="*/ 0 w 76"/>
              <a:gd name="T63" fmla="*/ 2147483647 h 116"/>
              <a:gd name="T64" fmla="*/ 2147483647 w 76"/>
              <a:gd name="T65" fmla="*/ 0 h 116"/>
              <a:gd name="T66" fmla="*/ 2147483647 w 76"/>
              <a:gd name="T67" fmla="*/ 0 h 116"/>
              <a:gd name="T68" fmla="*/ 2147483647 w 76"/>
              <a:gd name="T69" fmla="*/ 2147483647 h 116"/>
              <a:gd name="T70" fmla="*/ 2147483647 w 76"/>
              <a:gd name="T71" fmla="*/ 2147483647 h 116"/>
              <a:gd name="T72" fmla="*/ 2147483647 w 76"/>
              <a:gd name="T73" fmla="*/ 2147483647 h 116"/>
              <a:gd name="T74" fmla="*/ 2147483647 w 76"/>
              <a:gd name="T75" fmla="*/ 2147483647 h 116"/>
              <a:gd name="T76" fmla="*/ 2147483647 w 76"/>
              <a:gd name="T77" fmla="*/ 2147483647 h 116"/>
              <a:gd name="T78" fmla="*/ 2147483647 w 76"/>
              <a:gd name="T79" fmla="*/ 2147483647 h 116"/>
              <a:gd name="T80" fmla="*/ 2147483647 w 76"/>
              <a:gd name="T81" fmla="*/ 2147483647 h 116"/>
              <a:gd name="T82" fmla="*/ 2147483647 w 76"/>
              <a:gd name="T83" fmla="*/ 2147483647 h 116"/>
              <a:gd name="T84" fmla="*/ 2147483647 w 76"/>
              <a:gd name="T85" fmla="*/ 2147483647 h 116"/>
              <a:gd name="T86" fmla="*/ 2147483647 w 76"/>
              <a:gd name="T87" fmla="*/ 2147483647 h 116"/>
              <a:gd name="T88" fmla="*/ 2147483647 w 76"/>
              <a:gd name="T89" fmla="*/ 2147483647 h 116"/>
              <a:gd name="T90" fmla="*/ 2147483647 w 76"/>
              <a:gd name="T91" fmla="*/ 2147483647 h 116"/>
              <a:gd name="T92" fmla="*/ 2147483647 w 76"/>
              <a:gd name="T93" fmla="*/ 2147483647 h 116"/>
              <a:gd name="T94" fmla="*/ 2147483647 w 76"/>
              <a:gd name="T95" fmla="*/ 2147483647 h 116"/>
              <a:gd name="T96" fmla="*/ 2147483647 w 76"/>
              <a:gd name="T97" fmla="*/ 2147483647 h 116"/>
              <a:gd name="T98" fmla="*/ 2147483647 w 76"/>
              <a:gd name="T99" fmla="*/ 2147483647 h 116"/>
              <a:gd name="T100" fmla="*/ 2147483647 w 76"/>
              <a:gd name="T101" fmla="*/ 2147483647 h 116"/>
              <a:gd name="T102" fmla="*/ 2147483647 w 76"/>
              <a:gd name="T103" fmla="*/ 2147483647 h 116"/>
              <a:gd name="T104" fmla="*/ 2147483647 w 76"/>
              <a:gd name="T105" fmla="*/ 2147483647 h 116"/>
              <a:gd name="T106" fmla="*/ 2147483647 w 76"/>
              <a:gd name="T107" fmla="*/ 2147483647 h 116"/>
              <a:gd name="T108" fmla="*/ 2147483647 w 76"/>
              <a:gd name="T109" fmla="*/ 2147483647 h 116"/>
              <a:gd name="T110" fmla="*/ 2147483647 w 76"/>
              <a:gd name="T111" fmla="*/ 2147483647 h 116"/>
              <a:gd name="T112" fmla="*/ 2147483647 w 76"/>
              <a:gd name="T113" fmla="*/ 2147483647 h 1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"/>
              <a:gd name="T172" fmla="*/ 0 h 116"/>
              <a:gd name="T173" fmla="*/ 76 w 76"/>
              <a:gd name="T174" fmla="*/ 116 h 1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" h="116">
                <a:moveTo>
                  <a:pt x="24" y="56"/>
                </a:moveTo>
                <a:lnTo>
                  <a:pt x="32" y="46"/>
                </a:lnTo>
                <a:lnTo>
                  <a:pt x="40" y="42"/>
                </a:lnTo>
                <a:lnTo>
                  <a:pt x="48" y="40"/>
                </a:lnTo>
                <a:lnTo>
                  <a:pt x="54" y="42"/>
                </a:lnTo>
                <a:lnTo>
                  <a:pt x="62" y="44"/>
                </a:lnTo>
                <a:lnTo>
                  <a:pt x="68" y="50"/>
                </a:lnTo>
                <a:lnTo>
                  <a:pt x="72" y="56"/>
                </a:lnTo>
                <a:lnTo>
                  <a:pt x="74" y="66"/>
                </a:lnTo>
                <a:lnTo>
                  <a:pt x="76" y="76"/>
                </a:lnTo>
                <a:lnTo>
                  <a:pt x="74" y="84"/>
                </a:lnTo>
                <a:lnTo>
                  <a:pt x="72" y="92"/>
                </a:lnTo>
                <a:lnTo>
                  <a:pt x="68" y="100"/>
                </a:lnTo>
                <a:lnTo>
                  <a:pt x="62" y="106"/>
                </a:lnTo>
                <a:lnTo>
                  <a:pt x="54" y="112"/>
                </a:lnTo>
                <a:lnTo>
                  <a:pt x="46" y="116"/>
                </a:lnTo>
                <a:lnTo>
                  <a:pt x="38" y="116"/>
                </a:lnTo>
                <a:lnTo>
                  <a:pt x="32" y="116"/>
                </a:lnTo>
                <a:lnTo>
                  <a:pt x="24" y="114"/>
                </a:lnTo>
                <a:lnTo>
                  <a:pt x="18" y="112"/>
                </a:lnTo>
                <a:lnTo>
                  <a:pt x="12" y="108"/>
                </a:lnTo>
                <a:lnTo>
                  <a:pt x="12" y="32"/>
                </a:lnTo>
                <a:lnTo>
                  <a:pt x="10" y="24"/>
                </a:lnTo>
                <a:lnTo>
                  <a:pt x="10" y="18"/>
                </a:lnTo>
                <a:lnTo>
                  <a:pt x="10" y="16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2" y="12"/>
                </a:lnTo>
                <a:lnTo>
                  <a:pt x="0" y="10"/>
                </a:lnTo>
                <a:lnTo>
                  <a:pt x="22" y="0"/>
                </a:lnTo>
                <a:lnTo>
                  <a:pt x="24" y="0"/>
                </a:lnTo>
                <a:lnTo>
                  <a:pt x="24" y="56"/>
                </a:lnTo>
                <a:close/>
                <a:moveTo>
                  <a:pt x="24" y="60"/>
                </a:moveTo>
                <a:lnTo>
                  <a:pt x="24" y="104"/>
                </a:lnTo>
                <a:lnTo>
                  <a:pt x="28" y="106"/>
                </a:lnTo>
                <a:lnTo>
                  <a:pt x="34" y="110"/>
                </a:lnTo>
                <a:lnTo>
                  <a:pt x="38" y="110"/>
                </a:lnTo>
                <a:lnTo>
                  <a:pt x="42" y="112"/>
                </a:lnTo>
                <a:lnTo>
                  <a:pt x="46" y="110"/>
                </a:lnTo>
                <a:lnTo>
                  <a:pt x="52" y="108"/>
                </a:lnTo>
                <a:lnTo>
                  <a:pt x="56" y="104"/>
                </a:lnTo>
                <a:lnTo>
                  <a:pt x="60" y="98"/>
                </a:lnTo>
                <a:lnTo>
                  <a:pt x="62" y="90"/>
                </a:lnTo>
                <a:lnTo>
                  <a:pt x="62" y="80"/>
                </a:lnTo>
                <a:lnTo>
                  <a:pt x="62" y="72"/>
                </a:lnTo>
                <a:lnTo>
                  <a:pt x="60" y="66"/>
                </a:lnTo>
                <a:lnTo>
                  <a:pt x="56" y="60"/>
                </a:lnTo>
                <a:lnTo>
                  <a:pt x="52" y="56"/>
                </a:lnTo>
                <a:lnTo>
                  <a:pt x="46" y="52"/>
                </a:lnTo>
                <a:lnTo>
                  <a:pt x="42" y="52"/>
                </a:lnTo>
                <a:lnTo>
                  <a:pt x="38" y="52"/>
                </a:lnTo>
                <a:lnTo>
                  <a:pt x="32" y="54"/>
                </a:lnTo>
                <a:lnTo>
                  <a:pt x="30" y="56"/>
                </a:lnTo>
                <a:lnTo>
                  <a:pt x="24" y="6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3" name="Freeform 35"/>
          <p:cNvSpPr>
            <a:spLocks/>
          </p:cNvSpPr>
          <p:nvPr/>
        </p:nvSpPr>
        <p:spPr bwMode="auto">
          <a:xfrm>
            <a:off x="2581275" y="4351338"/>
            <a:ext cx="60325" cy="201612"/>
          </a:xfrm>
          <a:custGeom>
            <a:avLst/>
            <a:gdLst>
              <a:gd name="T0" fmla="*/ 2147483647 w 34"/>
              <a:gd name="T1" fmla="*/ 0 h 114"/>
              <a:gd name="T2" fmla="*/ 2147483647 w 34"/>
              <a:gd name="T3" fmla="*/ 2147483647 h 114"/>
              <a:gd name="T4" fmla="*/ 2147483647 w 34"/>
              <a:gd name="T5" fmla="*/ 2147483647 h 114"/>
              <a:gd name="T6" fmla="*/ 2147483647 w 34"/>
              <a:gd name="T7" fmla="*/ 2147483647 h 114"/>
              <a:gd name="T8" fmla="*/ 2147483647 w 34"/>
              <a:gd name="T9" fmla="*/ 2147483647 h 114"/>
              <a:gd name="T10" fmla="*/ 2147483647 w 34"/>
              <a:gd name="T11" fmla="*/ 2147483647 h 114"/>
              <a:gd name="T12" fmla="*/ 2147483647 w 34"/>
              <a:gd name="T13" fmla="*/ 2147483647 h 114"/>
              <a:gd name="T14" fmla="*/ 2147483647 w 34"/>
              <a:gd name="T15" fmla="*/ 2147483647 h 114"/>
              <a:gd name="T16" fmla="*/ 2147483647 w 34"/>
              <a:gd name="T17" fmla="*/ 2147483647 h 114"/>
              <a:gd name="T18" fmla="*/ 0 w 34"/>
              <a:gd name="T19" fmla="*/ 2147483647 h 114"/>
              <a:gd name="T20" fmla="*/ 0 w 34"/>
              <a:gd name="T21" fmla="*/ 2147483647 h 114"/>
              <a:gd name="T22" fmla="*/ 2147483647 w 34"/>
              <a:gd name="T23" fmla="*/ 2147483647 h 114"/>
              <a:gd name="T24" fmla="*/ 2147483647 w 34"/>
              <a:gd name="T25" fmla="*/ 2147483647 h 114"/>
              <a:gd name="T26" fmla="*/ 2147483647 w 34"/>
              <a:gd name="T27" fmla="*/ 2147483647 h 114"/>
              <a:gd name="T28" fmla="*/ 2147483647 w 34"/>
              <a:gd name="T29" fmla="*/ 2147483647 h 114"/>
              <a:gd name="T30" fmla="*/ 2147483647 w 34"/>
              <a:gd name="T31" fmla="*/ 2147483647 h 114"/>
              <a:gd name="T32" fmla="*/ 2147483647 w 34"/>
              <a:gd name="T33" fmla="*/ 2147483647 h 114"/>
              <a:gd name="T34" fmla="*/ 2147483647 w 34"/>
              <a:gd name="T35" fmla="*/ 2147483647 h 114"/>
              <a:gd name="T36" fmla="*/ 2147483647 w 34"/>
              <a:gd name="T37" fmla="*/ 2147483647 h 114"/>
              <a:gd name="T38" fmla="*/ 2147483647 w 34"/>
              <a:gd name="T39" fmla="*/ 2147483647 h 114"/>
              <a:gd name="T40" fmla="*/ 2147483647 w 34"/>
              <a:gd name="T41" fmla="*/ 2147483647 h 114"/>
              <a:gd name="T42" fmla="*/ 2147483647 w 34"/>
              <a:gd name="T43" fmla="*/ 2147483647 h 114"/>
              <a:gd name="T44" fmla="*/ 2147483647 w 34"/>
              <a:gd name="T45" fmla="*/ 2147483647 h 114"/>
              <a:gd name="T46" fmla="*/ 2147483647 w 34"/>
              <a:gd name="T47" fmla="*/ 2147483647 h 114"/>
              <a:gd name="T48" fmla="*/ 2147483647 w 34"/>
              <a:gd name="T49" fmla="*/ 2147483647 h 114"/>
              <a:gd name="T50" fmla="*/ 2147483647 w 34"/>
              <a:gd name="T51" fmla="*/ 2147483647 h 114"/>
              <a:gd name="T52" fmla="*/ 0 w 34"/>
              <a:gd name="T53" fmla="*/ 2147483647 h 114"/>
              <a:gd name="T54" fmla="*/ 0 w 34"/>
              <a:gd name="T55" fmla="*/ 2147483647 h 114"/>
              <a:gd name="T56" fmla="*/ 2147483647 w 34"/>
              <a:gd name="T57" fmla="*/ 0 h 114"/>
              <a:gd name="T58" fmla="*/ 2147483647 w 34"/>
              <a:gd name="T59" fmla="*/ 0 h 11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114"/>
              <a:gd name="T92" fmla="*/ 34 w 34"/>
              <a:gd name="T93" fmla="*/ 114 h 11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114">
                <a:moveTo>
                  <a:pt x="24" y="0"/>
                </a:moveTo>
                <a:lnTo>
                  <a:pt x="24" y="98"/>
                </a:lnTo>
                <a:lnTo>
                  <a:pt x="24" y="104"/>
                </a:lnTo>
                <a:lnTo>
                  <a:pt x="24" y="108"/>
                </a:lnTo>
                <a:lnTo>
                  <a:pt x="26" y="110"/>
                </a:lnTo>
                <a:lnTo>
                  <a:pt x="26" y="112"/>
                </a:lnTo>
                <a:lnTo>
                  <a:pt x="30" y="112"/>
                </a:lnTo>
                <a:lnTo>
                  <a:pt x="34" y="114"/>
                </a:lnTo>
                <a:lnTo>
                  <a:pt x="0" y="114"/>
                </a:lnTo>
                <a:lnTo>
                  <a:pt x="4" y="112"/>
                </a:lnTo>
                <a:lnTo>
                  <a:pt x="6" y="112"/>
                </a:lnTo>
                <a:lnTo>
                  <a:pt x="8" y="110"/>
                </a:lnTo>
                <a:lnTo>
                  <a:pt x="8" y="108"/>
                </a:lnTo>
                <a:lnTo>
                  <a:pt x="10" y="104"/>
                </a:lnTo>
                <a:lnTo>
                  <a:pt x="10" y="98"/>
                </a:lnTo>
                <a:lnTo>
                  <a:pt x="10" y="32"/>
                </a:lnTo>
                <a:lnTo>
                  <a:pt x="10" y="24"/>
                </a:lnTo>
                <a:lnTo>
                  <a:pt x="10" y="18"/>
                </a:lnTo>
                <a:lnTo>
                  <a:pt x="10" y="16"/>
                </a:lnTo>
                <a:lnTo>
                  <a:pt x="8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2"/>
                </a:lnTo>
                <a:lnTo>
                  <a:pt x="0" y="10"/>
                </a:lnTo>
                <a:lnTo>
                  <a:pt x="20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4" name="Freeform 36"/>
          <p:cNvSpPr>
            <a:spLocks noEditPoints="1"/>
          </p:cNvSpPr>
          <p:nvPr/>
        </p:nvSpPr>
        <p:spPr bwMode="auto">
          <a:xfrm>
            <a:off x="2659063" y="4422775"/>
            <a:ext cx="106362" cy="134938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0 w 60"/>
              <a:gd name="T47" fmla="*/ 2147483647 h 76"/>
              <a:gd name="T48" fmla="*/ 0 w 60"/>
              <a:gd name="T49" fmla="*/ 2147483647 h 76"/>
              <a:gd name="T50" fmla="*/ 0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0 h 76"/>
              <a:gd name="T62" fmla="*/ 2147483647 w 60"/>
              <a:gd name="T63" fmla="*/ 0 h 76"/>
              <a:gd name="T64" fmla="*/ 2147483647 w 60"/>
              <a:gd name="T65" fmla="*/ 2147483647 h 76"/>
              <a:gd name="T66" fmla="*/ 2147483647 w 60"/>
              <a:gd name="T67" fmla="*/ 2147483647 h 76"/>
              <a:gd name="T68" fmla="*/ 2147483647 w 60"/>
              <a:gd name="T69" fmla="*/ 2147483647 h 76"/>
              <a:gd name="T70" fmla="*/ 2147483647 w 60"/>
              <a:gd name="T71" fmla="*/ 2147483647 h 76"/>
              <a:gd name="T72" fmla="*/ 2147483647 w 60"/>
              <a:gd name="T73" fmla="*/ 2147483647 h 76"/>
              <a:gd name="T74" fmla="*/ 2147483647 w 60"/>
              <a:gd name="T75" fmla="*/ 2147483647 h 76"/>
              <a:gd name="T76" fmla="*/ 2147483647 w 60"/>
              <a:gd name="T77" fmla="*/ 2147483647 h 76"/>
              <a:gd name="T78" fmla="*/ 2147483647 w 60"/>
              <a:gd name="T79" fmla="*/ 2147483647 h 76"/>
              <a:gd name="T80" fmla="*/ 2147483647 w 60"/>
              <a:gd name="T81" fmla="*/ 2147483647 h 76"/>
              <a:gd name="T82" fmla="*/ 2147483647 w 60"/>
              <a:gd name="T83" fmla="*/ 2147483647 h 76"/>
              <a:gd name="T84" fmla="*/ 2147483647 w 60"/>
              <a:gd name="T85" fmla="*/ 2147483647 h 76"/>
              <a:gd name="T86" fmla="*/ 2147483647 w 60"/>
              <a:gd name="T87" fmla="*/ 2147483647 h 76"/>
              <a:gd name="T88" fmla="*/ 2147483647 w 60"/>
              <a:gd name="T89" fmla="*/ 2147483647 h 76"/>
              <a:gd name="T90" fmla="*/ 2147483647 w 60"/>
              <a:gd name="T91" fmla="*/ 2147483647 h 76"/>
              <a:gd name="T92" fmla="*/ 2147483647 w 60"/>
              <a:gd name="T93" fmla="*/ 2147483647 h 76"/>
              <a:gd name="T94" fmla="*/ 2147483647 w 60"/>
              <a:gd name="T95" fmla="*/ 2147483647 h 76"/>
              <a:gd name="T96" fmla="*/ 2147483647 w 60"/>
              <a:gd name="T97" fmla="*/ 2147483647 h 76"/>
              <a:gd name="T98" fmla="*/ 2147483647 w 60"/>
              <a:gd name="T99" fmla="*/ 2147483647 h 76"/>
              <a:gd name="T100" fmla="*/ 2147483647 w 60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0"/>
              <a:gd name="T154" fmla="*/ 0 h 76"/>
              <a:gd name="T155" fmla="*/ 60 w 60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0" h="76">
                <a:moveTo>
                  <a:pt x="12" y="28"/>
                </a:moveTo>
                <a:lnTo>
                  <a:pt x="12" y="38"/>
                </a:lnTo>
                <a:lnTo>
                  <a:pt x="16" y="48"/>
                </a:lnTo>
                <a:lnTo>
                  <a:pt x="20" y="54"/>
                </a:lnTo>
                <a:lnTo>
                  <a:pt x="26" y="58"/>
                </a:lnTo>
                <a:lnTo>
                  <a:pt x="32" y="62"/>
                </a:lnTo>
                <a:lnTo>
                  <a:pt x="38" y="62"/>
                </a:lnTo>
                <a:lnTo>
                  <a:pt x="44" y="62"/>
                </a:lnTo>
                <a:lnTo>
                  <a:pt x="50" y="60"/>
                </a:lnTo>
                <a:lnTo>
                  <a:pt x="54" y="56"/>
                </a:lnTo>
                <a:lnTo>
                  <a:pt x="56" y="52"/>
                </a:lnTo>
                <a:lnTo>
                  <a:pt x="60" y="46"/>
                </a:lnTo>
                <a:lnTo>
                  <a:pt x="60" y="48"/>
                </a:lnTo>
                <a:lnTo>
                  <a:pt x="60" y="54"/>
                </a:lnTo>
                <a:lnTo>
                  <a:pt x="56" y="62"/>
                </a:lnTo>
                <a:lnTo>
                  <a:pt x="52" y="68"/>
                </a:lnTo>
                <a:lnTo>
                  <a:pt x="46" y="72"/>
                </a:lnTo>
                <a:lnTo>
                  <a:pt x="38" y="76"/>
                </a:lnTo>
                <a:lnTo>
                  <a:pt x="32" y="76"/>
                </a:lnTo>
                <a:lnTo>
                  <a:pt x="24" y="76"/>
                </a:lnTo>
                <a:lnTo>
                  <a:pt x="16" y="72"/>
                </a:lnTo>
                <a:lnTo>
                  <a:pt x="8" y="66"/>
                </a:lnTo>
                <a:lnTo>
                  <a:pt x="4" y="58"/>
                </a:lnTo>
                <a:lnTo>
                  <a:pt x="0" y="50"/>
                </a:lnTo>
                <a:lnTo>
                  <a:pt x="0" y="40"/>
                </a:lnTo>
                <a:lnTo>
                  <a:pt x="0" y="28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2"/>
                </a:lnTo>
                <a:lnTo>
                  <a:pt x="34" y="0"/>
                </a:lnTo>
                <a:lnTo>
                  <a:pt x="40" y="0"/>
                </a:lnTo>
                <a:lnTo>
                  <a:pt x="48" y="4"/>
                </a:lnTo>
                <a:lnTo>
                  <a:pt x="54" y="8"/>
                </a:lnTo>
                <a:lnTo>
                  <a:pt x="58" y="14"/>
                </a:lnTo>
                <a:lnTo>
                  <a:pt x="60" y="20"/>
                </a:lnTo>
                <a:lnTo>
                  <a:pt x="60" y="28"/>
                </a:lnTo>
                <a:lnTo>
                  <a:pt x="12" y="28"/>
                </a:lnTo>
                <a:close/>
                <a:moveTo>
                  <a:pt x="12" y="24"/>
                </a:moveTo>
                <a:lnTo>
                  <a:pt x="44" y="24"/>
                </a:lnTo>
                <a:lnTo>
                  <a:pt x="44" y="18"/>
                </a:lnTo>
                <a:lnTo>
                  <a:pt x="42" y="14"/>
                </a:lnTo>
                <a:lnTo>
                  <a:pt x="40" y="10"/>
                </a:lnTo>
                <a:lnTo>
                  <a:pt x="36" y="8"/>
                </a:lnTo>
                <a:lnTo>
                  <a:pt x="32" y="6"/>
                </a:lnTo>
                <a:lnTo>
                  <a:pt x="28" y="6"/>
                </a:lnTo>
                <a:lnTo>
                  <a:pt x="22" y="6"/>
                </a:lnTo>
                <a:lnTo>
                  <a:pt x="18" y="10"/>
                </a:lnTo>
                <a:lnTo>
                  <a:pt x="14" y="14"/>
                </a:lnTo>
                <a:lnTo>
                  <a:pt x="12" y="18"/>
                </a:lnTo>
                <a:lnTo>
                  <a:pt x="12" y="24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5" name="Line 37"/>
          <p:cNvSpPr>
            <a:spLocks noChangeShapeType="1"/>
          </p:cNvSpPr>
          <p:nvPr/>
        </p:nvSpPr>
        <p:spPr bwMode="auto">
          <a:xfrm flipH="1">
            <a:off x="2311400" y="1657350"/>
            <a:ext cx="5032375" cy="1927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6" name="Line 38"/>
          <p:cNvSpPr>
            <a:spLocks noChangeShapeType="1"/>
          </p:cNvSpPr>
          <p:nvPr/>
        </p:nvSpPr>
        <p:spPr bwMode="auto">
          <a:xfrm flipV="1">
            <a:off x="2268538" y="1992313"/>
            <a:ext cx="5014912" cy="10207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7" name="Freeform 39"/>
          <p:cNvSpPr>
            <a:spLocks/>
          </p:cNvSpPr>
          <p:nvPr/>
        </p:nvSpPr>
        <p:spPr bwMode="auto">
          <a:xfrm>
            <a:off x="2949575" y="2019300"/>
            <a:ext cx="4305300" cy="3432175"/>
          </a:xfrm>
          <a:custGeom>
            <a:avLst/>
            <a:gdLst>
              <a:gd name="T0" fmla="*/ 2147483647 w 2426"/>
              <a:gd name="T1" fmla="*/ 2147483647 h 1934"/>
              <a:gd name="T2" fmla="*/ 2147483647 w 2426"/>
              <a:gd name="T3" fmla="*/ 2147483647 h 1934"/>
              <a:gd name="T4" fmla="*/ 2147483647 w 2426"/>
              <a:gd name="T5" fmla="*/ 2147483647 h 1934"/>
              <a:gd name="T6" fmla="*/ 2147483647 w 2426"/>
              <a:gd name="T7" fmla="*/ 2147483647 h 1934"/>
              <a:gd name="T8" fmla="*/ 2147483647 w 2426"/>
              <a:gd name="T9" fmla="*/ 2147483647 h 1934"/>
              <a:gd name="T10" fmla="*/ 2147483647 w 2426"/>
              <a:gd name="T11" fmla="*/ 2147483647 h 1934"/>
              <a:gd name="T12" fmla="*/ 2147483647 w 2426"/>
              <a:gd name="T13" fmla="*/ 2147483647 h 1934"/>
              <a:gd name="T14" fmla="*/ 2147483647 w 2426"/>
              <a:gd name="T15" fmla="*/ 2147483647 h 1934"/>
              <a:gd name="T16" fmla="*/ 2147483647 w 2426"/>
              <a:gd name="T17" fmla="*/ 2147483647 h 1934"/>
              <a:gd name="T18" fmla="*/ 2147483647 w 2426"/>
              <a:gd name="T19" fmla="*/ 2147483647 h 1934"/>
              <a:gd name="T20" fmla="*/ 2147483647 w 2426"/>
              <a:gd name="T21" fmla="*/ 2147483647 h 1934"/>
              <a:gd name="T22" fmla="*/ 2147483647 w 2426"/>
              <a:gd name="T23" fmla="*/ 2147483647 h 1934"/>
              <a:gd name="T24" fmla="*/ 2147483647 w 2426"/>
              <a:gd name="T25" fmla="*/ 2147483647 h 1934"/>
              <a:gd name="T26" fmla="*/ 2147483647 w 2426"/>
              <a:gd name="T27" fmla="*/ 2147483647 h 1934"/>
              <a:gd name="T28" fmla="*/ 2147483647 w 2426"/>
              <a:gd name="T29" fmla="*/ 2147483647 h 1934"/>
              <a:gd name="T30" fmla="*/ 2147483647 w 2426"/>
              <a:gd name="T31" fmla="*/ 2147483647 h 1934"/>
              <a:gd name="T32" fmla="*/ 2147483647 w 2426"/>
              <a:gd name="T33" fmla="*/ 2147483647 h 1934"/>
              <a:gd name="T34" fmla="*/ 2147483647 w 2426"/>
              <a:gd name="T35" fmla="*/ 2147483647 h 1934"/>
              <a:gd name="T36" fmla="*/ 2147483647 w 2426"/>
              <a:gd name="T37" fmla="*/ 2147483647 h 1934"/>
              <a:gd name="T38" fmla="*/ 2147483647 w 2426"/>
              <a:gd name="T39" fmla="*/ 2147483647 h 1934"/>
              <a:gd name="T40" fmla="*/ 2147483647 w 2426"/>
              <a:gd name="T41" fmla="*/ 2147483647 h 1934"/>
              <a:gd name="T42" fmla="*/ 2147483647 w 2426"/>
              <a:gd name="T43" fmla="*/ 2147483647 h 1934"/>
              <a:gd name="T44" fmla="*/ 2147483647 w 2426"/>
              <a:gd name="T45" fmla="*/ 2147483647 h 1934"/>
              <a:gd name="T46" fmla="*/ 2147483647 w 2426"/>
              <a:gd name="T47" fmla="*/ 2147483647 h 1934"/>
              <a:gd name="T48" fmla="*/ 2147483647 w 2426"/>
              <a:gd name="T49" fmla="*/ 2147483647 h 1934"/>
              <a:gd name="T50" fmla="*/ 2147483647 w 2426"/>
              <a:gd name="T51" fmla="*/ 2147483647 h 1934"/>
              <a:gd name="T52" fmla="*/ 2147483647 w 2426"/>
              <a:gd name="T53" fmla="*/ 2147483647 h 1934"/>
              <a:gd name="T54" fmla="*/ 2147483647 w 2426"/>
              <a:gd name="T55" fmla="*/ 2147483647 h 1934"/>
              <a:gd name="T56" fmla="*/ 2147483647 w 2426"/>
              <a:gd name="T57" fmla="*/ 2147483647 h 1934"/>
              <a:gd name="T58" fmla="*/ 2147483647 w 2426"/>
              <a:gd name="T59" fmla="*/ 2147483647 h 1934"/>
              <a:gd name="T60" fmla="*/ 2147483647 w 2426"/>
              <a:gd name="T61" fmla="*/ 2147483647 h 1934"/>
              <a:gd name="T62" fmla="*/ 2147483647 w 2426"/>
              <a:gd name="T63" fmla="*/ 2147483647 h 1934"/>
              <a:gd name="T64" fmla="*/ 2147483647 w 2426"/>
              <a:gd name="T65" fmla="*/ 2147483647 h 1934"/>
              <a:gd name="T66" fmla="*/ 2147483647 w 2426"/>
              <a:gd name="T67" fmla="*/ 2147483647 h 1934"/>
              <a:gd name="T68" fmla="*/ 2147483647 w 2426"/>
              <a:gd name="T69" fmla="*/ 2147483647 h 1934"/>
              <a:gd name="T70" fmla="*/ 2147483647 w 2426"/>
              <a:gd name="T71" fmla="*/ 2147483647 h 1934"/>
              <a:gd name="T72" fmla="*/ 2147483647 w 2426"/>
              <a:gd name="T73" fmla="*/ 2147483647 h 1934"/>
              <a:gd name="T74" fmla="*/ 2147483647 w 2426"/>
              <a:gd name="T75" fmla="*/ 2147483647 h 1934"/>
              <a:gd name="T76" fmla="*/ 2147483647 w 2426"/>
              <a:gd name="T77" fmla="*/ 2147483647 h 1934"/>
              <a:gd name="T78" fmla="*/ 2147483647 w 2426"/>
              <a:gd name="T79" fmla="*/ 2147483647 h 1934"/>
              <a:gd name="T80" fmla="*/ 2147483647 w 2426"/>
              <a:gd name="T81" fmla="*/ 2147483647 h 1934"/>
              <a:gd name="T82" fmla="*/ 2147483647 w 2426"/>
              <a:gd name="T83" fmla="*/ 2147483647 h 1934"/>
              <a:gd name="T84" fmla="*/ 2147483647 w 2426"/>
              <a:gd name="T85" fmla="*/ 2147483647 h 1934"/>
              <a:gd name="T86" fmla="*/ 2147483647 w 2426"/>
              <a:gd name="T87" fmla="*/ 2147483647 h 1934"/>
              <a:gd name="T88" fmla="*/ 2147483647 w 2426"/>
              <a:gd name="T89" fmla="*/ 0 h 193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26"/>
              <a:gd name="T136" fmla="*/ 0 h 1934"/>
              <a:gd name="T137" fmla="*/ 2426 w 2426"/>
              <a:gd name="T138" fmla="*/ 1934 h 193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26" h="1934">
                <a:moveTo>
                  <a:pt x="1974" y="0"/>
                </a:moveTo>
                <a:lnTo>
                  <a:pt x="1926" y="10"/>
                </a:lnTo>
                <a:lnTo>
                  <a:pt x="1880" y="34"/>
                </a:lnTo>
                <a:lnTo>
                  <a:pt x="1832" y="74"/>
                </a:lnTo>
                <a:lnTo>
                  <a:pt x="1788" y="126"/>
                </a:lnTo>
                <a:lnTo>
                  <a:pt x="1742" y="192"/>
                </a:lnTo>
                <a:lnTo>
                  <a:pt x="1696" y="270"/>
                </a:lnTo>
                <a:lnTo>
                  <a:pt x="1652" y="364"/>
                </a:lnTo>
                <a:lnTo>
                  <a:pt x="1618" y="434"/>
                </a:lnTo>
                <a:lnTo>
                  <a:pt x="1582" y="490"/>
                </a:lnTo>
                <a:lnTo>
                  <a:pt x="1548" y="530"/>
                </a:lnTo>
                <a:lnTo>
                  <a:pt x="1512" y="554"/>
                </a:lnTo>
                <a:lnTo>
                  <a:pt x="1478" y="564"/>
                </a:lnTo>
                <a:lnTo>
                  <a:pt x="1442" y="558"/>
                </a:lnTo>
                <a:lnTo>
                  <a:pt x="1406" y="536"/>
                </a:lnTo>
                <a:lnTo>
                  <a:pt x="1372" y="500"/>
                </a:lnTo>
                <a:lnTo>
                  <a:pt x="1336" y="450"/>
                </a:lnTo>
                <a:lnTo>
                  <a:pt x="1296" y="392"/>
                </a:lnTo>
                <a:lnTo>
                  <a:pt x="1256" y="348"/>
                </a:lnTo>
                <a:lnTo>
                  <a:pt x="1216" y="320"/>
                </a:lnTo>
                <a:lnTo>
                  <a:pt x="1176" y="308"/>
                </a:lnTo>
                <a:lnTo>
                  <a:pt x="1138" y="310"/>
                </a:lnTo>
                <a:lnTo>
                  <a:pt x="1098" y="328"/>
                </a:lnTo>
                <a:lnTo>
                  <a:pt x="1060" y="362"/>
                </a:lnTo>
                <a:lnTo>
                  <a:pt x="1020" y="412"/>
                </a:lnTo>
                <a:lnTo>
                  <a:pt x="984" y="458"/>
                </a:lnTo>
                <a:lnTo>
                  <a:pt x="942" y="494"/>
                </a:lnTo>
                <a:lnTo>
                  <a:pt x="896" y="522"/>
                </a:lnTo>
                <a:lnTo>
                  <a:pt x="844" y="542"/>
                </a:lnTo>
                <a:lnTo>
                  <a:pt x="788" y="552"/>
                </a:lnTo>
                <a:lnTo>
                  <a:pt x="726" y="554"/>
                </a:lnTo>
                <a:lnTo>
                  <a:pt x="658" y="548"/>
                </a:lnTo>
                <a:lnTo>
                  <a:pt x="586" y="532"/>
                </a:lnTo>
                <a:lnTo>
                  <a:pt x="510" y="508"/>
                </a:lnTo>
                <a:lnTo>
                  <a:pt x="446" y="488"/>
                </a:lnTo>
                <a:lnTo>
                  <a:pt x="388" y="480"/>
                </a:lnTo>
                <a:lnTo>
                  <a:pt x="332" y="482"/>
                </a:lnTo>
                <a:lnTo>
                  <a:pt x="280" y="492"/>
                </a:lnTo>
                <a:lnTo>
                  <a:pt x="232" y="514"/>
                </a:lnTo>
                <a:lnTo>
                  <a:pt x="188" y="546"/>
                </a:lnTo>
                <a:lnTo>
                  <a:pt x="148" y="586"/>
                </a:lnTo>
                <a:lnTo>
                  <a:pt x="110" y="638"/>
                </a:lnTo>
                <a:lnTo>
                  <a:pt x="78" y="700"/>
                </a:lnTo>
                <a:lnTo>
                  <a:pt x="48" y="772"/>
                </a:lnTo>
                <a:lnTo>
                  <a:pt x="22" y="852"/>
                </a:lnTo>
                <a:lnTo>
                  <a:pt x="6" y="938"/>
                </a:lnTo>
                <a:lnTo>
                  <a:pt x="0" y="1024"/>
                </a:lnTo>
                <a:lnTo>
                  <a:pt x="10" y="1108"/>
                </a:lnTo>
                <a:lnTo>
                  <a:pt x="32" y="1190"/>
                </a:lnTo>
                <a:lnTo>
                  <a:pt x="66" y="1272"/>
                </a:lnTo>
                <a:lnTo>
                  <a:pt x="114" y="1352"/>
                </a:lnTo>
                <a:lnTo>
                  <a:pt x="174" y="1430"/>
                </a:lnTo>
                <a:lnTo>
                  <a:pt x="248" y="1508"/>
                </a:lnTo>
                <a:lnTo>
                  <a:pt x="336" y="1586"/>
                </a:lnTo>
                <a:lnTo>
                  <a:pt x="436" y="1662"/>
                </a:lnTo>
                <a:lnTo>
                  <a:pt x="548" y="1736"/>
                </a:lnTo>
                <a:lnTo>
                  <a:pt x="668" y="1804"/>
                </a:lnTo>
                <a:lnTo>
                  <a:pt x="786" y="1856"/>
                </a:lnTo>
                <a:lnTo>
                  <a:pt x="902" y="1896"/>
                </a:lnTo>
                <a:lnTo>
                  <a:pt x="1018" y="1922"/>
                </a:lnTo>
                <a:lnTo>
                  <a:pt x="1132" y="1934"/>
                </a:lnTo>
                <a:lnTo>
                  <a:pt x="1246" y="1932"/>
                </a:lnTo>
                <a:lnTo>
                  <a:pt x="1360" y="1916"/>
                </a:lnTo>
                <a:lnTo>
                  <a:pt x="1472" y="1888"/>
                </a:lnTo>
                <a:lnTo>
                  <a:pt x="1582" y="1844"/>
                </a:lnTo>
                <a:lnTo>
                  <a:pt x="1692" y="1788"/>
                </a:lnTo>
                <a:lnTo>
                  <a:pt x="1800" y="1716"/>
                </a:lnTo>
                <a:lnTo>
                  <a:pt x="1914" y="1632"/>
                </a:lnTo>
                <a:lnTo>
                  <a:pt x="2016" y="1550"/>
                </a:lnTo>
                <a:lnTo>
                  <a:pt x="2106" y="1472"/>
                </a:lnTo>
                <a:lnTo>
                  <a:pt x="2186" y="1394"/>
                </a:lnTo>
                <a:lnTo>
                  <a:pt x="2254" y="1320"/>
                </a:lnTo>
                <a:lnTo>
                  <a:pt x="2310" y="1246"/>
                </a:lnTo>
                <a:lnTo>
                  <a:pt x="2356" y="1176"/>
                </a:lnTo>
                <a:lnTo>
                  <a:pt x="2388" y="1108"/>
                </a:lnTo>
                <a:lnTo>
                  <a:pt x="2412" y="1042"/>
                </a:lnTo>
                <a:lnTo>
                  <a:pt x="2422" y="980"/>
                </a:lnTo>
                <a:lnTo>
                  <a:pt x="2426" y="874"/>
                </a:lnTo>
                <a:lnTo>
                  <a:pt x="2420" y="768"/>
                </a:lnTo>
                <a:lnTo>
                  <a:pt x="2404" y="660"/>
                </a:lnTo>
                <a:lnTo>
                  <a:pt x="2378" y="552"/>
                </a:lnTo>
                <a:lnTo>
                  <a:pt x="2340" y="440"/>
                </a:lnTo>
                <a:lnTo>
                  <a:pt x="2294" y="328"/>
                </a:lnTo>
                <a:lnTo>
                  <a:pt x="2250" y="236"/>
                </a:lnTo>
                <a:lnTo>
                  <a:pt x="2204" y="162"/>
                </a:lnTo>
                <a:lnTo>
                  <a:pt x="2158" y="100"/>
                </a:lnTo>
                <a:lnTo>
                  <a:pt x="2114" y="54"/>
                </a:lnTo>
                <a:lnTo>
                  <a:pt x="2066" y="20"/>
                </a:lnTo>
                <a:lnTo>
                  <a:pt x="2020" y="2"/>
                </a:lnTo>
                <a:lnTo>
                  <a:pt x="1974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8" name="Freeform 40"/>
          <p:cNvSpPr>
            <a:spLocks noEditPoints="1"/>
          </p:cNvSpPr>
          <p:nvPr/>
        </p:nvSpPr>
        <p:spPr bwMode="auto">
          <a:xfrm>
            <a:off x="2179638" y="5557838"/>
            <a:ext cx="131762" cy="206375"/>
          </a:xfrm>
          <a:custGeom>
            <a:avLst/>
            <a:gdLst>
              <a:gd name="T0" fmla="*/ 2147483647 w 74"/>
              <a:gd name="T1" fmla="*/ 2147483647 h 116"/>
              <a:gd name="T2" fmla="*/ 2147483647 w 74"/>
              <a:gd name="T3" fmla="*/ 2147483647 h 116"/>
              <a:gd name="T4" fmla="*/ 2147483647 w 74"/>
              <a:gd name="T5" fmla="*/ 2147483647 h 116"/>
              <a:gd name="T6" fmla="*/ 2147483647 w 74"/>
              <a:gd name="T7" fmla="*/ 2147483647 h 116"/>
              <a:gd name="T8" fmla="*/ 2147483647 w 74"/>
              <a:gd name="T9" fmla="*/ 2147483647 h 116"/>
              <a:gd name="T10" fmla="*/ 2147483647 w 74"/>
              <a:gd name="T11" fmla="*/ 2147483647 h 116"/>
              <a:gd name="T12" fmla="*/ 2147483647 w 74"/>
              <a:gd name="T13" fmla="*/ 2147483647 h 116"/>
              <a:gd name="T14" fmla="*/ 2147483647 w 74"/>
              <a:gd name="T15" fmla="*/ 2147483647 h 116"/>
              <a:gd name="T16" fmla="*/ 2147483647 w 74"/>
              <a:gd name="T17" fmla="*/ 2147483647 h 116"/>
              <a:gd name="T18" fmla="*/ 2147483647 w 74"/>
              <a:gd name="T19" fmla="*/ 2147483647 h 116"/>
              <a:gd name="T20" fmla="*/ 2147483647 w 74"/>
              <a:gd name="T21" fmla="*/ 2147483647 h 116"/>
              <a:gd name="T22" fmla="*/ 2147483647 w 74"/>
              <a:gd name="T23" fmla="*/ 2147483647 h 116"/>
              <a:gd name="T24" fmla="*/ 2147483647 w 74"/>
              <a:gd name="T25" fmla="*/ 2147483647 h 116"/>
              <a:gd name="T26" fmla="*/ 2147483647 w 74"/>
              <a:gd name="T27" fmla="*/ 2147483647 h 116"/>
              <a:gd name="T28" fmla="*/ 2147483647 w 74"/>
              <a:gd name="T29" fmla="*/ 2147483647 h 116"/>
              <a:gd name="T30" fmla="*/ 2147483647 w 74"/>
              <a:gd name="T31" fmla="*/ 2147483647 h 116"/>
              <a:gd name="T32" fmla="*/ 2147483647 w 74"/>
              <a:gd name="T33" fmla="*/ 2147483647 h 116"/>
              <a:gd name="T34" fmla="*/ 2147483647 w 74"/>
              <a:gd name="T35" fmla="*/ 2147483647 h 116"/>
              <a:gd name="T36" fmla="*/ 2147483647 w 74"/>
              <a:gd name="T37" fmla="*/ 2147483647 h 116"/>
              <a:gd name="T38" fmla="*/ 2147483647 w 74"/>
              <a:gd name="T39" fmla="*/ 2147483647 h 116"/>
              <a:gd name="T40" fmla="*/ 2147483647 w 74"/>
              <a:gd name="T41" fmla="*/ 2147483647 h 116"/>
              <a:gd name="T42" fmla="*/ 2147483647 w 74"/>
              <a:gd name="T43" fmla="*/ 2147483647 h 116"/>
              <a:gd name="T44" fmla="*/ 2147483647 w 74"/>
              <a:gd name="T45" fmla="*/ 2147483647 h 116"/>
              <a:gd name="T46" fmla="*/ 2147483647 w 74"/>
              <a:gd name="T47" fmla="*/ 2147483647 h 116"/>
              <a:gd name="T48" fmla="*/ 2147483647 w 74"/>
              <a:gd name="T49" fmla="*/ 2147483647 h 116"/>
              <a:gd name="T50" fmla="*/ 2147483647 w 74"/>
              <a:gd name="T51" fmla="*/ 2147483647 h 116"/>
              <a:gd name="T52" fmla="*/ 2147483647 w 74"/>
              <a:gd name="T53" fmla="*/ 2147483647 h 116"/>
              <a:gd name="T54" fmla="*/ 2147483647 w 74"/>
              <a:gd name="T55" fmla="*/ 2147483647 h 116"/>
              <a:gd name="T56" fmla="*/ 2147483647 w 74"/>
              <a:gd name="T57" fmla="*/ 2147483647 h 116"/>
              <a:gd name="T58" fmla="*/ 2147483647 w 74"/>
              <a:gd name="T59" fmla="*/ 2147483647 h 116"/>
              <a:gd name="T60" fmla="*/ 2147483647 w 74"/>
              <a:gd name="T61" fmla="*/ 2147483647 h 116"/>
              <a:gd name="T62" fmla="*/ 0 w 74"/>
              <a:gd name="T63" fmla="*/ 2147483647 h 116"/>
              <a:gd name="T64" fmla="*/ 2147483647 w 74"/>
              <a:gd name="T65" fmla="*/ 0 h 116"/>
              <a:gd name="T66" fmla="*/ 2147483647 w 74"/>
              <a:gd name="T67" fmla="*/ 0 h 116"/>
              <a:gd name="T68" fmla="*/ 2147483647 w 74"/>
              <a:gd name="T69" fmla="*/ 2147483647 h 116"/>
              <a:gd name="T70" fmla="*/ 2147483647 w 74"/>
              <a:gd name="T71" fmla="*/ 2147483647 h 116"/>
              <a:gd name="T72" fmla="*/ 2147483647 w 74"/>
              <a:gd name="T73" fmla="*/ 2147483647 h 116"/>
              <a:gd name="T74" fmla="*/ 2147483647 w 74"/>
              <a:gd name="T75" fmla="*/ 2147483647 h 116"/>
              <a:gd name="T76" fmla="*/ 2147483647 w 74"/>
              <a:gd name="T77" fmla="*/ 2147483647 h 116"/>
              <a:gd name="T78" fmla="*/ 2147483647 w 74"/>
              <a:gd name="T79" fmla="*/ 2147483647 h 116"/>
              <a:gd name="T80" fmla="*/ 2147483647 w 74"/>
              <a:gd name="T81" fmla="*/ 2147483647 h 116"/>
              <a:gd name="T82" fmla="*/ 2147483647 w 74"/>
              <a:gd name="T83" fmla="*/ 2147483647 h 116"/>
              <a:gd name="T84" fmla="*/ 2147483647 w 74"/>
              <a:gd name="T85" fmla="*/ 2147483647 h 116"/>
              <a:gd name="T86" fmla="*/ 2147483647 w 74"/>
              <a:gd name="T87" fmla="*/ 2147483647 h 116"/>
              <a:gd name="T88" fmla="*/ 2147483647 w 74"/>
              <a:gd name="T89" fmla="*/ 2147483647 h 116"/>
              <a:gd name="T90" fmla="*/ 2147483647 w 74"/>
              <a:gd name="T91" fmla="*/ 2147483647 h 116"/>
              <a:gd name="T92" fmla="*/ 2147483647 w 74"/>
              <a:gd name="T93" fmla="*/ 2147483647 h 116"/>
              <a:gd name="T94" fmla="*/ 2147483647 w 74"/>
              <a:gd name="T95" fmla="*/ 2147483647 h 116"/>
              <a:gd name="T96" fmla="*/ 2147483647 w 74"/>
              <a:gd name="T97" fmla="*/ 2147483647 h 116"/>
              <a:gd name="T98" fmla="*/ 2147483647 w 74"/>
              <a:gd name="T99" fmla="*/ 2147483647 h 116"/>
              <a:gd name="T100" fmla="*/ 2147483647 w 74"/>
              <a:gd name="T101" fmla="*/ 2147483647 h 116"/>
              <a:gd name="T102" fmla="*/ 2147483647 w 74"/>
              <a:gd name="T103" fmla="*/ 2147483647 h 116"/>
              <a:gd name="T104" fmla="*/ 2147483647 w 74"/>
              <a:gd name="T105" fmla="*/ 2147483647 h 116"/>
              <a:gd name="T106" fmla="*/ 2147483647 w 74"/>
              <a:gd name="T107" fmla="*/ 2147483647 h 116"/>
              <a:gd name="T108" fmla="*/ 2147483647 w 74"/>
              <a:gd name="T109" fmla="*/ 2147483647 h 116"/>
              <a:gd name="T110" fmla="*/ 2147483647 w 74"/>
              <a:gd name="T111" fmla="*/ 2147483647 h 116"/>
              <a:gd name="T112" fmla="*/ 2147483647 w 74"/>
              <a:gd name="T113" fmla="*/ 2147483647 h 1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4"/>
              <a:gd name="T172" fmla="*/ 0 h 116"/>
              <a:gd name="T173" fmla="*/ 74 w 74"/>
              <a:gd name="T174" fmla="*/ 116 h 1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4" h="116">
                <a:moveTo>
                  <a:pt x="24" y="54"/>
                </a:moveTo>
                <a:lnTo>
                  <a:pt x="32" y="46"/>
                </a:lnTo>
                <a:lnTo>
                  <a:pt x="38" y="40"/>
                </a:lnTo>
                <a:lnTo>
                  <a:pt x="46" y="38"/>
                </a:lnTo>
                <a:lnTo>
                  <a:pt x="54" y="40"/>
                </a:lnTo>
                <a:lnTo>
                  <a:pt x="60" y="42"/>
                </a:lnTo>
                <a:lnTo>
                  <a:pt x="66" y="48"/>
                </a:lnTo>
                <a:lnTo>
                  <a:pt x="72" y="56"/>
                </a:lnTo>
                <a:lnTo>
                  <a:pt x="74" y="64"/>
                </a:lnTo>
                <a:lnTo>
                  <a:pt x="74" y="74"/>
                </a:lnTo>
                <a:lnTo>
                  <a:pt x="74" y="84"/>
                </a:lnTo>
                <a:lnTo>
                  <a:pt x="72" y="92"/>
                </a:lnTo>
                <a:lnTo>
                  <a:pt x="68" y="98"/>
                </a:lnTo>
                <a:lnTo>
                  <a:pt x="62" y="106"/>
                </a:lnTo>
                <a:lnTo>
                  <a:pt x="54" y="110"/>
                </a:lnTo>
                <a:lnTo>
                  <a:pt x="46" y="114"/>
                </a:lnTo>
                <a:lnTo>
                  <a:pt x="36" y="116"/>
                </a:lnTo>
                <a:lnTo>
                  <a:pt x="30" y="114"/>
                </a:lnTo>
                <a:lnTo>
                  <a:pt x="24" y="114"/>
                </a:lnTo>
                <a:lnTo>
                  <a:pt x="18" y="110"/>
                </a:lnTo>
                <a:lnTo>
                  <a:pt x="10" y="106"/>
                </a:lnTo>
                <a:lnTo>
                  <a:pt x="10" y="30"/>
                </a:lnTo>
                <a:lnTo>
                  <a:pt x="10" y="22"/>
                </a:lnTo>
                <a:lnTo>
                  <a:pt x="10" y="16"/>
                </a:lnTo>
                <a:lnTo>
                  <a:pt x="10" y="14"/>
                </a:lnTo>
                <a:lnTo>
                  <a:pt x="10" y="12"/>
                </a:lnTo>
                <a:lnTo>
                  <a:pt x="8" y="10"/>
                </a:lnTo>
                <a:lnTo>
                  <a:pt x="8" y="8"/>
                </a:lnTo>
                <a:lnTo>
                  <a:pt x="6" y="8"/>
                </a:lnTo>
                <a:lnTo>
                  <a:pt x="4" y="8"/>
                </a:lnTo>
                <a:lnTo>
                  <a:pt x="2" y="10"/>
                </a:lnTo>
                <a:lnTo>
                  <a:pt x="0" y="8"/>
                </a:lnTo>
                <a:lnTo>
                  <a:pt x="20" y="0"/>
                </a:lnTo>
                <a:lnTo>
                  <a:pt x="24" y="0"/>
                </a:lnTo>
                <a:lnTo>
                  <a:pt x="24" y="54"/>
                </a:lnTo>
                <a:close/>
                <a:moveTo>
                  <a:pt x="24" y="60"/>
                </a:moveTo>
                <a:lnTo>
                  <a:pt x="24" y="102"/>
                </a:lnTo>
                <a:lnTo>
                  <a:pt x="28" y="106"/>
                </a:lnTo>
                <a:lnTo>
                  <a:pt x="32" y="108"/>
                </a:lnTo>
                <a:lnTo>
                  <a:pt x="36" y="110"/>
                </a:lnTo>
                <a:lnTo>
                  <a:pt x="42" y="110"/>
                </a:lnTo>
                <a:lnTo>
                  <a:pt x="46" y="110"/>
                </a:lnTo>
                <a:lnTo>
                  <a:pt x="50" y="106"/>
                </a:lnTo>
                <a:lnTo>
                  <a:pt x="54" y="102"/>
                </a:lnTo>
                <a:lnTo>
                  <a:pt x="58" y="96"/>
                </a:lnTo>
                <a:lnTo>
                  <a:pt x="60" y="88"/>
                </a:lnTo>
                <a:lnTo>
                  <a:pt x="62" y="80"/>
                </a:lnTo>
                <a:lnTo>
                  <a:pt x="60" y="70"/>
                </a:lnTo>
                <a:lnTo>
                  <a:pt x="58" y="64"/>
                </a:lnTo>
                <a:lnTo>
                  <a:pt x="54" y="58"/>
                </a:lnTo>
                <a:lnTo>
                  <a:pt x="50" y="54"/>
                </a:lnTo>
                <a:lnTo>
                  <a:pt x="46" y="52"/>
                </a:lnTo>
                <a:lnTo>
                  <a:pt x="40" y="50"/>
                </a:lnTo>
                <a:lnTo>
                  <a:pt x="36" y="52"/>
                </a:lnTo>
                <a:lnTo>
                  <a:pt x="32" y="52"/>
                </a:lnTo>
                <a:lnTo>
                  <a:pt x="28" y="56"/>
                </a:lnTo>
                <a:lnTo>
                  <a:pt x="24" y="6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89" name="Freeform 41"/>
          <p:cNvSpPr>
            <a:spLocks noEditPoints="1"/>
          </p:cNvSpPr>
          <p:nvPr/>
        </p:nvSpPr>
        <p:spPr bwMode="auto">
          <a:xfrm>
            <a:off x="2332038" y="5624513"/>
            <a:ext cx="120650" cy="139700"/>
          </a:xfrm>
          <a:custGeom>
            <a:avLst/>
            <a:gdLst>
              <a:gd name="T0" fmla="*/ 2147483647 w 68"/>
              <a:gd name="T1" fmla="*/ 0 h 78"/>
              <a:gd name="T2" fmla="*/ 2147483647 w 68"/>
              <a:gd name="T3" fmla="*/ 2147483647 h 78"/>
              <a:gd name="T4" fmla="*/ 2147483647 w 68"/>
              <a:gd name="T5" fmla="*/ 2147483647 h 78"/>
              <a:gd name="T6" fmla="*/ 2147483647 w 68"/>
              <a:gd name="T7" fmla="*/ 2147483647 h 78"/>
              <a:gd name="T8" fmla="*/ 2147483647 w 68"/>
              <a:gd name="T9" fmla="*/ 2147483647 h 78"/>
              <a:gd name="T10" fmla="*/ 2147483647 w 68"/>
              <a:gd name="T11" fmla="*/ 2147483647 h 78"/>
              <a:gd name="T12" fmla="*/ 2147483647 w 68"/>
              <a:gd name="T13" fmla="*/ 2147483647 h 78"/>
              <a:gd name="T14" fmla="*/ 2147483647 w 68"/>
              <a:gd name="T15" fmla="*/ 2147483647 h 78"/>
              <a:gd name="T16" fmla="*/ 2147483647 w 68"/>
              <a:gd name="T17" fmla="*/ 2147483647 h 78"/>
              <a:gd name="T18" fmla="*/ 2147483647 w 68"/>
              <a:gd name="T19" fmla="*/ 2147483647 h 78"/>
              <a:gd name="T20" fmla="*/ 2147483647 w 68"/>
              <a:gd name="T21" fmla="*/ 2147483647 h 78"/>
              <a:gd name="T22" fmla="*/ 2147483647 w 68"/>
              <a:gd name="T23" fmla="*/ 2147483647 h 78"/>
              <a:gd name="T24" fmla="*/ 2147483647 w 68"/>
              <a:gd name="T25" fmla="*/ 2147483647 h 78"/>
              <a:gd name="T26" fmla="*/ 2147483647 w 68"/>
              <a:gd name="T27" fmla="*/ 2147483647 h 78"/>
              <a:gd name="T28" fmla="*/ 2147483647 w 68"/>
              <a:gd name="T29" fmla="*/ 2147483647 h 78"/>
              <a:gd name="T30" fmla="*/ 2147483647 w 68"/>
              <a:gd name="T31" fmla="*/ 2147483647 h 78"/>
              <a:gd name="T32" fmla="*/ 2147483647 w 68"/>
              <a:gd name="T33" fmla="*/ 2147483647 h 78"/>
              <a:gd name="T34" fmla="*/ 2147483647 w 68"/>
              <a:gd name="T35" fmla="*/ 2147483647 h 78"/>
              <a:gd name="T36" fmla="*/ 2147483647 w 68"/>
              <a:gd name="T37" fmla="*/ 2147483647 h 78"/>
              <a:gd name="T38" fmla="*/ 2147483647 w 68"/>
              <a:gd name="T39" fmla="*/ 2147483647 h 78"/>
              <a:gd name="T40" fmla="*/ 0 w 68"/>
              <a:gd name="T41" fmla="*/ 2147483647 h 78"/>
              <a:gd name="T42" fmla="*/ 0 w 68"/>
              <a:gd name="T43" fmla="*/ 2147483647 h 78"/>
              <a:gd name="T44" fmla="*/ 0 w 68"/>
              <a:gd name="T45" fmla="*/ 2147483647 h 78"/>
              <a:gd name="T46" fmla="*/ 2147483647 w 68"/>
              <a:gd name="T47" fmla="*/ 2147483647 h 78"/>
              <a:gd name="T48" fmla="*/ 2147483647 w 68"/>
              <a:gd name="T49" fmla="*/ 2147483647 h 78"/>
              <a:gd name="T50" fmla="*/ 2147483647 w 68"/>
              <a:gd name="T51" fmla="*/ 2147483647 h 78"/>
              <a:gd name="T52" fmla="*/ 2147483647 w 68"/>
              <a:gd name="T53" fmla="*/ 2147483647 h 78"/>
              <a:gd name="T54" fmla="*/ 2147483647 w 68"/>
              <a:gd name="T55" fmla="*/ 2147483647 h 78"/>
              <a:gd name="T56" fmla="*/ 2147483647 w 68"/>
              <a:gd name="T57" fmla="*/ 0 h 78"/>
              <a:gd name="T58" fmla="*/ 2147483647 w 68"/>
              <a:gd name="T59" fmla="*/ 2147483647 h 78"/>
              <a:gd name="T60" fmla="*/ 2147483647 w 68"/>
              <a:gd name="T61" fmla="*/ 2147483647 h 78"/>
              <a:gd name="T62" fmla="*/ 2147483647 w 68"/>
              <a:gd name="T63" fmla="*/ 2147483647 h 78"/>
              <a:gd name="T64" fmla="*/ 2147483647 w 68"/>
              <a:gd name="T65" fmla="*/ 2147483647 h 78"/>
              <a:gd name="T66" fmla="*/ 2147483647 w 68"/>
              <a:gd name="T67" fmla="*/ 2147483647 h 78"/>
              <a:gd name="T68" fmla="*/ 2147483647 w 68"/>
              <a:gd name="T69" fmla="*/ 2147483647 h 78"/>
              <a:gd name="T70" fmla="*/ 2147483647 w 68"/>
              <a:gd name="T71" fmla="*/ 2147483647 h 78"/>
              <a:gd name="T72" fmla="*/ 2147483647 w 68"/>
              <a:gd name="T73" fmla="*/ 2147483647 h 78"/>
              <a:gd name="T74" fmla="*/ 2147483647 w 68"/>
              <a:gd name="T75" fmla="*/ 2147483647 h 78"/>
              <a:gd name="T76" fmla="*/ 2147483647 w 68"/>
              <a:gd name="T77" fmla="*/ 2147483647 h 78"/>
              <a:gd name="T78" fmla="*/ 2147483647 w 68"/>
              <a:gd name="T79" fmla="*/ 2147483647 h 78"/>
              <a:gd name="T80" fmla="*/ 2147483647 w 68"/>
              <a:gd name="T81" fmla="*/ 2147483647 h 78"/>
              <a:gd name="T82" fmla="*/ 2147483647 w 68"/>
              <a:gd name="T83" fmla="*/ 2147483647 h 78"/>
              <a:gd name="T84" fmla="*/ 2147483647 w 68"/>
              <a:gd name="T85" fmla="*/ 2147483647 h 78"/>
              <a:gd name="T86" fmla="*/ 2147483647 w 68"/>
              <a:gd name="T87" fmla="*/ 2147483647 h 78"/>
              <a:gd name="T88" fmla="*/ 2147483647 w 68"/>
              <a:gd name="T89" fmla="*/ 2147483647 h 78"/>
              <a:gd name="T90" fmla="*/ 2147483647 w 68"/>
              <a:gd name="T91" fmla="*/ 2147483647 h 78"/>
              <a:gd name="T92" fmla="*/ 2147483647 w 68"/>
              <a:gd name="T93" fmla="*/ 2147483647 h 78"/>
              <a:gd name="T94" fmla="*/ 2147483647 w 68"/>
              <a:gd name="T95" fmla="*/ 2147483647 h 78"/>
              <a:gd name="T96" fmla="*/ 2147483647 w 68"/>
              <a:gd name="T97" fmla="*/ 2147483647 h 78"/>
              <a:gd name="T98" fmla="*/ 2147483647 w 68"/>
              <a:gd name="T99" fmla="*/ 2147483647 h 78"/>
              <a:gd name="T100" fmla="*/ 2147483647 w 68"/>
              <a:gd name="T101" fmla="*/ 2147483647 h 78"/>
              <a:gd name="T102" fmla="*/ 2147483647 w 68"/>
              <a:gd name="T103" fmla="*/ 2147483647 h 78"/>
              <a:gd name="T104" fmla="*/ 2147483647 w 68"/>
              <a:gd name="T105" fmla="*/ 2147483647 h 78"/>
              <a:gd name="T106" fmla="*/ 2147483647 w 68"/>
              <a:gd name="T107" fmla="*/ 2147483647 h 7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8"/>
              <a:gd name="T163" fmla="*/ 0 h 78"/>
              <a:gd name="T164" fmla="*/ 68 w 68"/>
              <a:gd name="T165" fmla="*/ 78 h 7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8" h="78">
                <a:moveTo>
                  <a:pt x="34" y="0"/>
                </a:moveTo>
                <a:lnTo>
                  <a:pt x="42" y="2"/>
                </a:lnTo>
                <a:lnTo>
                  <a:pt x="48" y="4"/>
                </a:lnTo>
                <a:lnTo>
                  <a:pt x="54" y="8"/>
                </a:lnTo>
                <a:lnTo>
                  <a:pt x="60" y="14"/>
                </a:lnTo>
                <a:lnTo>
                  <a:pt x="66" y="20"/>
                </a:lnTo>
                <a:lnTo>
                  <a:pt x="68" y="28"/>
                </a:lnTo>
                <a:lnTo>
                  <a:pt x="68" y="38"/>
                </a:lnTo>
                <a:lnTo>
                  <a:pt x="68" y="48"/>
                </a:lnTo>
                <a:lnTo>
                  <a:pt x="64" y="58"/>
                </a:lnTo>
                <a:lnTo>
                  <a:pt x="60" y="64"/>
                </a:lnTo>
                <a:lnTo>
                  <a:pt x="56" y="68"/>
                </a:lnTo>
                <a:lnTo>
                  <a:pt x="52" y="72"/>
                </a:lnTo>
                <a:lnTo>
                  <a:pt x="42" y="76"/>
                </a:lnTo>
                <a:lnTo>
                  <a:pt x="34" y="78"/>
                </a:lnTo>
                <a:lnTo>
                  <a:pt x="26" y="76"/>
                </a:lnTo>
                <a:lnTo>
                  <a:pt x="18" y="74"/>
                </a:lnTo>
                <a:lnTo>
                  <a:pt x="12" y="70"/>
                </a:lnTo>
                <a:lnTo>
                  <a:pt x="8" y="64"/>
                </a:lnTo>
                <a:lnTo>
                  <a:pt x="2" y="56"/>
                </a:lnTo>
                <a:lnTo>
                  <a:pt x="0" y="48"/>
                </a:lnTo>
                <a:lnTo>
                  <a:pt x="0" y="40"/>
                </a:lnTo>
                <a:lnTo>
                  <a:pt x="0" y="30"/>
                </a:lnTo>
                <a:lnTo>
                  <a:pt x="4" y="20"/>
                </a:lnTo>
                <a:lnTo>
                  <a:pt x="8" y="14"/>
                </a:lnTo>
                <a:lnTo>
                  <a:pt x="12" y="10"/>
                </a:lnTo>
                <a:lnTo>
                  <a:pt x="18" y="6"/>
                </a:lnTo>
                <a:lnTo>
                  <a:pt x="26" y="2"/>
                </a:lnTo>
                <a:lnTo>
                  <a:pt x="34" y="0"/>
                </a:lnTo>
                <a:close/>
                <a:moveTo>
                  <a:pt x="32" y="6"/>
                </a:moveTo>
                <a:lnTo>
                  <a:pt x="28" y="6"/>
                </a:lnTo>
                <a:lnTo>
                  <a:pt x="22" y="8"/>
                </a:lnTo>
                <a:lnTo>
                  <a:pt x="18" y="12"/>
                </a:lnTo>
                <a:lnTo>
                  <a:pt x="16" y="18"/>
                </a:lnTo>
                <a:lnTo>
                  <a:pt x="14" y="24"/>
                </a:lnTo>
                <a:lnTo>
                  <a:pt x="12" y="34"/>
                </a:lnTo>
                <a:lnTo>
                  <a:pt x="14" y="44"/>
                </a:lnTo>
                <a:lnTo>
                  <a:pt x="16" y="52"/>
                </a:lnTo>
                <a:lnTo>
                  <a:pt x="20" y="60"/>
                </a:lnTo>
                <a:lnTo>
                  <a:pt x="24" y="68"/>
                </a:lnTo>
                <a:lnTo>
                  <a:pt x="30" y="70"/>
                </a:lnTo>
                <a:lnTo>
                  <a:pt x="36" y="72"/>
                </a:lnTo>
                <a:lnTo>
                  <a:pt x="42" y="72"/>
                </a:lnTo>
                <a:lnTo>
                  <a:pt x="46" y="70"/>
                </a:lnTo>
                <a:lnTo>
                  <a:pt x="50" y="66"/>
                </a:lnTo>
                <a:lnTo>
                  <a:pt x="52" y="60"/>
                </a:lnTo>
                <a:lnTo>
                  <a:pt x="54" y="54"/>
                </a:lnTo>
                <a:lnTo>
                  <a:pt x="56" y="44"/>
                </a:lnTo>
                <a:lnTo>
                  <a:pt x="54" y="32"/>
                </a:lnTo>
                <a:lnTo>
                  <a:pt x="52" y="22"/>
                </a:lnTo>
                <a:lnTo>
                  <a:pt x="46" y="14"/>
                </a:lnTo>
                <a:lnTo>
                  <a:pt x="42" y="10"/>
                </a:lnTo>
                <a:lnTo>
                  <a:pt x="38" y="6"/>
                </a:lnTo>
                <a:lnTo>
                  <a:pt x="32" y="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0" name="Freeform 42"/>
          <p:cNvSpPr>
            <a:spLocks/>
          </p:cNvSpPr>
          <p:nvPr/>
        </p:nvSpPr>
        <p:spPr bwMode="auto">
          <a:xfrm>
            <a:off x="2470150" y="5629275"/>
            <a:ext cx="139700" cy="134938"/>
          </a:xfrm>
          <a:custGeom>
            <a:avLst/>
            <a:gdLst>
              <a:gd name="T0" fmla="*/ 2147483647 w 78"/>
              <a:gd name="T1" fmla="*/ 0 h 76"/>
              <a:gd name="T2" fmla="*/ 2147483647 w 78"/>
              <a:gd name="T3" fmla="*/ 2147483647 h 76"/>
              <a:gd name="T4" fmla="*/ 2147483647 w 78"/>
              <a:gd name="T5" fmla="*/ 2147483647 h 76"/>
              <a:gd name="T6" fmla="*/ 2147483647 w 78"/>
              <a:gd name="T7" fmla="*/ 2147483647 h 76"/>
              <a:gd name="T8" fmla="*/ 2147483647 w 78"/>
              <a:gd name="T9" fmla="*/ 2147483647 h 76"/>
              <a:gd name="T10" fmla="*/ 2147483647 w 78"/>
              <a:gd name="T11" fmla="*/ 2147483647 h 76"/>
              <a:gd name="T12" fmla="*/ 2147483647 w 78"/>
              <a:gd name="T13" fmla="*/ 2147483647 h 76"/>
              <a:gd name="T14" fmla="*/ 2147483647 w 78"/>
              <a:gd name="T15" fmla="*/ 2147483647 h 76"/>
              <a:gd name="T16" fmla="*/ 2147483647 w 78"/>
              <a:gd name="T17" fmla="*/ 2147483647 h 76"/>
              <a:gd name="T18" fmla="*/ 2147483647 w 78"/>
              <a:gd name="T19" fmla="*/ 2147483647 h 76"/>
              <a:gd name="T20" fmla="*/ 2147483647 w 78"/>
              <a:gd name="T21" fmla="*/ 2147483647 h 76"/>
              <a:gd name="T22" fmla="*/ 2147483647 w 78"/>
              <a:gd name="T23" fmla="*/ 2147483647 h 76"/>
              <a:gd name="T24" fmla="*/ 2147483647 w 78"/>
              <a:gd name="T25" fmla="*/ 2147483647 h 76"/>
              <a:gd name="T26" fmla="*/ 2147483647 w 78"/>
              <a:gd name="T27" fmla="*/ 2147483647 h 76"/>
              <a:gd name="T28" fmla="*/ 2147483647 w 78"/>
              <a:gd name="T29" fmla="*/ 2147483647 h 76"/>
              <a:gd name="T30" fmla="*/ 2147483647 w 78"/>
              <a:gd name="T31" fmla="*/ 2147483647 h 76"/>
              <a:gd name="T32" fmla="*/ 2147483647 w 78"/>
              <a:gd name="T33" fmla="*/ 2147483647 h 76"/>
              <a:gd name="T34" fmla="*/ 2147483647 w 78"/>
              <a:gd name="T35" fmla="*/ 2147483647 h 76"/>
              <a:gd name="T36" fmla="*/ 2147483647 w 78"/>
              <a:gd name="T37" fmla="*/ 2147483647 h 76"/>
              <a:gd name="T38" fmla="*/ 2147483647 w 78"/>
              <a:gd name="T39" fmla="*/ 2147483647 h 76"/>
              <a:gd name="T40" fmla="*/ 2147483647 w 78"/>
              <a:gd name="T41" fmla="*/ 2147483647 h 76"/>
              <a:gd name="T42" fmla="*/ 2147483647 w 78"/>
              <a:gd name="T43" fmla="*/ 2147483647 h 76"/>
              <a:gd name="T44" fmla="*/ 2147483647 w 78"/>
              <a:gd name="T45" fmla="*/ 2147483647 h 76"/>
              <a:gd name="T46" fmla="*/ 2147483647 w 78"/>
              <a:gd name="T47" fmla="*/ 2147483647 h 76"/>
              <a:gd name="T48" fmla="*/ 2147483647 w 78"/>
              <a:gd name="T49" fmla="*/ 2147483647 h 76"/>
              <a:gd name="T50" fmla="*/ 2147483647 w 78"/>
              <a:gd name="T51" fmla="*/ 2147483647 h 76"/>
              <a:gd name="T52" fmla="*/ 2147483647 w 78"/>
              <a:gd name="T53" fmla="*/ 2147483647 h 76"/>
              <a:gd name="T54" fmla="*/ 2147483647 w 78"/>
              <a:gd name="T55" fmla="*/ 2147483647 h 76"/>
              <a:gd name="T56" fmla="*/ 2147483647 w 78"/>
              <a:gd name="T57" fmla="*/ 2147483647 h 76"/>
              <a:gd name="T58" fmla="*/ 2147483647 w 78"/>
              <a:gd name="T59" fmla="*/ 2147483647 h 76"/>
              <a:gd name="T60" fmla="*/ 2147483647 w 78"/>
              <a:gd name="T61" fmla="*/ 2147483647 h 76"/>
              <a:gd name="T62" fmla="*/ 2147483647 w 78"/>
              <a:gd name="T63" fmla="*/ 2147483647 h 76"/>
              <a:gd name="T64" fmla="*/ 0 w 78"/>
              <a:gd name="T65" fmla="*/ 2147483647 h 76"/>
              <a:gd name="T66" fmla="*/ 0 w 78"/>
              <a:gd name="T67" fmla="*/ 0 h 76"/>
              <a:gd name="T68" fmla="*/ 2147483647 w 78"/>
              <a:gd name="T69" fmla="*/ 0 h 76"/>
              <a:gd name="T70" fmla="*/ 2147483647 w 78"/>
              <a:gd name="T71" fmla="*/ 2147483647 h 76"/>
              <a:gd name="T72" fmla="*/ 2147483647 w 78"/>
              <a:gd name="T73" fmla="*/ 2147483647 h 76"/>
              <a:gd name="T74" fmla="*/ 2147483647 w 78"/>
              <a:gd name="T75" fmla="*/ 2147483647 h 76"/>
              <a:gd name="T76" fmla="*/ 2147483647 w 78"/>
              <a:gd name="T77" fmla="*/ 2147483647 h 76"/>
              <a:gd name="T78" fmla="*/ 2147483647 w 78"/>
              <a:gd name="T79" fmla="*/ 2147483647 h 76"/>
              <a:gd name="T80" fmla="*/ 2147483647 w 78"/>
              <a:gd name="T81" fmla="*/ 2147483647 h 76"/>
              <a:gd name="T82" fmla="*/ 2147483647 w 78"/>
              <a:gd name="T83" fmla="*/ 2147483647 h 76"/>
              <a:gd name="T84" fmla="*/ 2147483647 w 78"/>
              <a:gd name="T85" fmla="*/ 2147483647 h 76"/>
              <a:gd name="T86" fmla="*/ 2147483647 w 78"/>
              <a:gd name="T87" fmla="*/ 2147483647 h 76"/>
              <a:gd name="T88" fmla="*/ 2147483647 w 78"/>
              <a:gd name="T89" fmla="*/ 2147483647 h 76"/>
              <a:gd name="T90" fmla="*/ 2147483647 w 78"/>
              <a:gd name="T91" fmla="*/ 2147483647 h 76"/>
              <a:gd name="T92" fmla="*/ 2147483647 w 78"/>
              <a:gd name="T93" fmla="*/ 2147483647 h 76"/>
              <a:gd name="T94" fmla="*/ 2147483647 w 78"/>
              <a:gd name="T95" fmla="*/ 2147483647 h 76"/>
              <a:gd name="T96" fmla="*/ 2147483647 w 78"/>
              <a:gd name="T97" fmla="*/ 2147483647 h 76"/>
              <a:gd name="T98" fmla="*/ 2147483647 w 78"/>
              <a:gd name="T99" fmla="*/ 2147483647 h 76"/>
              <a:gd name="T100" fmla="*/ 2147483647 w 78"/>
              <a:gd name="T101" fmla="*/ 0 h 76"/>
              <a:gd name="T102" fmla="*/ 2147483647 w 78"/>
              <a:gd name="T103" fmla="*/ 0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"/>
              <a:gd name="T157" fmla="*/ 0 h 76"/>
              <a:gd name="T158" fmla="*/ 78 w 78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" h="76">
                <a:moveTo>
                  <a:pt x="68" y="0"/>
                </a:moveTo>
                <a:lnTo>
                  <a:pt x="68" y="44"/>
                </a:lnTo>
                <a:lnTo>
                  <a:pt x="68" y="52"/>
                </a:lnTo>
                <a:lnTo>
                  <a:pt x="68" y="58"/>
                </a:lnTo>
                <a:lnTo>
                  <a:pt x="68" y="62"/>
                </a:lnTo>
                <a:lnTo>
                  <a:pt x="68" y="64"/>
                </a:lnTo>
                <a:lnTo>
                  <a:pt x="70" y="66"/>
                </a:lnTo>
                <a:lnTo>
                  <a:pt x="72" y="66"/>
                </a:lnTo>
                <a:lnTo>
                  <a:pt x="74" y="66"/>
                </a:lnTo>
                <a:lnTo>
                  <a:pt x="76" y="66"/>
                </a:lnTo>
                <a:lnTo>
                  <a:pt x="78" y="66"/>
                </a:lnTo>
                <a:lnTo>
                  <a:pt x="58" y="76"/>
                </a:lnTo>
                <a:lnTo>
                  <a:pt x="54" y="76"/>
                </a:lnTo>
                <a:lnTo>
                  <a:pt x="54" y="60"/>
                </a:lnTo>
                <a:lnTo>
                  <a:pt x="48" y="66"/>
                </a:lnTo>
                <a:lnTo>
                  <a:pt x="42" y="70"/>
                </a:lnTo>
                <a:lnTo>
                  <a:pt x="40" y="72"/>
                </a:lnTo>
                <a:lnTo>
                  <a:pt x="34" y="74"/>
                </a:lnTo>
                <a:lnTo>
                  <a:pt x="28" y="76"/>
                </a:lnTo>
                <a:lnTo>
                  <a:pt x="22" y="74"/>
                </a:lnTo>
                <a:lnTo>
                  <a:pt x="18" y="72"/>
                </a:lnTo>
                <a:lnTo>
                  <a:pt x="14" y="68"/>
                </a:lnTo>
                <a:lnTo>
                  <a:pt x="12" y="62"/>
                </a:lnTo>
                <a:lnTo>
                  <a:pt x="10" y="56"/>
                </a:lnTo>
                <a:lnTo>
                  <a:pt x="10" y="46"/>
                </a:lnTo>
                <a:lnTo>
                  <a:pt x="10" y="14"/>
                </a:lnTo>
                <a:lnTo>
                  <a:pt x="10" y="10"/>
                </a:lnTo>
                <a:lnTo>
                  <a:pt x="8" y="6"/>
                </a:ln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  <a:lnTo>
                  <a:pt x="24" y="0"/>
                </a:lnTo>
                <a:lnTo>
                  <a:pt x="24" y="48"/>
                </a:lnTo>
                <a:lnTo>
                  <a:pt x="24" y="54"/>
                </a:lnTo>
                <a:lnTo>
                  <a:pt x="24" y="60"/>
                </a:lnTo>
                <a:lnTo>
                  <a:pt x="26" y="62"/>
                </a:lnTo>
                <a:lnTo>
                  <a:pt x="30" y="64"/>
                </a:lnTo>
                <a:lnTo>
                  <a:pt x="36" y="66"/>
                </a:lnTo>
                <a:lnTo>
                  <a:pt x="40" y="64"/>
                </a:lnTo>
                <a:lnTo>
                  <a:pt x="44" y="62"/>
                </a:lnTo>
                <a:lnTo>
                  <a:pt x="48" y="60"/>
                </a:lnTo>
                <a:lnTo>
                  <a:pt x="54" y="54"/>
                </a:lnTo>
                <a:lnTo>
                  <a:pt x="54" y="14"/>
                </a:lnTo>
                <a:lnTo>
                  <a:pt x="54" y="8"/>
                </a:lnTo>
                <a:lnTo>
                  <a:pt x="52" y="4"/>
                </a:lnTo>
                <a:lnTo>
                  <a:pt x="48" y="2"/>
                </a:lnTo>
                <a:lnTo>
                  <a:pt x="44" y="2"/>
                </a:lnTo>
                <a:lnTo>
                  <a:pt x="44" y="0"/>
                </a:lnTo>
                <a:lnTo>
                  <a:pt x="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1" name="Freeform 43"/>
          <p:cNvSpPr>
            <a:spLocks/>
          </p:cNvSpPr>
          <p:nvPr/>
        </p:nvSpPr>
        <p:spPr bwMode="auto">
          <a:xfrm>
            <a:off x="2613025" y="5624513"/>
            <a:ext cx="141288" cy="134937"/>
          </a:xfrm>
          <a:custGeom>
            <a:avLst/>
            <a:gdLst>
              <a:gd name="T0" fmla="*/ 2147483647 w 80"/>
              <a:gd name="T1" fmla="*/ 2147483647 h 76"/>
              <a:gd name="T2" fmla="*/ 2147483647 w 80"/>
              <a:gd name="T3" fmla="*/ 0 h 76"/>
              <a:gd name="T4" fmla="*/ 2147483647 w 80"/>
              <a:gd name="T5" fmla="*/ 2147483647 h 76"/>
              <a:gd name="T6" fmla="*/ 2147483647 w 80"/>
              <a:gd name="T7" fmla="*/ 2147483647 h 76"/>
              <a:gd name="T8" fmla="*/ 2147483647 w 80"/>
              <a:gd name="T9" fmla="*/ 2147483647 h 76"/>
              <a:gd name="T10" fmla="*/ 2147483647 w 80"/>
              <a:gd name="T11" fmla="*/ 2147483647 h 76"/>
              <a:gd name="T12" fmla="*/ 2147483647 w 80"/>
              <a:gd name="T13" fmla="*/ 2147483647 h 76"/>
              <a:gd name="T14" fmla="*/ 2147483647 w 80"/>
              <a:gd name="T15" fmla="*/ 2147483647 h 76"/>
              <a:gd name="T16" fmla="*/ 2147483647 w 80"/>
              <a:gd name="T17" fmla="*/ 2147483647 h 76"/>
              <a:gd name="T18" fmla="*/ 2147483647 w 80"/>
              <a:gd name="T19" fmla="*/ 2147483647 h 76"/>
              <a:gd name="T20" fmla="*/ 2147483647 w 80"/>
              <a:gd name="T21" fmla="*/ 2147483647 h 76"/>
              <a:gd name="T22" fmla="*/ 2147483647 w 80"/>
              <a:gd name="T23" fmla="*/ 2147483647 h 76"/>
              <a:gd name="T24" fmla="*/ 2147483647 w 80"/>
              <a:gd name="T25" fmla="*/ 2147483647 h 76"/>
              <a:gd name="T26" fmla="*/ 2147483647 w 80"/>
              <a:gd name="T27" fmla="*/ 2147483647 h 76"/>
              <a:gd name="T28" fmla="*/ 2147483647 w 80"/>
              <a:gd name="T29" fmla="*/ 2147483647 h 76"/>
              <a:gd name="T30" fmla="*/ 2147483647 w 80"/>
              <a:gd name="T31" fmla="*/ 2147483647 h 76"/>
              <a:gd name="T32" fmla="*/ 2147483647 w 80"/>
              <a:gd name="T33" fmla="*/ 2147483647 h 76"/>
              <a:gd name="T34" fmla="*/ 2147483647 w 80"/>
              <a:gd name="T35" fmla="*/ 2147483647 h 76"/>
              <a:gd name="T36" fmla="*/ 2147483647 w 80"/>
              <a:gd name="T37" fmla="*/ 2147483647 h 76"/>
              <a:gd name="T38" fmla="*/ 2147483647 w 80"/>
              <a:gd name="T39" fmla="*/ 2147483647 h 76"/>
              <a:gd name="T40" fmla="*/ 2147483647 w 80"/>
              <a:gd name="T41" fmla="*/ 2147483647 h 76"/>
              <a:gd name="T42" fmla="*/ 0 w 80"/>
              <a:gd name="T43" fmla="*/ 2147483647 h 76"/>
              <a:gd name="T44" fmla="*/ 2147483647 w 80"/>
              <a:gd name="T45" fmla="*/ 2147483647 h 76"/>
              <a:gd name="T46" fmla="*/ 2147483647 w 80"/>
              <a:gd name="T47" fmla="*/ 2147483647 h 76"/>
              <a:gd name="T48" fmla="*/ 2147483647 w 80"/>
              <a:gd name="T49" fmla="*/ 2147483647 h 76"/>
              <a:gd name="T50" fmla="*/ 2147483647 w 80"/>
              <a:gd name="T51" fmla="*/ 2147483647 h 76"/>
              <a:gd name="T52" fmla="*/ 2147483647 w 80"/>
              <a:gd name="T53" fmla="*/ 2147483647 h 76"/>
              <a:gd name="T54" fmla="*/ 2147483647 w 80"/>
              <a:gd name="T55" fmla="*/ 2147483647 h 76"/>
              <a:gd name="T56" fmla="*/ 2147483647 w 80"/>
              <a:gd name="T57" fmla="*/ 2147483647 h 76"/>
              <a:gd name="T58" fmla="*/ 2147483647 w 80"/>
              <a:gd name="T59" fmla="*/ 2147483647 h 76"/>
              <a:gd name="T60" fmla="*/ 2147483647 w 80"/>
              <a:gd name="T61" fmla="*/ 0 h 76"/>
              <a:gd name="T62" fmla="*/ 2147483647 w 80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"/>
              <a:gd name="T97" fmla="*/ 0 h 76"/>
              <a:gd name="T98" fmla="*/ 80 w 80"/>
              <a:gd name="T99" fmla="*/ 76 h 7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" h="76">
                <a:moveTo>
                  <a:pt x="24" y="16"/>
                </a:moveTo>
                <a:lnTo>
                  <a:pt x="34" y="8"/>
                </a:lnTo>
                <a:lnTo>
                  <a:pt x="42" y="2"/>
                </a:lnTo>
                <a:lnTo>
                  <a:pt x="50" y="0"/>
                </a:lnTo>
                <a:lnTo>
                  <a:pt x="56" y="2"/>
                </a:lnTo>
                <a:lnTo>
                  <a:pt x="60" y="4"/>
                </a:lnTo>
                <a:lnTo>
                  <a:pt x="64" y="8"/>
                </a:lnTo>
                <a:lnTo>
                  <a:pt x="68" y="14"/>
                </a:lnTo>
                <a:lnTo>
                  <a:pt x="68" y="20"/>
                </a:lnTo>
                <a:lnTo>
                  <a:pt x="68" y="28"/>
                </a:lnTo>
                <a:lnTo>
                  <a:pt x="68" y="58"/>
                </a:lnTo>
                <a:lnTo>
                  <a:pt x="70" y="66"/>
                </a:lnTo>
                <a:lnTo>
                  <a:pt x="70" y="70"/>
                </a:lnTo>
                <a:lnTo>
                  <a:pt x="70" y="72"/>
                </a:lnTo>
                <a:lnTo>
                  <a:pt x="72" y="72"/>
                </a:lnTo>
                <a:lnTo>
                  <a:pt x="76" y="74"/>
                </a:lnTo>
                <a:lnTo>
                  <a:pt x="80" y="74"/>
                </a:lnTo>
                <a:lnTo>
                  <a:pt x="80" y="76"/>
                </a:lnTo>
                <a:lnTo>
                  <a:pt x="46" y="76"/>
                </a:lnTo>
                <a:lnTo>
                  <a:pt x="46" y="74"/>
                </a:lnTo>
                <a:lnTo>
                  <a:pt x="50" y="74"/>
                </a:lnTo>
                <a:lnTo>
                  <a:pt x="52" y="72"/>
                </a:lnTo>
                <a:lnTo>
                  <a:pt x="54" y="70"/>
                </a:lnTo>
                <a:lnTo>
                  <a:pt x="56" y="66"/>
                </a:lnTo>
                <a:lnTo>
                  <a:pt x="56" y="64"/>
                </a:lnTo>
                <a:lnTo>
                  <a:pt x="56" y="58"/>
                </a:lnTo>
                <a:lnTo>
                  <a:pt x="56" y="30"/>
                </a:lnTo>
                <a:lnTo>
                  <a:pt x="54" y="22"/>
                </a:lnTo>
                <a:lnTo>
                  <a:pt x="52" y="16"/>
                </a:lnTo>
                <a:lnTo>
                  <a:pt x="50" y="12"/>
                </a:lnTo>
                <a:lnTo>
                  <a:pt x="44" y="10"/>
                </a:lnTo>
                <a:lnTo>
                  <a:pt x="38" y="12"/>
                </a:lnTo>
                <a:lnTo>
                  <a:pt x="32" y="16"/>
                </a:lnTo>
                <a:lnTo>
                  <a:pt x="24" y="22"/>
                </a:lnTo>
                <a:lnTo>
                  <a:pt x="24" y="58"/>
                </a:lnTo>
                <a:lnTo>
                  <a:pt x="24" y="66"/>
                </a:lnTo>
                <a:lnTo>
                  <a:pt x="26" y="68"/>
                </a:lnTo>
                <a:lnTo>
                  <a:pt x="26" y="72"/>
                </a:lnTo>
                <a:lnTo>
                  <a:pt x="28" y="72"/>
                </a:lnTo>
                <a:lnTo>
                  <a:pt x="30" y="74"/>
                </a:lnTo>
                <a:lnTo>
                  <a:pt x="34" y="74"/>
                </a:lnTo>
                <a:lnTo>
                  <a:pt x="34" y="76"/>
                </a:lnTo>
                <a:lnTo>
                  <a:pt x="0" y="76"/>
                </a:lnTo>
                <a:lnTo>
                  <a:pt x="0" y="74"/>
                </a:lnTo>
                <a:lnTo>
                  <a:pt x="2" y="74"/>
                </a:lnTo>
                <a:lnTo>
                  <a:pt x="6" y="74"/>
                </a:lnTo>
                <a:lnTo>
                  <a:pt x="10" y="70"/>
                </a:lnTo>
                <a:lnTo>
                  <a:pt x="10" y="66"/>
                </a:lnTo>
                <a:lnTo>
                  <a:pt x="12" y="58"/>
                </a:lnTo>
                <a:lnTo>
                  <a:pt x="12" y="32"/>
                </a:lnTo>
                <a:lnTo>
                  <a:pt x="12" y="24"/>
                </a:lnTo>
                <a:lnTo>
                  <a:pt x="10" y="18"/>
                </a:lnTo>
                <a:lnTo>
                  <a:pt x="10" y="14"/>
                </a:lnTo>
                <a:lnTo>
                  <a:pt x="10" y="12"/>
                </a:lnTo>
                <a:lnTo>
                  <a:pt x="10" y="10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2" y="10"/>
                </a:lnTo>
                <a:lnTo>
                  <a:pt x="0" y="10"/>
                </a:lnTo>
                <a:lnTo>
                  <a:pt x="22" y="0"/>
                </a:lnTo>
                <a:lnTo>
                  <a:pt x="24" y="0"/>
                </a:lnTo>
                <a:lnTo>
                  <a:pt x="24" y="1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2" name="Freeform 44"/>
          <p:cNvSpPr>
            <a:spLocks noEditPoints="1"/>
          </p:cNvSpPr>
          <p:nvPr/>
        </p:nvSpPr>
        <p:spPr bwMode="auto">
          <a:xfrm>
            <a:off x="2765425" y="5557838"/>
            <a:ext cx="131763" cy="206375"/>
          </a:xfrm>
          <a:custGeom>
            <a:avLst/>
            <a:gdLst>
              <a:gd name="T0" fmla="*/ 2147483647 w 74"/>
              <a:gd name="T1" fmla="*/ 2147483647 h 116"/>
              <a:gd name="T2" fmla="*/ 2147483647 w 74"/>
              <a:gd name="T3" fmla="*/ 2147483647 h 116"/>
              <a:gd name="T4" fmla="*/ 2147483647 w 74"/>
              <a:gd name="T5" fmla="*/ 2147483647 h 116"/>
              <a:gd name="T6" fmla="*/ 2147483647 w 74"/>
              <a:gd name="T7" fmla="*/ 2147483647 h 116"/>
              <a:gd name="T8" fmla="*/ 0 w 74"/>
              <a:gd name="T9" fmla="*/ 2147483647 h 116"/>
              <a:gd name="T10" fmla="*/ 0 w 74"/>
              <a:gd name="T11" fmla="*/ 2147483647 h 116"/>
              <a:gd name="T12" fmla="*/ 2147483647 w 74"/>
              <a:gd name="T13" fmla="*/ 2147483647 h 116"/>
              <a:gd name="T14" fmla="*/ 2147483647 w 74"/>
              <a:gd name="T15" fmla="*/ 2147483647 h 116"/>
              <a:gd name="T16" fmla="*/ 2147483647 w 74"/>
              <a:gd name="T17" fmla="*/ 2147483647 h 116"/>
              <a:gd name="T18" fmla="*/ 2147483647 w 74"/>
              <a:gd name="T19" fmla="*/ 2147483647 h 116"/>
              <a:gd name="T20" fmla="*/ 2147483647 w 74"/>
              <a:gd name="T21" fmla="*/ 2147483647 h 116"/>
              <a:gd name="T22" fmla="*/ 2147483647 w 74"/>
              <a:gd name="T23" fmla="*/ 2147483647 h 116"/>
              <a:gd name="T24" fmla="*/ 2147483647 w 74"/>
              <a:gd name="T25" fmla="*/ 2147483647 h 116"/>
              <a:gd name="T26" fmla="*/ 2147483647 w 74"/>
              <a:gd name="T27" fmla="*/ 2147483647 h 116"/>
              <a:gd name="T28" fmla="*/ 2147483647 w 74"/>
              <a:gd name="T29" fmla="*/ 2147483647 h 116"/>
              <a:gd name="T30" fmla="*/ 2147483647 w 74"/>
              <a:gd name="T31" fmla="*/ 2147483647 h 116"/>
              <a:gd name="T32" fmla="*/ 2147483647 w 74"/>
              <a:gd name="T33" fmla="*/ 0 h 116"/>
              <a:gd name="T34" fmla="*/ 2147483647 w 74"/>
              <a:gd name="T35" fmla="*/ 2147483647 h 116"/>
              <a:gd name="T36" fmla="*/ 2147483647 w 74"/>
              <a:gd name="T37" fmla="*/ 2147483647 h 116"/>
              <a:gd name="T38" fmla="*/ 2147483647 w 74"/>
              <a:gd name="T39" fmla="*/ 2147483647 h 116"/>
              <a:gd name="T40" fmla="*/ 2147483647 w 74"/>
              <a:gd name="T41" fmla="*/ 2147483647 h 116"/>
              <a:gd name="T42" fmla="*/ 2147483647 w 74"/>
              <a:gd name="T43" fmla="*/ 2147483647 h 116"/>
              <a:gd name="T44" fmla="*/ 2147483647 w 74"/>
              <a:gd name="T45" fmla="*/ 2147483647 h 116"/>
              <a:gd name="T46" fmla="*/ 2147483647 w 74"/>
              <a:gd name="T47" fmla="*/ 2147483647 h 116"/>
              <a:gd name="T48" fmla="*/ 2147483647 w 74"/>
              <a:gd name="T49" fmla="*/ 2147483647 h 116"/>
              <a:gd name="T50" fmla="*/ 2147483647 w 74"/>
              <a:gd name="T51" fmla="*/ 2147483647 h 116"/>
              <a:gd name="T52" fmla="*/ 2147483647 w 74"/>
              <a:gd name="T53" fmla="*/ 2147483647 h 116"/>
              <a:gd name="T54" fmla="*/ 2147483647 w 74"/>
              <a:gd name="T55" fmla="*/ 2147483647 h 116"/>
              <a:gd name="T56" fmla="*/ 2147483647 w 74"/>
              <a:gd name="T57" fmla="*/ 2147483647 h 116"/>
              <a:gd name="T58" fmla="*/ 2147483647 w 74"/>
              <a:gd name="T59" fmla="*/ 2147483647 h 116"/>
              <a:gd name="T60" fmla="*/ 2147483647 w 74"/>
              <a:gd name="T61" fmla="*/ 2147483647 h 116"/>
              <a:gd name="T62" fmla="*/ 2147483647 w 74"/>
              <a:gd name="T63" fmla="*/ 2147483647 h 116"/>
              <a:gd name="T64" fmla="*/ 2147483647 w 74"/>
              <a:gd name="T65" fmla="*/ 2147483647 h 116"/>
              <a:gd name="T66" fmla="*/ 2147483647 w 74"/>
              <a:gd name="T67" fmla="*/ 2147483647 h 116"/>
              <a:gd name="T68" fmla="*/ 2147483647 w 74"/>
              <a:gd name="T69" fmla="*/ 2147483647 h 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"/>
              <a:gd name="T106" fmla="*/ 0 h 116"/>
              <a:gd name="T107" fmla="*/ 74 w 74"/>
              <a:gd name="T108" fmla="*/ 116 h 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" h="116">
                <a:moveTo>
                  <a:pt x="50" y="102"/>
                </a:moveTo>
                <a:lnTo>
                  <a:pt x="46" y="108"/>
                </a:lnTo>
                <a:lnTo>
                  <a:pt x="40" y="112"/>
                </a:lnTo>
                <a:lnTo>
                  <a:pt x="36" y="114"/>
                </a:lnTo>
                <a:lnTo>
                  <a:pt x="30" y="116"/>
                </a:lnTo>
                <a:lnTo>
                  <a:pt x="22" y="114"/>
                </a:lnTo>
                <a:lnTo>
                  <a:pt x="16" y="110"/>
                </a:lnTo>
                <a:lnTo>
                  <a:pt x="8" y="106"/>
                </a:lnTo>
                <a:lnTo>
                  <a:pt x="4" y="98"/>
                </a:lnTo>
                <a:lnTo>
                  <a:pt x="0" y="90"/>
                </a:lnTo>
                <a:lnTo>
                  <a:pt x="0" y="80"/>
                </a:lnTo>
                <a:lnTo>
                  <a:pt x="0" y="70"/>
                </a:lnTo>
                <a:lnTo>
                  <a:pt x="4" y="60"/>
                </a:lnTo>
                <a:lnTo>
                  <a:pt x="10" y="52"/>
                </a:lnTo>
                <a:lnTo>
                  <a:pt x="16" y="46"/>
                </a:lnTo>
                <a:lnTo>
                  <a:pt x="20" y="42"/>
                </a:lnTo>
                <a:lnTo>
                  <a:pt x="28" y="40"/>
                </a:lnTo>
                <a:lnTo>
                  <a:pt x="36" y="38"/>
                </a:lnTo>
                <a:lnTo>
                  <a:pt x="42" y="40"/>
                </a:lnTo>
                <a:lnTo>
                  <a:pt x="46" y="42"/>
                </a:lnTo>
                <a:lnTo>
                  <a:pt x="50" y="46"/>
                </a:lnTo>
                <a:lnTo>
                  <a:pt x="50" y="30"/>
                </a:lnTo>
                <a:lnTo>
                  <a:pt x="50" y="22"/>
                </a:lnTo>
                <a:lnTo>
                  <a:pt x="50" y="16"/>
                </a:lnTo>
                <a:lnTo>
                  <a:pt x="50" y="14"/>
                </a:lnTo>
                <a:lnTo>
                  <a:pt x="50" y="12"/>
                </a:lnTo>
                <a:lnTo>
                  <a:pt x="48" y="10"/>
                </a:lnTo>
                <a:lnTo>
                  <a:pt x="48" y="8"/>
                </a:lnTo>
                <a:lnTo>
                  <a:pt x="46" y="8"/>
                </a:lnTo>
                <a:lnTo>
                  <a:pt x="44" y="8"/>
                </a:lnTo>
                <a:lnTo>
                  <a:pt x="42" y="10"/>
                </a:lnTo>
                <a:lnTo>
                  <a:pt x="40" y="8"/>
                </a:lnTo>
                <a:lnTo>
                  <a:pt x="62" y="0"/>
                </a:lnTo>
                <a:lnTo>
                  <a:pt x="64" y="0"/>
                </a:lnTo>
                <a:lnTo>
                  <a:pt x="64" y="84"/>
                </a:lnTo>
                <a:lnTo>
                  <a:pt x="64" y="92"/>
                </a:lnTo>
                <a:lnTo>
                  <a:pt x="64" y="98"/>
                </a:lnTo>
                <a:lnTo>
                  <a:pt x="66" y="102"/>
                </a:lnTo>
                <a:lnTo>
                  <a:pt x="66" y="104"/>
                </a:lnTo>
                <a:lnTo>
                  <a:pt x="66" y="106"/>
                </a:lnTo>
                <a:lnTo>
                  <a:pt x="68" y="106"/>
                </a:lnTo>
                <a:lnTo>
                  <a:pt x="70" y="106"/>
                </a:lnTo>
                <a:lnTo>
                  <a:pt x="72" y="106"/>
                </a:lnTo>
                <a:lnTo>
                  <a:pt x="74" y="106"/>
                </a:lnTo>
                <a:lnTo>
                  <a:pt x="54" y="116"/>
                </a:lnTo>
                <a:lnTo>
                  <a:pt x="50" y="116"/>
                </a:lnTo>
                <a:lnTo>
                  <a:pt x="50" y="102"/>
                </a:lnTo>
                <a:close/>
                <a:moveTo>
                  <a:pt x="50" y="98"/>
                </a:moveTo>
                <a:lnTo>
                  <a:pt x="50" y="62"/>
                </a:lnTo>
                <a:lnTo>
                  <a:pt x="50" y="58"/>
                </a:lnTo>
                <a:lnTo>
                  <a:pt x="48" y="52"/>
                </a:lnTo>
                <a:lnTo>
                  <a:pt x="46" y="48"/>
                </a:lnTo>
                <a:lnTo>
                  <a:pt x="42" y="46"/>
                </a:lnTo>
                <a:lnTo>
                  <a:pt x="38" y="44"/>
                </a:lnTo>
                <a:lnTo>
                  <a:pt x="34" y="44"/>
                </a:lnTo>
                <a:lnTo>
                  <a:pt x="26" y="46"/>
                </a:lnTo>
                <a:lnTo>
                  <a:pt x="20" y="50"/>
                </a:lnTo>
                <a:lnTo>
                  <a:pt x="16" y="56"/>
                </a:lnTo>
                <a:lnTo>
                  <a:pt x="14" y="64"/>
                </a:lnTo>
                <a:lnTo>
                  <a:pt x="14" y="74"/>
                </a:lnTo>
                <a:lnTo>
                  <a:pt x="14" y="82"/>
                </a:lnTo>
                <a:lnTo>
                  <a:pt x="16" y="90"/>
                </a:lnTo>
                <a:lnTo>
                  <a:pt x="20" y="96"/>
                </a:lnTo>
                <a:lnTo>
                  <a:pt x="26" y="102"/>
                </a:lnTo>
                <a:lnTo>
                  <a:pt x="30" y="104"/>
                </a:lnTo>
                <a:lnTo>
                  <a:pt x="36" y="106"/>
                </a:lnTo>
                <a:lnTo>
                  <a:pt x="42" y="104"/>
                </a:lnTo>
                <a:lnTo>
                  <a:pt x="46" y="102"/>
                </a:lnTo>
                <a:lnTo>
                  <a:pt x="50" y="98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3" name="Freeform 45"/>
          <p:cNvSpPr>
            <a:spLocks noEditPoints="1"/>
          </p:cNvSpPr>
          <p:nvPr/>
        </p:nvSpPr>
        <p:spPr bwMode="auto">
          <a:xfrm>
            <a:off x="2911475" y="5624513"/>
            <a:ext cx="115888" cy="139700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0 w 66"/>
              <a:gd name="T9" fmla="*/ 2147483647 h 78"/>
              <a:gd name="T10" fmla="*/ 0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2147483647 h 78"/>
              <a:gd name="T62" fmla="*/ 2147483647 w 66"/>
              <a:gd name="T63" fmla="*/ 2147483647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"/>
              <a:gd name="T130" fmla="*/ 0 h 78"/>
              <a:gd name="T131" fmla="*/ 66 w 66"/>
              <a:gd name="T132" fmla="*/ 78 h 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" h="78">
                <a:moveTo>
                  <a:pt x="40" y="64"/>
                </a:moveTo>
                <a:lnTo>
                  <a:pt x="34" y="70"/>
                </a:lnTo>
                <a:lnTo>
                  <a:pt x="28" y="74"/>
                </a:lnTo>
                <a:lnTo>
                  <a:pt x="26" y="76"/>
                </a:lnTo>
                <a:lnTo>
                  <a:pt x="22" y="76"/>
                </a:lnTo>
                <a:lnTo>
                  <a:pt x="16" y="78"/>
                </a:lnTo>
                <a:lnTo>
                  <a:pt x="10" y="76"/>
                </a:lnTo>
                <a:lnTo>
                  <a:pt x="4" y="72"/>
                </a:lnTo>
                <a:lnTo>
                  <a:pt x="2" y="68"/>
                </a:lnTo>
                <a:lnTo>
                  <a:pt x="0" y="64"/>
                </a:lnTo>
                <a:lnTo>
                  <a:pt x="0" y="58"/>
                </a:lnTo>
                <a:lnTo>
                  <a:pt x="0" y="54"/>
                </a:lnTo>
                <a:lnTo>
                  <a:pt x="2" y="50"/>
                </a:lnTo>
                <a:lnTo>
                  <a:pt x="6" y="44"/>
                </a:lnTo>
                <a:lnTo>
                  <a:pt x="14" y="40"/>
                </a:lnTo>
                <a:lnTo>
                  <a:pt x="20" y="36"/>
                </a:lnTo>
                <a:lnTo>
                  <a:pt x="28" y="32"/>
                </a:lnTo>
                <a:lnTo>
                  <a:pt x="40" y="28"/>
                </a:lnTo>
                <a:lnTo>
                  <a:pt x="40" y="26"/>
                </a:lnTo>
                <a:lnTo>
                  <a:pt x="40" y="18"/>
                </a:lnTo>
                <a:lnTo>
                  <a:pt x="38" y="14"/>
                </a:lnTo>
                <a:lnTo>
                  <a:pt x="36" y="10"/>
                </a:lnTo>
                <a:lnTo>
                  <a:pt x="32" y="6"/>
                </a:lnTo>
                <a:lnTo>
                  <a:pt x="28" y="6"/>
                </a:lnTo>
                <a:lnTo>
                  <a:pt x="22" y="6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6" y="20"/>
                </a:lnTo>
                <a:lnTo>
                  <a:pt x="16" y="24"/>
                </a:lnTo>
                <a:lnTo>
                  <a:pt x="14" y="26"/>
                </a:lnTo>
                <a:lnTo>
                  <a:pt x="12" y="28"/>
                </a:lnTo>
                <a:lnTo>
                  <a:pt x="10" y="28"/>
                </a:lnTo>
                <a:lnTo>
                  <a:pt x="6" y="28"/>
                </a:lnTo>
                <a:lnTo>
                  <a:pt x="4" y="26"/>
                </a:lnTo>
                <a:lnTo>
                  <a:pt x="4" y="24"/>
                </a:lnTo>
                <a:lnTo>
                  <a:pt x="2" y="20"/>
                </a:lnTo>
                <a:lnTo>
                  <a:pt x="4" y="16"/>
                </a:lnTo>
                <a:lnTo>
                  <a:pt x="6" y="10"/>
                </a:lnTo>
                <a:lnTo>
                  <a:pt x="10" y="6"/>
                </a:lnTo>
                <a:lnTo>
                  <a:pt x="16" y="4"/>
                </a:lnTo>
                <a:lnTo>
                  <a:pt x="22" y="2"/>
                </a:lnTo>
                <a:lnTo>
                  <a:pt x="30" y="0"/>
                </a:lnTo>
                <a:lnTo>
                  <a:pt x="38" y="2"/>
                </a:lnTo>
                <a:lnTo>
                  <a:pt x="46" y="4"/>
                </a:lnTo>
                <a:lnTo>
                  <a:pt x="50" y="8"/>
                </a:lnTo>
                <a:lnTo>
                  <a:pt x="52" y="12"/>
                </a:lnTo>
                <a:lnTo>
                  <a:pt x="54" y="14"/>
                </a:lnTo>
                <a:lnTo>
                  <a:pt x="54" y="20"/>
                </a:lnTo>
                <a:lnTo>
                  <a:pt x="54" y="26"/>
                </a:lnTo>
                <a:lnTo>
                  <a:pt x="54" y="50"/>
                </a:lnTo>
                <a:lnTo>
                  <a:pt x="54" y="56"/>
                </a:lnTo>
                <a:lnTo>
                  <a:pt x="54" y="60"/>
                </a:lnTo>
                <a:lnTo>
                  <a:pt x="54" y="64"/>
                </a:lnTo>
                <a:lnTo>
                  <a:pt x="54" y="66"/>
                </a:lnTo>
                <a:lnTo>
                  <a:pt x="56" y="66"/>
                </a:lnTo>
                <a:lnTo>
                  <a:pt x="58" y="68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6" y="62"/>
                </a:lnTo>
                <a:lnTo>
                  <a:pt x="66" y="66"/>
                </a:lnTo>
                <a:lnTo>
                  <a:pt x="60" y="72"/>
                </a:lnTo>
                <a:lnTo>
                  <a:pt x="54" y="76"/>
                </a:lnTo>
                <a:lnTo>
                  <a:pt x="48" y="78"/>
                </a:lnTo>
                <a:lnTo>
                  <a:pt x="46" y="76"/>
                </a:lnTo>
                <a:lnTo>
                  <a:pt x="42" y="74"/>
                </a:lnTo>
                <a:lnTo>
                  <a:pt x="40" y="70"/>
                </a:lnTo>
                <a:lnTo>
                  <a:pt x="40" y="64"/>
                </a:lnTo>
                <a:close/>
                <a:moveTo>
                  <a:pt x="40" y="60"/>
                </a:moveTo>
                <a:lnTo>
                  <a:pt x="40" y="34"/>
                </a:lnTo>
                <a:lnTo>
                  <a:pt x="34" y="36"/>
                </a:lnTo>
                <a:lnTo>
                  <a:pt x="28" y="38"/>
                </a:lnTo>
                <a:lnTo>
                  <a:pt x="24" y="40"/>
                </a:lnTo>
                <a:lnTo>
                  <a:pt x="20" y="42"/>
                </a:lnTo>
                <a:lnTo>
                  <a:pt x="16" y="46"/>
                </a:lnTo>
                <a:lnTo>
                  <a:pt x="14" y="50"/>
                </a:lnTo>
                <a:lnTo>
                  <a:pt x="14" y="54"/>
                </a:lnTo>
                <a:lnTo>
                  <a:pt x="14" y="60"/>
                </a:lnTo>
                <a:lnTo>
                  <a:pt x="16" y="64"/>
                </a:lnTo>
                <a:lnTo>
                  <a:pt x="20" y="66"/>
                </a:lnTo>
                <a:lnTo>
                  <a:pt x="24" y="68"/>
                </a:lnTo>
                <a:lnTo>
                  <a:pt x="28" y="66"/>
                </a:lnTo>
                <a:lnTo>
                  <a:pt x="34" y="64"/>
                </a:lnTo>
                <a:lnTo>
                  <a:pt x="40" y="6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4" name="Freeform 46"/>
          <p:cNvSpPr>
            <a:spLocks/>
          </p:cNvSpPr>
          <p:nvPr/>
        </p:nvSpPr>
        <p:spPr bwMode="auto">
          <a:xfrm>
            <a:off x="3035300" y="5624513"/>
            <a:ext cx="92075" cy="134937"/>
          </a:xfrm>
          <a:custGeom>
            <a:avLst/>
            <a:gdLst>
              <a:gd name="T0" fmla="*/ 2147483647 w 52"/>
              <a:gd name="T1" fmla="*/ 0 h 76"/>
              <a:gd name="T2" fmla="*/ 2147483647 w 52"/>
              <a:gd name="T3" fmla="*/ 2147483647 h 76"/>
              <a:gd name="T4" fmla="*/ 2147483647 w 52"/>
              <a:gd name="T5" fmla="*/ 2147483647 h 76"/>
              <a:gd name="T6" fmla="*/ 2147483647 w 52"/>
              <a:gd name="T7" fmla="*/ 2147483647 h 76"/>
              <a:gd name="T8" fmla="*/ 2147483647 w 52"/>
              <a:gd name="T9" fmla="*/ 2147483647 h 76"/>
              <a:gd name="T10" fmla="*/ 2147483647 w 52"/>
              <a:gd name="T11" fmla="*/ 0 h 76"/>
              <a:gd name="T12" fmla="*/ 2147483647 w 52"/>
              <a:gd name="T13" fmla="*/ 2147483647 h 76"/>
              <a:gd name="T14" fmla="*/ 2147483647 w 52"/>
              <a:gd name="T15" fmla="*/ 2147483647 h 76"/>
              <a:gd name="T16" fmla="*/ 2147483647 w 52"/>
              <a:gd name="T17" fmla="*/ 2147483647 h 76"/>
              <a:gd name="T18" fmla="*/ 2147483647 w 52"/>
              <a:gd name="T19" fmla="*/ 2147483647 h 76"/>
              <a:gd name="T20" fmla="*/ 2147483647 w 52"/>
              <a:gd name="T21" fmla="*/ 2147483647 h 76"/>
              <a:gd name="T22" fmla="*/ 2147483647 w 52"/>
              <a:gd name="T23" fmla="*/ 2147483647 h 76"/>
              <a:gd name="T24" fmla="*/ 2147483647 w 52"/>
              <a:gd name="T25" fmla="*/ 2147483647 h 76"/>
              <a:gd name="T26" fmla="*/ 2147483647 w 52"/>
              <a:gd name="T27" fmla="*/ 2147483647 h 76"/>
              <a:gd name="T28" fmla="*/ 2147483647 w 52"/>
              <a:gd name="T29" fmla="*/ 2147483647 h 76"/>
              <a:gd name="T30" fmla="*/ 2147483647 w 52"/>
              <a:gd name="T31" fmla="*/ 2147483647 h 76"/>
              <a:gd name="T32" fmla="*/ 2147483647 w 52"/>
              <a:gd name="T33" fmla="*/ 2147483647 h 76"/>
              <a:gd name="T34" fmla="*/ 2147483647 w 52"/>
              <a:gd name="T35" fmla="*/ 2147483647 h 76"/>
              <a:gd name="T36" fmla="*/ 2147483647 w 52"/>
              <a:gd name="T37" fmla="*/ 2147483647 h 76"/>
              <a:gd name="T38" fmla="*/ 2147483647 w 52"/>
              <a:gd name="T39" fmla="*/ 2147483647 h 76"/>
              <a:gd name="T40" fmla="*/ 2147483647 w 52"/>
              <a:gd name="T41" fmla="*/ 2147483647 h 76"/>
              <a:gd name="T42" fmla="*/ 2147483647 w 52"/>
              <a:gd name="T43" fmla="*/ 2147483647 h 76"/>
              <a:gd name="T44" fmla="*/ 2147483647 w 52"/>
              <a:gd name="T45" fmla="*/ 2147483647 h 76"/>
              <a:gd name="T46" fmla="*/ 2147483647 w 52"/>
              <a:gd name="T47" fmla="*/ 2147483647 h 76"/>
              <a:gd name="T48" fmla="*/ 2147483647 w 52"/>
              <a:gd name="T49" fmla="*/ 2147483647 h 76"/>
              <a:gd name="T50" fmla="*/ 2147483647 w 52"/>
              <a:gd name="T51" fmla="*/ 2147483647 h 76"/>
              <a:gd name="T52" fmla="*/ 2147483647 w 52"/>
              <a:gd name="T53" fmla="*/ 2147483647 h 76"/>
              <a:gd name="T54" fmla="*/ 2147483647 w 52"/>
              <a:gd name="T55" fmla="*/ 2147483647 h 76"/>
              <a:gd name="T56" fmla="*/ 2147483647 w 52"/>
              <a:gd name="T57" fmla="*/ 2147483647 h 76"/>
              <a:gd name="T58" fmla="*/ 2147483647 w 52"/>
              <a:gd name="T59" fmla="*/ 2147483647 h 76"/>
              <a:gd name="T60" fmla="*/ 0 w 52"/>
              <a:gd name="T61" fmla="*/ 2147483647 h 76"/>
              <a:gd name="T62" fmla="*/ 0 w 52"/>
              <a:gd name="T63" fmla="*/ 2147483647 h 76"/>
              <a:gd name="T64" fmla="*/ 2147483647 w 52"/>
              <a:gd name="T65" fmla="*/ 2147483647 h 76"/>
              <a:gd name="T66" fmla="*/ 2147483647 w 52"/>
              <a:gd name="T67" fmla="*/ 2147483647 h 76"/>
              <a:gd name="T68" fmla="*/ 2147483647 w 52"/>
              <a:gd name="T69" fmla="*/ 2147483647 h 76"/>
              <a:gd name="T70" fmla="*/ 2147483647 w 52"/>
              <a:gd name="T71" fmla="*/ 2147483647 h 76"/>
              <a:gd name="T72" fmla="*/ 2147483647 w 52"/>
              <a:gd name="T73" fmla="*/ 2147483647 h 76"/>
              <a:gd name="T74" fmla="*/ 2147483647 w 52"/>
              <a:gd name="T75" fmla="*/ 2147483647 h 76"/>
              <a:gd name="T76" fmla="*/ 2147483647 w 52"/>
              <a:gd name="T77" fmla="*/ 2147483647 h 76"/>
              <a:gd name="T78" fmla="*/ 2147483647 w 52"/>
              <a:gd name="T79" fmla="*/ 2147483647 h 76"/>
              <a:gd name="T80" fmla="*/ 2147483647 w 52"/>
              <a:gd name="T81" fmla="*/ 2147483647 h 76"/>
              <a:gd name="T82" fmla="*/ 2147483647 w 52"/>
              <a:gd name="T83" fmla="*/ 2147483647 h 76"/>
              <a:gd name="T84" fmla="*/ 2147483647 w 52"/>
              <a:gd name="T85" fmla="*/ 2147483647 h 76"/>
              <a:gd name="T86" fmla="*/ 2147483647 w 52"/>
              <a:gd name="T87" fmla="*/ 2147483647 h 76"/>
              <a:gd name="T88" fmla="*/ 2147483647 w 52"/>
              <a:gd name="T89" fmla="*/ 2147483647 h 76"/>
              <a:gd name="T90" fmla="*/ 2147483647 w 52"/>
              <a:gd name="T91" fmla="*/ 2147483647 h 76"/>
              <a:gd name="T92" fmla="*/ 2147483647 w 52"/>
              <a:gd name="T93" fmla="*/ 2147483647 h 76"/>
              <a:gd name="T94" fmla="*/ 0 w 52"/>
              <a:gd name="T95" fmla="*/ 2147483647 h 76"/>
              <a:gd name="T96" fmla="*/ 0 w 52"/>
              <a:gd name="T97" fmla="*/ 2147483647 h 76"/>
              <a:gd name="T98" fmla="*/ 2147483647 w 52"/>
              <a:gd name="T99" fmla="*/ 0 h 76"/>
              <a:gd name="T100" fmla="*/ 2147483647 w 52"/>
              <a:gd name="T101" fmla="*/ 0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6"/>
              <a:gd name="T155" fmla="*/ 52 w 52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6">
                <a:moveTo>
                  <a:pt x="24" y="0"/>
                </a:moveTo>
                <a:lnTo>
                  <a:pt x="24" y="20"/>
                </a:lnTo>
                <a:lnTo>
                  <a:pt x="28" y="12"/>
                </a:lnTo>
                <a:lnTo>
                  <a:pt x="32" y="6"/>
                </a:lnTo>
                <a:lnTo>
                  <a:pt x="38" y="2"/>
                </a:lnTo>
                <a:lnTo>
                  <a:pt x="42" y="0"/>
                </a:lnTo>
                <a:lnTo>
                  <a:pt x="46" y="2"/>
                </a:lnTo>
                <a:lnTo>
                  <a:pt x="50" y="4"/>
                </a:lnTo>
                <a:lnTo>
                  <a:pt x="52" y="8"/>
                </a:lnTo>
                <a:lnTo>
                  <a:pt x="52" y="10"/>
                </a:lnTo>
                <a:lnTo>
                  <a:pt x="52" y="14"/>
                </a:lnTo>
                <a:lnTo>
                  <a:pt x="50" y="16"/>
                </a:lnTo>
                <a:lnTo>
                  <a:pt x="48" y="18"/>
                </a:lnTo>
                <a:lnTo>
                  <a:pt x="46" y="20"/>
                </a:lnTo>
                <a:lnTo>
                  <a:pt x="42" y="18"/>
                </a:lnTo>
                <a:lnTo>
                  <a:pt x="40" y="16"/>
                </a:lnTo>
                <a:lnTo>
                  <a:pt x="36" y="14"/>
                </a:lnTo>
                <a:lnTo>
                  <a:pt x="34" y="12"/>
                </a:lnTo>
                <a:lnTo>
                  <a:pt x="32" y="14"/>
                </a:lnTo>
                <a:lnTo>
                  <a:pt x="30" y="14"/>
                </a:lnTo>
                <a:lnTo>
                  <a:pt x="26" y="20"/>
                </a:lnTo>
                <a:lnTo>
                  <a:pt x="24" y="26"/>
                </a:lnTo>
                <a:lnTo>
                  <a:pt x="24" y="58"/>
                </a:lnTo>
                <a:lnTo>
                  <a:pt x="24" y="64"/>
                </a:lnTo>
                <a:lnTo>
                  <a:pt x="24" y="68"/>
                </a:lnTo>
                <a:lnTo>
                  <a:pt x="26" y="70"/>
                </a:lnTo>
                <a:lnTo>
                  <a:pt x="28" y="72"/>
                </a:lnTo>
                <a:lnTo>
                  <a:pt x="32" y="74"/>
                </a:lnTo>
                <a:lnTo>
                  <a:pt x="36" y="74"/>
                </a:lnTo>
                <a:lnTo>
                  <a:pt x="36" y="76"/>
                </a:lnTo>
                <a:lnTo>
                  <a:pt x="0" y="76"/>
                </a:lnTo>
                <a:lnTo>
                  <a:pt x="0" y="74"/>
                </a:lnTo>
                <a:lnTo>
                  <a:pt x="4" y="74"/>
                </a:lnTo>
                <a:lnTo>
                  <a:pt x="6" y="72"/>
                </a:lnTo>
                <a:lnTo>
                  <a:pt x="8" y="70"/>
                </a:lnTo>
                <a:lnTo>
                  <a:pt x="10" y="68"/>
                </a:lnTo>
                <a:lnTo>
                  <a:pt x="10" y="64"/>
                </a:lnTo>
                <a:lnTo>
                  <a:pt x="10" y="58"/>
                </a:lnTo>
                <a:lnTo>
                  <a:pt x="10" y="32"/>
                </a:lnTo>
                <a:lnTo>
                  <a:pt x="10" y="24"/>
                </a:lnTo>
                <a:lnTo>
                  <a:pt x="10" y="18"/>
                </a:lnTo>
                <a:lnTo>
                  <a:pt x="8" y="14"/>
                </a:lnTo>
                <a:lnTo>
                  <a:pt x="8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2" y="10"/>
                </a:lnTo>
                <a:lnTo>
                  <a:pt x="0" y="10"/>
                </a:lnTo>
                <a:lnTo>
                  <a:pt x="20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5" name="Freeform 47"/>
          <p:cNvSpPr>
            <a:spLocks/>
          </p:cNvSpPr>
          <p:nvPr/>
        </p:nvSpPr>
        <p:spPr bwMode="auto">
          <a:xfrm>
            <a:off x="3127375" y="5629275"/>
            <a:ext cx="138113" cy="195263"/>
          </a:xfrm>
          <a:custGeom>
            <a:avLst/>
            <a:gdLst>
              <a:gd name="T0" fmla="*/ 0 w 78"/>
              <a:gd name="T1" fmla="*/ 0 h 110"/>
              <a:gd name="T2" fmla="*/ 2147483647 w 78"/>
              <a:gd name="T3" fmla="*/ 0 h 110"/>
              <a:gd name="T4" fmla="*/ 2147483647 w 78"/>
              <a:gd name="T5" fmla="*/ 2147483647 h 110"/>
              <a:gd name="T6" fmla="*/ 2147483647 w 78"/>
              <a:gd name="T7" fmla="*/ 2147483647 h 110"/>
              <a:gd name="T8" fmla="*/ 2147483647 w 78"/>
              <a:gd name="T9" fmla="*/ 2147483647 h 110"/>
              <a:gd name="T10" fmla="*/ 2147483647 w 78"/>
              <a:gd name="T11" fmla="*/ 2147483647 h 110"/>
              <a:gd name="T12" fmla="*/ 2147483647 w 78"/>
              <a:gd name="T13" fmla="*/ 2147483647 h 110"/>
              <a:gd name="T14" fmla="*/ 2147483647 w 78"/>
              <a:gd name="T15" fmla="*/ 2147483647 h 110"/>
              <a:gd name="T16" fmla="*/ 2147483647 w 78"/>
              <a:gd name="T17" fmla="*/ 2147483647 h 110"/>
              <a:gd name="T18" fmla="*/ 2147483647 w 78"/>
              <a:gd name="T19" fmla="*/ 2147483647 h 110"/>
              <a:gd name="T20" fmla="*/ 2147483647 w 78"/>
              <a:gd name="T21" fmla="*/ 2147483647 h 110"/>
              <a:gd name="T22" fmla="*/ 2147483647 w 78"/>
              <a:gd name="T23" fmla="*/ 2147483647 h 110"/>
              <a:gd name="T24" fmla="*/ 2147483647 w 78"/>
              <a:gd name="T25" fmla="*/ 2147483647 h 110"/>
              <a:gd name="T26" fmla="*/ 2147483647 w 78"/>
              <a:gd name="T27" fmla="*/ 2147483647 h 110"/>
              <a:gd name="T28" fmla="*/ 2147483647 w 78"/>
              <a:gd name="T29" fmla="*/ 2147483647 h 110"/>
              <a:gd name="T30" fmla="*/ 2147483647 w 78"/>
              <a:gd name="T31" fmla="*/ 2147483647 h 110"/>
              <a:gd name="T32" fmla="*/ 2147483647 w 78"/>
              <a:gd name="T33" fmla="*/ 2147483647 h 110"/>
              <a:gd name="T34" fmla="*/ 2147483647 w 78"/>
              <a:gd name="T35" fmla="*/ 2147483647 h 110"/>
              <a:gd name="T36" fmla="*/ 2147483647 w 78"/>
              <a:gd name="T37" fmla="*/ 2147483647 h 110"/>
              <a:gd name="T38" fmla="*/ 2147483647 w 78"/>
              <a:gd name="T39" fmla="*/ 2147483647 h 110"/>
              <a:gd name="T40" fmla="*/ 2147483647 w 78"/>
              <a:gd name="T41" fmla="*/ 0 h 110"/>
              <a:gd name="T42" fmla="*/ 2147483647 w 78"/>
              <a:gd name="T43" fmla="*/ 0 h 110"/>
              <a:gd name="T44" fmla="*/ 2147483647 w 78"/>
              <a:gd name="T45" fmla="*/ 2147483647 h 110"/>
              <a:gd name="T46" fmla="*/ 2147483647 w 78"/>
              <a:gd name="T47" fmla="*/ 2147483647 h 110"/>
              <a:gd name="T48" fmla="*/ 2147483647 w 78"/>
              <a:gd name="T49" fmla="*/ 2147483647 h 110"/>
              <a:gd name="T50" fmla="*/ 2147483647 w 78"/>
              <a:gd name="T51" fmla="*/ 2147483647 h 110"/>
              <a:gd name="T52" fmla="*/ 2147483647 w 78"/>
              <a:gd name="T53" fmla="*/ 2147483647 h 110"/>
              <a:gd name="T54" fmla="*/ 2147483647 w 78"/>
              <a:gd name="T55" fmla="*/ 2147483647 h 110"/>
              <a:gd name="T56" fmla="*/ 2147483647 w 78"/>
              <a:gd name="T57" fmla="*/ 2147483647 h 110"/>
              <a:gd name="T58" fmla="*/ 2147483647 w 78"/>
              <a:gd name="T59" fmla="*/ 2147483647 h 110"/>
              <a:gd name="T60" fmla="*/ 2147483647 w 78"/>
              <a:gd name="T61" fmla="*/ 2147483647 h 110"/>
              <a:gd name="T62" fmla="*/ 2147483647 w 78"/>
              <a:gd name="T63" fmla="*/ 2147483647 h 110"/>
              <a:gd name="T64" fmla="*/ 2147483647 w 78"/>
              <a:gd name="T65" fmla="*/ 2147483647 h 110"/>
              <a:gd name="T66" fmla="*/ 2147483647 w 78"/>
              <a:gd name="T67" fmla="*/ 2147483647 h 110"/>
              <a:gd name="T68" fmla="*/ 2147483647 w 78"/>
              <a:gd name="T69" fmla="*/ 2147483647 h 110"/>
              <a:gd name="T70" fmla="*/ 2147483647 w 78"/>
              <a:gd name="T71" fmla="*/ 2147483647 h 110"/>
              <a:gd name="T72" fmla="*/ 2147483647 w 78"/>
              <a:gd name="T73" fmla="*/ 2147483647 h 110"/>
              <a:gd name="T74" fmla="*/ 2147483647 w 78"/>
              <a:gd name="T75" fmla="*/ 2147483647 h 110"/>
              <a:gd name="T76" fmla="*/ 2147483647 w 78"/>
              <a:gd name="T77" fmla="*/ 2147483647 h 110"/>
              <a:gd name="T78" fmla="*/ 2147483647 w 78"/>
              <a:gd name="T79" fmla="*/ 2147483647 h 110"/>
              <a:gd name="T80" fmla="*/ 2147483647 w 78"/>
              <a:gd name="T81" fmla="*/ 2147483647 h 110"/>
              <a:gd name="T82" fmla="*/ 2147483647 w 78"/>
              <a:gd name="T83" fmla="*/ 2147483647 h 110"/>
              <a:gd name="T84" fmla="*/ 2147483647 w 78"/>
              <a:gd name="T85" fmla="*/ 2147483647 h 110"/>
              <a:gd name="T86" fmla="*/ 2147483647 w 78"/>
              <a:gd name="T87" fmla="*/ 2147483647 h 110"/>
              <a:gd name="T88" fmla="*/ 2147483647 w 78"/>
              <a:gd name="T89" fmla="*/ 2147483647 h 110"/>
              <a:gd name="T90" fmla="*/ 2147483647 w 78"/>
              <a:gd name="T91" fmla="*/ 2147483647 h 110"/>
              <a:gd name="T92" fmla="*/ 2147483647 w 78"/>
              <a:gd name="T93" fmla="*/ 2147483647 h 110"/>
              <a:gd name="T94" fmla="*/ 2147483647 w 78"/>
              <a:gd name="T95" fmla="*/ 2147483647 h 110"/>
              <a:gd name="T96" fmla="*/ 2147483647 w 78"/>
              <a:gd name="T97" fmla="*/ 2147483647 h 110"/>
              <a:gd name="T98" fmla="*/ 2147483647 w 78"/>
              <a:gd name="T99" fmla="*/ 2147483647 h 110"/>
              <a:gd name="T100" fmla="*/ 2147483647 w 78"/>
              <a:gd name="T101" fmla="*/ 2147483647 h 110"/>
              <a:gd name="T102" fmla="*/ 2147483647 w 78"/>
              <a:gd name="T103" fmla="*/ 2147483647 h 110"/>
              <a:gd name="T104" fmla="*/ 2147483647 w 78"/>
              <a:gd name="T105" fmla="*/ 2147483647 h 110"/>
              <a:gd name="T106" fmla="*/ 2147483647 w 78"/>
              <a:gd name="T107" fmla="*/ 2147483647 h 110"/>
              <a:gd name="T108" fmla="*/ 2147483647 w 78"/>
              <a:gd name="T109" fmla="*/ 2147483647 h 110"/>
              <a:gd name="T110" fmla="*/ 2147483647 w 78"/>
              <a:gd name="T111" fmla="*/ 2147483647 h 110"/>
              <a:gd name="T112" fmla="*/ 2147483647 w 78"/>
              <a:gd name="T113" fmla="*/ 2147483647 h 110"/>
              <a:gd name="T114" fmla="*/ 2147483647 w 78"/>
              <a:gd name="T115" fmla="*/ 2147483647 h 110"/>
              <a:gd name="T116" fmla="*/ 0 w 78"/>
              <a:gd name="T117" fmla="*/ 2147483647 h 110"/>
              <a:gd name="T118" fmla="*/ 0 w 78"/>
              <a:gd name="T119" fmla="*/ 0 h 1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"/>
              <a:gd name="T181" fmla="*/ 0 h 110"/>
              <a:gd name="T182" fmla="*/ 78 w 78"/>
              <a:gd name="T183" fmla="*/ 110 h 1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" h="110">
                <a:moveTo>
                  <a:pt x="0" y="0"/>
                </a:moveTo>
                <a:lnTo>
                  <a:pt x="36" y="0"/>
                </a:lnTo>
                <a:lnTo>
                  <a:pt x="36" y="2"/>
                </a:lnTo>
                <a:lnTo>
                  <a:pt x="34" y="2"/>
                </a:lnTo>
                <a:lnTo>
                  <a:pt x="30" y="2"/>
                </a:lnTo>
                <a:lnTo>
                  <a:pt x="28" y="4"/>
                </a:lnTo>
                <a:lnTo>
                  <a:pt x="26" y="6"/>
                </a:lnTo>
                <a:lnTo>
                  <a:pt x="26" y="8"/>
                </a:lnTo>
                <a:lnTo>
                  <a:pt x="26" y="12"/>
                </a:lnTo>
                <a:lnTo>
                  <a:pt x="28" y="18"/>
                </a:lnTo>
                <a:lnTo>
                  <a:pt x="46" y="54"/>
                </a:lnTo>
                <a:lnTo>
                  <a:pt x="62" y="14"/>
                </a:lnTo>
                <a:lnTo>
                  <a:pt x="64" y="10"/>
                </a:lnTo>
                <a:lnTo>
                  <a:pt x="64" y="6"/>
                </a:lnTo>
                <a:lnTo>
                  <a:pt x="64" y="4"/>
                </a:lnTo>
                <a:lnTo>
                  <a:pt x="62" y="4"/>
                </a:lnTo>
                <a:lnTo>
                  <a:pt x="62" y="2"/>
                </a:lnTo>
                <a:lnTo>
                  <a:pt x="60" y="2"/>
                </a:lnTo>
                <a:lnTo>
                  <a:pt x="56" y="2"/>
                </a:lnTo>
                <a:lnTo>
                  <a:pt x="56" y="0"/>
                </a:lnTo>
                <a:lnTo>
                  <a:pt x="78" y="0"/>
                </a:lnTo>
                <a:lnTo>
                  <a:pt x="78" y="2"/>
                </a:lnTo>
                <a:lnTo>
                  <a:pt x="76" y="2"/>
                </a:lnTo>
                <a:lnTo>
                  <a:pt x="74" y="4"/>
                </a:lnTo>
                <a:lnTo>
                  <a:pt x="72" y="6"/>
                </a:lnTo>
                <a:lnTo>
                  <a:pt x="70" y="8"/>
                </a:lnTo>
                <a:lnTo>
                  <a:pt x="70" y="10"/>
                </a:lnTo>
                <a:lnTo>
                  <a:pt x="68" y="14"/>
                </a:lnTo>
                <a:lnTo>
                  <a:pt x="40" y="86"/>
                </a:lnTo>
                <a:lnTo>
                  <a:pt x="36" y="92"/>
                </a:lnTo>
                <a:lnTo>
                  <a:pt x="32" y="98"/>
                </a:lnTo>
                <a:lnTo>
                  <a:pt x="28" y="104"/>
                </a:lnTo>
                <a:lnTo>
                  <a:pt x="20" y="108"/>
                </a:lnTo>
                <a:lnTo>
                  <a:pt x="14" y="110"/>
                </a:lnTo>
                <a:lnTo>
                  <a:pt x="10" y="108"/>
                </a:lnTo>
                <a:lnTo>
                  <a:pt x="6" y="106"/>
                </a:lnTo>
                <a:lnTo>
                  <a:pt x="4" y="102"/>
                </a:lnTo>
                <a:lnTo>
                  <a:pt x="4" y="98"/>
                </a:lnTo>
                <a:lnTo>
                  <a:pt x="4" y="96"/>
                </a:lnTo>
                <a:lnTo>
                  <a:pt x="6" y="92"/>
                </a:lnTo>
                <a:lnTo>
                  <a:pt x="8" y="92"/>
                </a:lnTo>
                <a:lnTo>
                  <a:pt x="12" y="90"/>
                </a:lnTo>
                <a:lnTo>
                  <a:pt x="16" y="92"/>
                </a:lnTo>
                <a:lnTo>
                  <a:pt x="20" y="92"/>
                </a:lnTo>
                <a:lnTo>
                  <a:pt x="22" y="94"/>
                </a:lnTo>
                <a:lnTo>
                  <a:pt x="24" y="94"/>
                </a:lnTo>
                <a:lnTo>
                  <a:pt x="26" y="94"/>
                </a:lnTo>
                <a:lnTo>
                  <a:pt x="30" y="92"/>
                </a:lnTo>
                <a:lnTo>
                  <a:pt x="32" y="88"/>
                </a:lnTo>
                <a:lnTo>
                  <a:pt x="34" y="82"/>
                </a:lnTo>
                <a:lnTo>
                  <a:pt x="40" y="70"/>
                </a:lnTo>
                <a:lnTo>
                  <a:pt x="14" y="16"/>
                </a:lnTo>
                <a:lnTo>
                  <a:pt x="12" y="12"/>
                </a:lnTo>
                <a:lnTo>
                  <a:pt x="10" y="8"/>
                </a:lnTo>
                <a:lnTo>
                  <a:pt x="8" y="6"/>
                </a:lnTo>
                <a:lnTo>
                  <a:pt x="6" y="4"/>
                </a:lnTo>
                <a:lnTo>
                  <a:pt x="4" y="4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6" name="Freeform 48"/>
          <p:cNvSpPr>
            <a:spLocks noEditPoints="1"/>
          </p:cNvSpPr>
          <p:nvPr/>
        </p:nvSpPr>
        <p:spPr bwMode="auto">
          <a:xfrm>
            <a:off x="2187575" y="5316538"/>
            <a:ext cx="130175" cy="206375"/>
          </a:xfrm>
          <a:custGeom>
            <a:avLst/>
            <a:gdLst>
              <a:gd name="T0" fmla="*/ 2147483647 w 74"/>
              <a:gd name="T1" fmla="*/ 2147483647 h 116"/>
              <a:gd name="T2" fmla="*/ 2147483647 w 74"/>
              <a:gd name="T3" fmla="*/ 2147483647 h 116"/>
              <a:gd name="T4" fmla="*/ 2147483647 w 74"/>
              <a:gd name="T5" fmla="*/ 2147483647 h 116"/>
              <a:gd name="T6" fmla="*/ 2147483647 w 74"/>
              <a:gd name="T7" fmla="*/ 2147483647 h 116"/>
              <a:gd name="T8" fmla="*/ 0 w 74"/>
              <a:gd name="T9" fmla="*/ 2147483647 h 116"/>
              <a:gd name="T10" fmla="*/ 0 w 74"/>
              <a:gd name="T11" fmla="*/ 2147483647 h 116"/>
              <a:gd name="T12" fmla="*/ 2147483647 w 74"/>
              <a:gd name="T13" fmla="*/ 2147483647 h 116"/>
              <a:gd name="T14" fmla="*/ 2147483647 w 74"/>
              <a:gd name="T15" fmla="*/ 2147483647 h 116"/>
              <a:gd name="T16" fmla="*/ 2147483647 w 74"/>
              <a:gd name="T17" fmla="*/ 2147483647 h 116"/>
              <a:gd name="T18" fmla="*/ 2147483647 w 74"/>
              <a:gd name="T19" fmla="*/ 2147483647 h 116"/>
              <a:gd name="T20" fmla="*/ 2147483647 w 74"/>
              <a:gd name="T21" fmla="*/ 2147483647 h 116"/>
              <a:gd name="T22" fmla="*/ 2147483647 w 74"/>
              <a:gd name="T23" fmla="*/ 2147483647 h 116"/>
              <a:gd name="T24" fmla="*/ 2147483647 w 74"/>
              <a:gd name="T25" fmla="*/ 2147483647 h 116"/>
              <a:gd name="T26" fmla="*/ 2147483647 w 74"/>
              <a:gd name="T27" fmla="*/ 2147483647 h 116"/>
              <a:gd name="T28" fmla="*/ 2147483647 w 74"/>
              <a:gd name="T29" fmla="*/ 2147483647 h 116"/>
              <a:gd name="T30" fmla="*/ 2147483647 w 74"/>
              <a:gd name="T31" fmla="*/ 2147483647 h 116"/>
              <a:gd name="T32" fmla="*/ 2147483647 w 74"/>
              <a:gd name="T33" fmla="*/ 0 h 116"/>
              <a:gd name="T34" fmla="*/ 2147483647 w 74"/>
              <a:gd name="T35" fmla="*/ 2147483647 h 116"/>
              <a:gd name="T36" fmla="*/ 2147483647 w 74"/>
              <a:gd name="T37" fmla="*/ 2147483647 h 116"/>
              <a:gd name="T38" fmla="*/ 2147483647 w 74"/>
              <a:gd name="T39" fmla="*/ 2147483647 h 116"/>
              <a:gd name="T40" fmla="*/ 2147483647 w 74"/>
              <a:gd name="T41" fmla="*/ 2147483647 h 116"/>
              <a:gd name="T42" fmla="*/ 2147483647 w 74"/>
              <a:gd name="T43" fmla="*/ 2147483647 h 116"/>
              <a:gd name="T44" fmla="*/ 2147483647 w 74"/>
              <a:gd name="T45" fmla="*/ 2147483647 h 116"/>
              <a:gd name="T46" fmla="*/ 2147483647 w 74"/>
              <a:gd name="T47" fmla="*/ 2147483647 h 116"/>
              <a:gd name="T48" fmla="*/ 2147483647 w 74"/>
              <a:gd name="T49" fmla="*/ 2147483647 h 116"/>
              <a:gd name="T50" fmla="*/ 2147483647 w 74"/>
              <a:gd name="T51" fmla="*/ 2147483647 h 116"/>
              <a:gd name="T52" fmla="*/ 2147483647 w 74"/>
              <a:gd name="T53" fmla="*/ 2147483647 h 116"/>
              <a:gd name="T54" fmla="*/ 2147483647 w 74"/>
              <a:gd name="T55" fmla="*/ 2147483647 h 116"/>
              <a:gd name="T56" fmla="*/ 2147483647 w 74"/>
              <a:gd name="T57" fmla="*/ 2147483647 h 116"/>
              <a:gd name="T58" fmla="*/ 2147483647 w 74"/>
              <a:gd name="T59" fmla="*/ 2147483647 h 116"/>
              <a:gd name="T60" fmla="*/ 2147483647 w 74"/>
              <a:gd name="T61" fmla="*/ 2147483647 h 116"/>
              <a:gd name="T62" fmla="*/ 2147483647 w 74"/>
              <a:gd name="T63" fmla="*/ 2147483647 h 116"/>
              <a:gd name="T64" fmla="*/ 2147483647 w 74"/>
              <a:gd name="T65" fmla="*/ 2147483647 h 116"/>
              <a:gd name="T66" fmla="*/ 2147483647 w 74"/>
              <a:gd name="T67" fmla="*/ 2147483647 h 116"/>
              <a:gd name="T68" fmla="*/ 2147483647 w 74"/>
              <a:gd name="T69" fmla="*/ 2147483647 h 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"/>
              <a:gd name="T106" fmla="*/ 0 h 116"/>
              <a:gd name="T107" fmla="*/ 74 w 74"/>
              <a:gd name="T108" fmla="*/ 116 h 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" h="116">
                <a:moveTo>
                  <a:pt x="50" y="104"/>
                </a:moveTo>
                <a:lnTo>
                  <a:pt x="46" y="110"/>
                </a:lnTo>
                <a:lnTo>
                  <a:pt x="40" y="114"/>
                </a:lnTo>
                <a:lnTo>
                  <a:pt x="34" y="116"/>
                </a:lnTo>
                <a:lnTo>
                  <a:pt x="30" y="116"/>
                </a:lnTo>
                <a:lnTo>
                  <a:pt x="22" y="114"/>
                </a:lnTo>
                <a:lnTo>
                  <a:pt x="14" y="112"/>
                </a:lnTo>
                <a:lnTo>
                  <a:pt x="8" y="106"/>
                </a:lnTo>
                <a:lnTo>
                  <a:pt x="4" y="98"/>
                </a:lnTo>
                <a:lnTo>
                  <a:pt x="0" y="90"/>
                </a:lnTo>
                <a:lnTo>
                  <a:pt x="0" y="80"/>
                </a:lnTo>
                <a:lnTo>
                  <a:pt x="0" y="70"/>
                </a:lnTo>
                <a:lnTo>
                  <a:pt x="4" y="62"/>
                </a:lnTo>
                <a:lnTo>
                  <a:pt x="10" y="52"/>
                </a:lnTo>
                <a:lnTo>
                  <a:pt x="14" y="46"/>
                </a:lnTo>
                <a:lnTo>
                  <a:pt x="20" y="42"/>
                </a:lnTo>
                <a:lnTo>
                  <a:pt x="28" y="40"/>
                </a:lnTo>
                <a:lnTo>
                  <a:pt x="34" y="40"/>
                </a:lnTo>
                <a:lnTo>
                  <a:pt x="40" y="40"/>
                </a:lnTo>
                <a:lnTo>
                  <a:pt x="46" y="42"/>
                </a:lnTo>
                <a:lnTo>
                  <a:pt x="50" y="46"/>
                </a:lnTo>
                <a:lnTo>
                  <a:pt x="50" y="30"/>
                </a:lnTo>
                <a:lnTo>
                  <a:pt x="50" y="24"/>
                </a:lnTo>
                <a:lnTo>
                  <a:pt x="50" y="18"/>
                </a:lnTo>
                <a:lnTo>
                  <a:pt x="50" y="14"/>
                </a:lnTo>
                <a:lnTo>
                  <a:pt x="50" y="12"/>
                </a:lnTo>
                <a:lnTo>
                  <a:pt x="48" y="10"/>
                </a:lnTo>
                <a:lnTo>
                  <a:pt x="46" y="10"/>
                </a:lnTo>
                <a:lnTo>
                  <a:pt x="44" y="10"/>
                </a:lnTo>
                <a:lnTo>
                  <a:pt x="42" y="10"/>
                </a:lnTo>
                <a:lnTo>
                  <a:pt x="40" y="8"/>
                </a:lnTo>
                <a:lnTo>
                  <a:pt x="60" y="0"/>
                </a:lnTo>
                <a:lnTo>
                  <a:pt x="64" y="0"/>
                </a:lnTo>
                <a:lnTo>
                  <a:pt x="64" y="86"/>
                </a:lnTo>
                <a:lnTo>
                  <a:pt x="64" y="94"/>
                </a:lnTo>
                <a:lnTo>
                  <a:pt x="64" y="98"/>
                </a:lnTo>
                <a:lnTo>
                  <a:pt x="64" y="102"/>
                </a:lnTo>
                <a:lnTo>
                  <a:pt x="66" y="104"/>
                </a:lnTo>
                <a:lnTo>
                  <a:pt x="66" y="106"/>
                </a:lnTo>
                <a:lnTo>
                  <a:pt x="68" y="106"/>
                </a:lnTo>
                <a:lnTo>
                  <a:pt x="68" y="108"/>
                </a:lnTo>
                <a:lnTo>
                  <a:pt x="70" y="106"/>
                </a:lnTo>
                <a:lnTo>
                  <a:pt x="74" y="106"/>
                </a:lnTo>
                <a:lnTo>
                  <a:pt x="74" y="108"/>
                </a:lnTo>
                <a:lnTo>
                  <a:pt x="54" y="116"/>
                </a:lnTo>
                <a:lnTo>
                  <a:pt x="50" y="116"/>
                </a:lnTo>
                <a:lnTo>
                  <a:pt x="50" y="104"/>
                </a:lnTo>
                <a:close/>
                <a:moveTo>
                  <a:pt x="50" y="98"/>
                </a:moveTo>
                <a:lnTo>
                  <a:pt x="50" y="64"/>
                </a:lnTo>
                <a:lnTo>
                  <a:pt x="50" y="58"/>
                </a:lnTo>
                <a:lnTo>
                  <a:pt x="48" y="54"/>
                </a:lnTo>
                <a:lnTo>
                  <a:pt x="44" y="50"/>
                </a:lnTo>
                <a:lnTo>
                  <a:pt x="42" y="46"/>
                </a:lnTo>
                <a:lnTo>
                  <a:pt x="38" y="46"/>
                </a:lnTo>
                <a:lnTo>
                  <a:pt x="34" y="44"/>
                </a:lnTo>
                <a:lnTo>
                  <a:pt x="26" y="46"/>
                </a:lnTo>
                <a:lnTo>
                  <a:pt x="20" y="50"/>
                </a:lnTo>
                <a:lnTo>
                  <a:pt x="16" y="56"/>
                </a:lnTo>
                <a:lnTo>
                  <a:pt x="14" y="64"/>
                </a:lnTo>
                <a:lnTo>
                  <a:pt x="14" y="74"/>
                </a:lnTo>
                <a:lnTo>
                  <a:pt x="14" y="84"/>
                </a:lnTo>
                <a:lnTo>
                  <a:pt x="16" y="92"/>
                </a:lnTo>
                <a:lnTo>
                  <a:pt x="20" y="98"/>
                </a:lnTo>
                <a:lnTo>
                  <a:pt x="26" y="102"/>
                </a:lnTo>
                <a:lnTo>
                  <a:pt x="30" y="104"/>
                </a:lnTo>
                <a:lnTo>
                  <a:pt x="36" y="106"/>
                </a:lnTo>
                <a:lnTo>
                  <a:pt x="42" y="104"/>
                </a:lnTo>
                <a:lnTo>
                  <a:pt x="46" y="102"/>
                </a:lnTo>
                <a:lnTo>
                  <a:pt x="50" y="98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7" name="Freeform 49"/>
          <p:cNvSpPr>
            <a:spLocks noEditPoints="1"/>
          </p:cNvSpPr>
          <p:nvPr/>
        </p:nvSpPr>
        <p:spPr bwMode="auto">
          <a:xfrm>
            <a:off x="2332038" y="5387975"/>
            <a:ext cx="106362" cy="134938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0 w 60"/>
              <a:gd name="T47" fmla="*/ 2147483647 h 76"/>
              <a:gd name="T48" fmla="*/ 0 w 60"/>
              <a:gd name="T49" fmla="*/ 2147483647 h 76"/>
              <a:gd name="T50" fmla="*/ 0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0 h 76"/>
              <a:gd name="T60" fmla="*/ 2147483647 w 60"/>
              <a:gd name="T61" fmla="*/ 0 h 76"/>
              <a:gd name="T62" fmla="*/ 2147483647 w 60"/>
              <a:gd name="T63" fmla="*/ 0 h 76"/>
              <a:gd name="T64" fmla="*/ 2147483647 w 60"/>
              <a:gd name="T65" fmla="*/ 2147483647 h 76"/>
              <a:gd name="T66" fmla="*/ 2147483647 w 60"/>
              <a:gd name="T67" fmla="*/ 2147483647 h 76"/>
              <a:gd name="T68" fmla="*/ 2147483647 w 60"/>
              <a:gd name="T69" fmla="*/ 2147483647 h 76"/>
              <a:gd name="T70" fmla="*/ 2147483647 w 60"/>
              <a:gd name="T71" fmla="*/ 2147483647 h 76"/>
              <a:gd name="T72" fmla="*/ 2147483647 w 60"/>
              <a:gd name="T73" fmla="*/ 2147483647 h 76"/>
              <a:gd name="T74" fmla="*/ 2147483647 w 60"/>
              <a:gd name="T75" fmla="*/ 2147483647 h 76"/>
              <a:gd name="T76" fmla="*/ 2147483647 w 60"/>
              <a:gd name="T77" fmla="*/ 2147483647 h 76"/>
              <a:gd name="T78" fmla="*/ 2147483647 w 60"/>
              <a:gd name="T79" fmla="*/ 2147483647 h 76"/>
              <a:gd name="T80" fmla="*/ 2147483647 w 60"/>
              <a:gd name="T81" fmla="*/ 2147483647 h 76"/>
              <a:gd name="T82" fmla="*/ 2147483647 w 60"/>
              <a:gd name="T83" fmla="*/ 2147483647 h 76"/>
              <a:gd name="T84" fmla="*/ 2147483647 w 60"/>
              <a:gd name="T85" fmla="*/ 2147483647 h 76"/>
              <a:gd name="T86" fmla="*/ 2147483647 w 60"/>
              <a:gd name="T87" fmla="*/ 2147483647 h 76"/>
              <a:gd name="T88" fmla="*/ 2147483647 w 60"/>
              <a:gd name="T89" fmla="*/ 2147483647 h 76"/>
              <a:gd name="T90" fmla="*/ 2147483647 w 60"/>
              <a:gd name="T91" fmla="*/ 2147483647 h 76"/>
              <a:gd name="T92" fmla="*/ 2147483647 w 60"/>
              <a:gd name="T93" fmla="*/ 2147483647 h 76"/>
              <a:gd name="T94" fmla="*/ 2147483647 w 60"/>
              <a:gd name="T95" fmla="*/ 2147483647 h 76"/>
              <a:gd name="T96" fmla="*/ 2147483647 w 60"/>
              <a:gd name="T97" fmla="*/ 2147483647 h 76"/>
              <a:gd name="T98" fmla="*/ 2147483647 w 60"/>
              <a:gd name="T99" fmla="*/ 2147483647 h 76"/>
              <a:gd name="T100" fmla="*/ 2147483647 w 60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0"/>
              <a:gd name="T154" fmla="*/ 0 h 76"/>
              <a:gd name="T155" fmla="*/ 60 w 60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0" h="76">
                <a:moveTo>
                  <a:pt x="12" y="28"/>
                </a:moveTo>
                <a:lnTo>
                  <a:pt x="12" y="38"/>
                </a:lnTo>
                <a:lnTo>
                  <a:pt x="14" y="46"/>
                </a:lnTo>
                <a:lnTo>
                  <a:pt x="18" y="54"/>
                </a:lnTo>
                <a:lnTo>
                  <a:pt x="24" y="58"/>
                </a:lnTo>
                <a:lnTo>
                  <a:pt x="30" y="62"/>
                </a:lnTo>
                <a:lnTo>
                  <a:pt x="38" y="62"/>
                </a:lnTo>
                <a:lnTo>
                  <a:pt x="44" y="62"/>
                </a:lnTo>
                <a:lnTo>
                  <a:pt x="50" y="58"/>
                </a:lnTo>
                <a:lnTo>
                  <a:pt x="54" y="56"/>
                </a:lnTo>
                <a:lnTo>
                  <a:pt x="56" y="52"/>
                </a:lnTo>
                <a:lnTo>
                  <a:pt x="58" y="46"/>
                </a:lnTo>
                <a:lnTo>
                  <a:pt x="60" y="46"/>
                </a:lnTo>
                <a:lnTo>
                  <a:pt x="58" y="54"/>
                </a:lnTo>
                <a:lnTo>
                  <a:pt x="56" y="62"/>
                </a:lnTo>
                <a:lnTo>
                  <a:pt x="50" y="68"/>
                </a:lnTo>
                <a:lnTo>
                  <a:pt x="44" y="72"/>
                </a:lnTo>
                <a:lnTo>
                  <a:pt x="38" y="74"/>
                </a:lnTo>
                <a:lnTo>
                  <a:pt x="30" y="76"/>
                </a:lnTo>
                <a:lnTo>
                  <a:pt x="22" y="74"/>
                </a:lnTo>
                <a:lnTo>
                  <a:pt x="14" y="72"/>
                </a:lnTo>
                <a:lnTo>
                  <a:pt x="8" y="66"/>
                </a:lnTo>
                <a:lnTo>
                  <a:pt x="4" y="58"/>
                </a:lnTo>
                <a:lnTo>
                  <a:pt x="0" y="50"/>
                </a:lnTo>
                <a:lnTo>
                  <a:pt x="0" y="38"/>
                </a:lnTo>
                <a:lnTo>
                  <a:pt x="0" y="28"/>
                </a:lnTo>
                <a:lnTo>
                  <a:pt x="4" y="18"/>
                </a:lnTo>
                <a:lnTo>
                  <a:pt x="8" y="10"/>
                </a:lnTo>
                <a:lnTo>
                  <a:pt x="16" y="4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6" y="2"/>
                </a:lnTo>
                <a:lnTo>
                  <a:pt x="52" y="8"/>
                </a:lnTo>
                <a:lnTo>
                  <a:pt x="56" y="14"/>
                </a:lnTo>
                <a:lnTo>
                  <a:pt x="60" y="20"/>
                </a:lnTo>
                <a:lnTo>
                  <a:pt x="60" y="28"/>
                </a:lnTo>
                <a:lnTo>
                  <a:pt x="12" y="28"/>
                </a:lnTo>
                <a:close/>
                <a:moveTo>
                  <a:pt x="12" y="24"/>
                </a:moveTo>
                <a:lnTo>
                  <a:pt x="44" y="24"/>
                </a:lnTo>
                <a:lnTo>
                  <a:pt x="42" y="18"/>
                </a:lnTo>
                <a:lnTo>
                  <a:pt x="42" y="14"/>
                </a:lnTo>
                <a:lnTo>
                  <a:pt x="40" y="10"/>
                </a:lnTo>
                <a:lnTo>
                  <a:pt x="36" y="6"/>
                </a:lnTo>
                <a:lnTo>
                  <a:pt x="32" y="6"/>
                </a:lnTo>
                <a:lnTo>
                  <a:pt x="28" y="4"/>
                </a:lnTo>
                <a:lnTo>
                  <a:pt x="22" y="6"/>
                </a:lnTo>
                <a:lnTo>
                  <a:pt x="16" y="10"/>
                </a:lnTo>
                <a:lnTo>
                  <a:pt x="14" y="14"/>
                </a:lnTo>
                <a:lnTo>
                  <a:pt x="12" y="18"/>
                </a:lnTo>
                <a:lnTo>
                  <a:pt x="12" y="24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8" name="Freeform 50"/>
          <p:cNvSpPr>
            <a:spLocks/>
          </p:cNvSpPr>
          <p:nvPr/>
        </p:nvSpPr>
        <p:spPr bwMode="auto">
          <a:xfrm>
            <a:off x="2460625" y="5316538"/>
            <a:ext cx="112713" cy="201612"/>
          </a:xfrm>
          <a:custGeom>
            <a:avLst/>
            <a:gdLst>
              <a:gd name="T0" fmla="*/ 2147483647 w 64"/>
              <a:gd name="T1" fmla="*/ 2147483647 h 114"/>
              <a:gd name="T2" fmla="*/ 2147483647 w 64"/>
              <a:gd name="T3" fmla="*/ 2147483647 h 114"/>
              <a:gd name="T4" fmla="*/ 2147483647 w 64"/>
              <a:gd name="T5" fmla="*/ 2147483647 h 114"/>
              <a:gd name="T6" fmla="*/ 2147483647 w 64"/>
              <a:gd name="T7" fmla="*/ 2147483647 h 114"/>
              <a:gd name="T8" fmla="*/ 2147483647 w 64"/>
              <a:gd name="T9" fmla="*/ 2147483647 h 114"/>
              <a:gd name="T10" fmla="*/ 2147483647 w 64"/>
              <a:gd name="T11" fmla="*/ 2147483647 h 114"/>
              <a:gd name="T12" fmla="*/ 2147483647 w 64"/>
              <a:gd name="T13" fmla="*/ 2147483647 h 114"/>
              <a:gd name="T14" fmla="*/ 2147483647 w 64"/>
              <a:gd name="T15" fmla="*/ 2147483647 h 114"/>
              <a:gd name="T16" fmla="*/ 2147483647 w 64"/>
              <a:gd name="T17" fmla="*/ 2147483647 h 114"/>
              <a:gd name="T18" fmla="*/ 0 w 64"/>
              <a:gd name="T19" fmla="*/ 2147483647 h 114"/>
              <a:gd name="T20" fmla="*/ 0 w 64"/>
              <a:gd name="T21" fmla="*/ 2147483647 h 114"/>
              <a:gd name="T22" fmla="*/ 2147483647 w 64"/>
              <a:gd name="T23" fmla="*/ 2147483647 h 114"/>
              <a:gd name="T24" fmla="*/ 2147483647 w 64"/>
              <a:gd name="T25" fmla="*/ 2147483647 h 114"/>
              <a:gd name="T26" fmla="*/ 2147483647 w 64"/>
              <a:gd name="T27" fmla="*/ 2147483647 h 114"/>
              <a:gd name="T28" fmla="*/ 2147483647 w 64"/>
              <a:gd name="T29" fmla="*/ 2147483647 h 114"/>
              <a:gd name="T30" fmla="*/ 2147483647 w 64"/>
              <a:gd name="T31" fmla="*/ 2147483647 h 114"/>
              <a:gd name="T32" fmla="*/ 2147483647 w 64"/>
              <a:gd name="T33" fmla="*/ 2147483647 h 114"/>
              <a:gd name="T34" fmla="*/ 2147483647 w 64"/>
              <a:gd name="T35" fmla="*/ 2147483647 h 114"/>
              <a:gd name="T36" fmla="*/ 2147483647 w 64"/>
              <a:gd name="T37" fmla="*/ 2147483647 h 114"/>
              <a:gd name="T38" fmla="*/ 0 w 64"/>
              <a:gd name="T39" fmla="*/ 2147483647 h 114"/>
              <a:gd name="T40" fmla="*/ 0 w 64"/>
              <a:gd name="T41" fmla="*/ 2147483647 h 114"/>
              <a:gd name="T42" fmla="*/ 2147483647 w 64"/>
              <a:gd name="T43" fmla="*/ 2147483647 h 114"/>
              <a:gd name="T44" fmla="*/ 2147483647 w 64"/>
              <a:gd name="T45" fmla="*/ 2147483647 h 114"/>
              <a:gd name="T46" fmla="*/ 2147483647 w 64"/>
              <a:gd name="T47" fmla="*/ 2147483647 h 114"/>
              <a:gd name="T48" fmla="*/ 2147483647 w 64"/>
              <a:gd name="T49" fmla="*/ 2147483647 h 114"/>
              <a:gd name="T50" fmla="*/ 2147483647 w 64"/>
              <a:gd name="T51" fmla="*/ 2147483647 h 114"/>
              <a:gd name="T52" fmla="*/ 2147483647 w 64"/>
              <a:gd name="T53" fmla="*/ 2147483647 h 114"/>
              <a:gd name="T54" fmla="*/ 2147483647 w 64"/>
              <a:gd name="T55" fmla="*/ 2147483647 h 114"/>
              <a:gd name="T56" fmla="*/ 2147483647 w 64"/>
              <a:gd name="T57" fmla="*/ 0 h 114"/>
              <a:gd name="T58" fmla="*/ 2147483647 w 64"/>
              <a:gd name="T59" fmla="*/ 2147483647 h 114"/>
              <a:gd name="T60" fmla="*/ 2147483647 w 64"/>
              <a:gd name="T61" fmla="*/ 2147483647 h 114"/>
              <a:gd name="T62" fmla="*/ 2147483647 w 64"/>
              <a:gd name="T63" fmla="*/ 2147483647 h 114"/>
              <a:gd name="T64" fmla="*/ 2147483647 w 64"/>
              <a:gd name="T65" fmla="*/ 2147483647 h 114"/>
              <a:gd name="T66" fmla="*/ 2147483647 w 64"/>
              <a:gd name="T67" fmla="*/ 2147483647 h 114"/>
              <a:gd name="T68" fmla="*/ 2147483647 w 64"/>
              <a:gd name="T69" fmla="*/ 2147483647 h 114"/>
              <a:gd name="T70" fmla="*/ 2147483647 w 64"/>
              <a:gd name="T71" fmla="*/ 2147483647 h 114"/>
              <a:gd name="T72" fmla="*/ 2147483647 w 64"/>
              <a:gd name="T73" fmla="*/ 2147483647 h 114"/>
              <a:gd name="T74" fmla="*/ 2147483647 w 64"/>
              <a:gd name="T75" fmla="*/ 2147483647 h 114"/>
              <a:gd name="T76" fmla="*/ 2147483647 w 64"/>
              <a:gd name="T77" fmla="*/ 2147483647 h 114"/>
              <a:gd name="T78" fmla="*/ 2147483647 w 64"/>
              <a:gd name="T79" fmla="*/ 2147483647 h 114"/>
              <a:gd name="T80" fmla="*/ 2147483647 w 64"/>
              <a:gd name="T81" fmla="*/ 2147483647 h 114"/>
              <a:gd name="T82" fmla="*/ 2147483647 w 64"/>
              <a:gd name="T83" fmla="*/ 2147483647 h 114"/>
              <a:gd name="T84" fmla="*/ 2147483647 w 64"/>
              <a:gd name="T85" fmla="*/ 2147483647 h 114"/>
              <a:gd name="T86" fmla="*/ 2147483647 w 64"/>
              <a:gd name="T87" fmla="*/ 2147483647 h 114"/>
              <a:gd name="T88" fmla="*/ 2147483647 w 64"/>
              <a:gd name="T89" fmla="*/ 2147483647 h 114"/>
              <a:gd name="T90" fmla="*/ 2147483647 w 64"/>
              <a:gd name="T91" fmla="*/ 2147483647 h 114"/>
              <a:gd name="T92" fmla="*/ 2147483647 w 64"/>
              <a:gd name="T93" fmla="*/ 2147483647 h 114"/>
              <a:gd name="T94" fmla="*/ 2147483647 w 64"/>
              <a:gd name="T95" fmla="*/ 2147483647 h 114"/>
              <a:gd name="T96" fmla="*/ 2147483647 w 64"/>
              <a:gd name="T97" fmla="*/ 2147483647 h 114"/>
              <a:gd name="T98" fmla="*/ 2147483647 w 64"/>
              <a:gd name="T99" fmla="*/ 2147483647 h 114"/>
              <a:gd name="T100" fmla="*/ 2147483647 w 64"/>
              <a:gd name="T101" fmla="*/ 2147483647 h 114"/>
              <a:gd name="T102" fmla="*/ 2147483647 w 64"/>
              <a:gd name="T103" fmla="*/ 2147483647 h 114"/>
              <a:gd name="T104" fmla="*/ 2147483647 w 64"/>
              <a:gd name="T105" fmla="*/ 2147483647 h 114"/>
              <a:gd name="T106" fmla="*/ 2147483647 w 64"/>
              <a:gd name="T107" fmla="*/ 2147483647 h 114"/>
              <a:gd name="T108" fmla="*/ 2147483647 w 64"/>
              <a:gd name="T109" fmla="*/ 2147483647 h 114"/>
              <a:gd name="T110" fmla="*/ 2147483647 w 64"/>
              <a:gd name="T111" fmla="*/ 2147483647 h 1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"/>
              <a:gd name="T169" fmla="*/ 0 h 114"/>
              <a:gd name="T170" fmla="*/ 64 w 64"/>
              <a:gd name="T171" fmla="*/ 114 h 1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" h="114">
                <a:moveTo>
                  <a:pt x="28" y="46"/>
                </a:moveTo>
                <a:lnTo>
                  <a:pt x="28" y="96"/>
                </a:lnTo>
                <a:lnTo>
                  <a:pt x="28" y="102"/>
                </a:lnTo>
                <a:lnTo>
                  <a:pt x="28" y="106"/>
                </a:lnTo>
                <a:lnTo>
                  <a:pt x="30" y="108"/>
                </a:lnTo>
                <a:lnTo>
                  <a:pt x="34" y="112"/>
                </a:lnTo>
                <a:lnTo>
                  <a:pt x="38" y="112"/>
                </a:lnTo>
                <a:lnTo>
                  <a:pt x="44" y="112"/>
                </a:lnTo>
                <a:lnTo>
                  <a:pt x="44" y="114"/>
                </a:lnTo>
                <a:lnTo>
                  <a:pt x="0" y="114"/>
                </a:lnTo>
                <a:lnTo>
                  <a:pt x="0" y="112"/>
                </a:lnTo>
                <a:lnTo>
                  <a:pt x="4" y="112"/>
                </a:lnTo>
                <a:lnTo>
                  <a:pt x="6" y="112"/>
                </a:lnTo>
                <a:lnTo>
                  <a:pt x="10" y="110"/>
                </a:lnTo>
                <a:lnTo>
                  <a:pt x="12" y="108"/>
                </a:lnTo>
                <a:lnTo>
                  <a:pt x="12" y="106"/>
                </a:lnTo>
                <a:lnTo>
                  <a:pt x="14" y="102"/>
                </a:lnTo>
                <a:lnTo>
                  <a:pt x="14" y="96"/>
                </a:lnTo>
                <a:lnTo>
                  <a:pt x="14" y="46"/>
                </a:lnTo>
                <a:lnTo>
                  <a:pt x="0" y="46"/>
                </a:lnTo>
                <a:lnTo>
                  <a:pt x="0" y="42"/>
                </a:lnTo>
                <a:lnTo>
                  <a:pt x="14" y="42"/>
                </a:lnTo>
                <a:lnTo>
                  <a:pt x="14" y="36"/>
                </a:lnTo>
                <a:lnTo>
                  <a:pt x="14" y="26"/>
                </a:lnTo>
                <a:lnTo>
                  <a:pt x="18" y="18"/>
                </a:lnTo>
                <a:lnTo>
                  <a:pt x="22" y="10"/>
                </a:lnTo>
                <a:lnTo>
                  <a:pt x="28" y="6"/>
                </a:lnTo>
                <a:lnTo>
                  <a:pt x="36" y="2"/>
                </a:lnTo>
                <a:lnTo>
                  <a:pt x="44" y="0"/>
                </a:lnTo>
                <a:lnTo>
                  <a:pt x="52" y="2"/>
                </a:lnTo>
                <a:lnTo>
                  <a:pt x="60" y="6"/>
                </a:lnTo>
                <a:lnTo>
                  <a:pt x="64" y="10"/>
                </a:lnTo>
                <a:lnTo>
                  <a:pt x="64" y="14"/>
                </a:lnTo>
                <a:lnTo>
                  <a:pt x="64" y="16"/>
                </a:lnTo>
                <a:lnTo>
                  <a:pt x="62" y="18"/>
                </a:lnTo>
                <a:lnTo>
                  <a:pt x="60" y="20"/>
                </a:lnTo>
                <a:lnTo>
                  <a:pt x="58" y="20"/>
                </a:lnTo>
                <a:lnTo>
                  <a:pt x="56" y="20"/>
                </a:lnTo>
                <a:lnTo>
                  <a:pt x="54" y="20"/>
                </a:lnTo>
                <a:lnTo>
                  <a:pt x="52" y="18"/>
                </a:lnTo>
                <a:lnTo>
                  <a:pt x="50" y="14"/>
                </a:lnTo>
                <a:lnTo>
                  <a:pt x="46" y="10"/>
                </a:lnTo>
                <a:lnTo>
                  <a:pt x="44" y="6"/>
                </a:lnTo>
                <a:lnTo>
                  <a:pt x="42" y="6"/>
                </a:lnTo>
                <a:lnTo>
                  <a:pt x="38" y="6"/>
                </a:lnTo>
                <a:lnTo>
                  <a:pt x="36" y="6"/>
                </a:lnTo>
                <a:lnTo>
                  <a:pt x="32" y="8"/>
                </a:lnTo>
                <a:lnTo>
                  <a:pt x="30" y="10"/>
                </a:lnTo>
                <a:lnTo>
                  <a:pt x="28" y="14"/>
                </a:lnTo>
                <a:lnTo>
                  <a:pt x="28" y="18"/>
                </a:lnTo>
                <a:lnTo>
                  <a:pt x="28" y="26"/>
                </a:lnTo>
                <a:lnTo>
                  <a:pt x="28" y="36"/>
                </a:lnTo>
                <a:lnTo>
                  <a:pt x="28" y="42"/>
                </a:lnTo>
                <a:lnTo>
                  <a:pt x="46" y="42"/>
                </a:lnTo>
                <a:lnTo>
                  <a:pt x="46" y="46"/>
                </a:lnTo>
                <a:lnTo>
                  <a:pt x="28" y="4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899" name="Freeform 51"/>
          <p:cNvSpPr>
            <a:spLocks noEditPoints="1"/>
          </p:cNvSpPr>
          <p:nvPr/>
        </p:nvSpPr>
        <p:spPr bwMode="auto">
          <a:xfrm>
            <a:off x="2552700" y="5387975"/>
            <a:ext cx="123825" cy="134938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2147483647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2147483647 h 76"/>
              <a:gd name="T18" fmla="*/ 2147483647 w 70"/>
              <a:gd name="T19" fmla="*/ 2147483647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2147483647 w 70"/>
              <a:gd name="T39" fmla="*/ 2147483647 h 76"/>
              <a:gd name="T40" fmla="*/ 2147483647 w 70"/>
              <a:gd name="T41" fmla="*/ 2147483647 h 76"/>
              <a:gd name="T42" fmla="*/ 0 w 70"/>
              <a:gd name="T43" fmla="*/ 2147483647 h 76"/>
              <a:gd name="T44" fmla="*/ 2147483647 w 70"/>
              <a:gd name="T45" fmla="*/ 2147483647 h 76"/>
              <a:gd name="T46" fmla="*/ 2147483647 w 70"/>
              <a:gd name="T47" fmla="*/ 2147483647 h 76"/>
              <a:gd name="T48" fmla="*/ 2147483647 w 70"/>
              <a:gd name="T49" fmla="*/ 2147483647 h 76"/>
              <a:gd name="T50" fmla="*/ 2147483647 w 70"/>
              <a:gd name="T51" fmla="*/ 2147483647 h 76"/>
              <a:gd name="T52" fmla="*/ 2147483647 w 70"/>
              <a:gd name="T53" fmla="*/ 2147483647 h 76"/>
              <a:gd name="T54" fmla="*/ 2147483647 w 70"/>
              <a:gd name="T55" fmla="*/ 0 h 76"/>
              <a:gd name="T56" fmla="*/ 2147483647 w 70"/>
              <a:gd name="T57" fmla="*/ 0 h 76"/>
              <a:gd name="T58" fmla="*/ 2147483647 w 70"/>
              <a:gd name="T59" fmla="*/ 2147483647 h 76"/>
              <a:gd name="T60" fmla="*/ 2147483647 w 70"/>
              <a:gd name="T61" fmla="*/ 2147483647 h 76"/>
              <a:gd name="T62" fmla="*/ 2147483647 w 70"/>
              <a:gd name="T63" fmla="*/ 2147483647 h 76"/>
              <a:gd name="T64" fmla="*/ 2147483647 w 70"/>
              <a:gd name="T65" fmla="*/ 2147483647 h 76"/>
              <a:gd name="T66" fmla="*/ 2147483647 w 70"/>
              <a:gd name="T67" fmla="*/ 2147483647 h 76"/>
              <a:gd name="T68" fmla="*/ 2147483647 w 70"/>
              <a:gd name="T69" fmla="*/ 2147483647 h 76"/>
              <a:gd name="T70" fmla="*/ 2147483647 w 70"/>
              <a:gd name="T71" fmla="*/ 2147483647 h 76"/>
              <a:gd name="T72" fmla="*/ 2147483647 w 70"/>
              <a:gd name="T73" fmla="*/ 2147483647 h 76"/>
              <a:gd name="T74" fmla="*/ 2147483647 w 70"/>
              <a:gd name="T75" fmla="*/ 2147483647 h 76"/>
              <a:gd name="T76" fmla="*/ 2147483647 w 70"/>
              <a:gd name="T77" fmla="*/ 2147483647 h 76"/>
              <a:gd name="T78" fmla="*/ 2147483647 w 70"/>
              <a:gd name="T79" fmla="*/ 2147483647 h 76"/>
              <a:gd name="T80" fmla="*/ 2147483647 w 70"/>
              <a:gd name="T81" fmla="*/ 2147483647 h 76"/>
              <a:gd name="T82" fmla="*/ 2147483647 w 70"/>
              <a:gd name="T83" fmla="*/ 2147483647 h 76"/>
              <a:gd name="T84" fmla="*/ 2147483647 w 70"/>
              <a:gd name="T85" fmla="*/ 2147483647 h 76"/>
              <a:gd name="T86" fmla="*/ 2147483647 w 70"/>
              <a:gd name="T87" fmla="*/ 2147483647 h 76"/>
              <a:gd name="T88" fmla="*/ 2147483647 w 70"/>
              <a:gd name="T89" fmla="*/ 2147483647 h 76"/>
              <a:gd name="T90" fmla="*/ 2147483647 w 70"/>
              <a:gd name="T91" fmla="*/ 2147483647 h 76"/>
              <a:gd name="T92" fmla="*/ 2147483647 w 70"/>
              <a:gd name="T93" fmla="*/ 2147483647 h 76"/>
              <a:gd name="T94" fmla="*/ 2147483647 w 70"/>
              <a:gd name="T95" fmla="*/ 2147483647 h 76"/>
              <a:gd name="T96" fmla="*/ 2147483647 w 70"/>
              <a:gd name="T97" fmla="*/ 2147483647 h 76"/>
              <a:gd name="T98" fmla="*/ 2147483647 w 70"/>
              <a:gd name="T99" fmla="*/ 2147483647 h 76"/>
              <a:gd name="T100" fmla="*/ 2147483647 w 70"/>
              <a:gd name="T101" fmla="*/ 2147483647 h 76"/>
              <a:gd name="T102" fmla="*/ 2147483647 w 70"/>
              <a:gd name="T103" fmla="*/ 2147483647 h 76"/>
              <a:gd name="T104" fmla="*/ 2147483647 w 70"/>
              <a:gd name="T105" fmla="*/ 2147483647 h 76"/>
              <a:gd name="T106" fmla="*/ 2147483647 w 70"/>
              <a:gd name="T107" fmla="*/ 2147483647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0"/>
              <a:gd name="T163" fmla="*/ 0 h 76"/>
              <a:gd name="T164" fmla="*/ 70 w 70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0" h="76">
                <a:moveTo>
                  <a:pt x="36" y="0"/>
                </a:moveTo>
                <a:lnTo>
                  <a:pt x="44" y="0"/>
                </a:lnTo>
                <a:lnTo>
                  <a:pt x="50" y="2"/>
                </a:lnTo>
                <a:lnTo>
                  <a:pt x="56" y="6"/>
                </a:lnTo>
                <a:lnTo>
                  <a:pt x="62" y="12"/>
                </a:lnTo>
                <a:lnTo>
                  <a:pt x="66" y="20"/>
                </a:lnTo>
                <a:lnTo>
                  <a:pt x="70" y="28"/>
                </a:lnTo>
                <a:lnTo>
                  <a:pt x="70" y="36"/>
                </a:lnTo>
                <a:lnTo>
                  <a:pt x="70" y="46"/>
                </a:lnTo>
                <a:lnTo>
                  <a:pt x="66" y="56"/>
                </a:lnTo>
                <a:lnTo>
                  <a:pt x="62" y="62"/>
                </a:lnTo>
                <a:lnTo>
                  <a:pt x="58" y="66"/>
                </a:lnTo>
                <a:lnTo>
                  <a:pt x="54" y="70"/>
                </a:lnTo>
                <a:lnTo>
                  <a:pt x="44" y="74"/>
                </a:lnTo>
                <a:lnTo>
                  <a:pt x="34" y="76"/>
                </a:lnTo>
                <a:lnTo>
                  <a:pt x="28" y="76"/>
                </a:lnTo>
                <a:lnTo>
                  <a:pt x="20" y="72"/>
                </a:lnTo>
                <a:lnTo>
                  <a:pt x="14" y="68"/>
                </a:lnTo>
                <a:lnTo>
                  <a:pt x="10" y="62"/>
                </a:lnTo>
                <a:lnTo>
                  <a:pt x="4" y="56"/>
                </a:lnTo>
                <a:lnTo>
                  <a:pt x="2" y="48"/>
                </a:lnTo>
                <a:lnTo>
                  <a:pt x="0" y="38"/>
                </a:lnTo>
                <a:lnTo>
                  <a:pt x="2" y="28"/>
                </a:lnTo>
                <a:lnTo>
                  <a:pt x="6" y="18"/>
                </a:lnTo>
                <a:lnTo>
                  <a:pt x="10" y="12"/>
                </a:lnTo>
                <a:lnTo>
                  <a:pt x="14" y="8"/>
                </a:lnTo>
                <a:lnTo>
                  <a:pt x="18" y="4"/>
                </a:lnTo>
                <a:lnTo>
                  <a:pt x="28" y="0"/>
                </a:lnTo>
                <a:lnTo>
                  <a:pt x="36" y="0"/>
                </a:lnTo>
                <a:close/>
                <a:moveTo>
                  <a:pt x="34" y="4"/>
                </a:moveTo>
                <a:lnTo>
                  <a:pt x="28" y="6"/>
                </a:lnTo>
                <a:lnTo>
                  <a:pt x="24" y="6"/>
                </a:lnTo>
                <a:lnTo>
                  <a:pt x="20" y="10"/>
                </a:lnTo>
                <a:lnTo>
                  <a:pt x="18" y="16"/>
                </a:lnTo>
                <a:lnTo>
                  <a:pt x="16" y="22"/>
                </a:lnTo>
                <a:lnTo>
                  <a:pt x="14" y="32"/>
                </a:lnTo>
                <a:lnTo>
                  <a:pt x="16" y="42"/>
                </a:lnTo>
                <a:lnTo>
                  <a:pt x="18" y="52"/>
                </a:lnTo>
                <a:lnTo>
                  <a:pt x="22" y="60"/>
                </a:lnTo>
                <a:lnTo>
                  <a:pt x="26" y="66"/>
                </a:lnTo>
                <a:lnTo>
                  <a:pt x="32" y="70"/>
                </a:lnTo>
                <a:lnTo>
                  <a:pt x="38" y="70"/>
                </a:lnTo>
                <a:lnTo>
                  <a:pt x="44" y="70"/>
                </a:lnTo>
                <a:lnTo>
                  <a:pt x="48" y="68"/>
                </a:lnTo>
                <a:lnTo>
                  <a:pt x="52" y="64"/>
                </a:lnTo>
                <a:lnTo>
                  <a:pt x="54" y="60"/>
                </a:lnTo>
                <a:lnTo>
                  <a:pt x="56" y="52"/>
                </a:lnTo>
                <a:lnTo>
                  <a:pt x="58" y="42"/>
                </a:lnTo>
                <a:lnTo>
                  <a:pt x="56" y="30"/>
                </a:lnTo>
                <a:lnTo>
                  <a:pt x="54" y="20"/>
                </a:lnTo>
                <a:lnTo>
                  <a:pt x="48" y="12"/>
                </a:lnTo>
                <a:lnTo>
                  <a:pt x="44" y="8"/>
                </a:lnTo>
                <a:lnTo>
                  <a:pt x="38" y="6"/>
                </a:lnTo>
                <a:lnTo>
                  <a:pt x="34" y="4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0" name="Freeform 52"/>
          <p:cNvSpPr>
            <a:spLocks/>
          </p:cNvSpPr>
          <p:nvPr/>
        </p:nvSpPr>
        <p:spPr bwMode="auto">
          <a:xfrm>
            <a:off x="2693988" y="5387975"/>
            <a:ext cx="92075" cy="130175"/>
          </a:xfrm>
          <a:custGeom>
            <a:avLst/>
            <a:gdLst>
              <a:gd name="T0" fmla="*/ 2147483647 w 52"/>
              <a:gd name="T1" fmla="*/ 0 h 74"/>
              <a:gd name="T2" fmla="*/ 2147483647 w 52"/>
              <a:gd name="T3" fmla="*/ 2147483647 h 74"/>
              <a:gd name="T4" fmla="*/ 2147483647 w 52"/>
              <a:gd name="T5" fmla="*/ 2147483647 h 74"/>
              <a:gd name="T6" fmla="*/ 2147483647 w 52"/>
              <a:gd name="T7" fmla="*/ 2147483647 h 74"/>
              <a:gd name="T8" fmla="*/ 2147483647 w 52"/>
              <a:gd name="T9" fmla="*/ 0 h 74"/>
              <a:gd name="T10" fmla="*/ 2147483647 w 52"/>
              <a:gd name="T11" fmla="*/ 0 h 74"/>
              <a:gd name="T12" fmla="*/ 2147483647 w 52"/>
              <a:gd name="T13" fmla="*/ 0 h 74"/>
              <a:gd name="T14" fmla="*/ 2147483647 w 52"/>
              <a:gd name="T15" fmla="*/ 2147483647 h 74"/>
              <a:gd name="T16" fmla="*/ 2147483647 w 52"/>
              <a:gd name="T17" fmla="*/ 2147483647 h 74"/>
              <a:gd name="T18" fmla="*/ 2147483647 w 52"/>
              <a:gd name="T19" fmla="*/ 2147483647 h 74"/>
              <a:gd name="T20" fmla="*/ 2147483647 w 52"/>
              <a:gd name="T21" fmla="*/ 2147483647 h 74"/>
              <a:gd name="T22" fmla="*/ 2147483647 w 52"/>
              <a:gd name="T23" fmla="*/ 2147483647 h 74"/>
              <a:gd name="T24" fmla="*/ 2147483647 w 52"/>
              <a:gd name="T25" fmla="*/ 2147483647 h 74"/>
              <a:gd name="T26" fmla="*/ 2147483647 w 52"/>
              <a:gd name="T27" fmla="*/ 2147483647 h 74"/>
              <a:gd name="T28" fmla="*/ 2147483647 w 52"/>
              <a:gd name="T29" fmla="*/ 2147483647 h 74"/>
              <a:gd name="T30" fmla="*/ 2147483647 w 52"/>
              <a:gd name="T31" fmla="*/ 2147483647 h 74"/>
              <a:gd name="T32" fmla="*/ 2147483647 w 52"/>
              <a:gd name="T33" fmla="*/ 2147483647 h 74"/>
              <a:gd name="T34" fmla="*/ 2147483647 w 52"/>
              <a:gd name="T35" fmla="*/ 2147483647 h 74"/>
              <a:gd name="T36" fmla="*/ 2147483647 w 52"/>
              <a:gd name="T37" fmla="*/ 2147483647 h 74"/>
              <a:gd name="T38" fmla="*/ 2147483647 w 52"/>
              <a:gd name="T39" fmla="*/ 2147483647 h 74"/>
              <a:gd name="T40" fmla="*/ 2147483647 w 52"/>
              <a:gd name="T41" fmla="*/ 2147483647 h 74"/>
              <a:gd name="T42" fmla="*/ 2147483647 w 52"/>
              <a:gd name="T43" fmla="*/ 2147483647 h 74"/>
              <a:gd name="T44" fmla="*/ 2147483647 w 52"/>
              <a:gd name="T45" fmla="*/ 2147483647 h 74"/>
              <a:gd name="T46" fmla="*/ 2147483647 w 52"/>
              <a:gd name="T47" fmla="*/ 2147483647 h 74"/>
              <a:gd name="T48" fmla="*/ 2147483647 w 52"/>
              <a:gd name="T49" fmla="*/ 2147483647 h 74"/>
              <a:gd name="T50" fmla="*/ 2147483647 w 52"/>
              <a:gd name="T51" fmla="*/ 2147483647 h 74"/>
              <a:gd name="T52" fmla="*/ 2147483647 w 52"/>
              <a:gd name="T53" fmla="*/ 2147483647 h 74"/>
              <a:gd name="T54" fmla="*/ 2147483647 w 52"/>
              <a:gd name="T55" fmla="*/ 2147483647 h 74"/>
              <a:gd name="T56" fmla="*/ 2147483647 w 52"/>
              <a:gd name="T57" fmla="*/ 2147483647 h 74"/>
              <a:gd name="T58" fmla="*/ 2147483647 w 52"/>
              <a:gd name="T59" fmla="*/ 2147483647 h 74"/>
              <a:gd name="T60" fmla="*/ 0 w 52"/>
              <a:gd name="T61" fmla="*/ 2147483647 h 74"/>
              <a:gd name="T62" fmla="*/ 0 w 52"/>
              <a:gd name="T63" fmla="*/ 2147483647 h 74"/>
              <a:gd name="T64" fmla="*/ 2147483647 w 52"/>
              <a:gd name="T65" fmla="*/ 2147483647 h 74"/>
              <a:gd name="T66" fmla="*/ 2147483647 w 52"/>
              <a:gd name="T67" fmla="*/ 2147483647 h 74"/>
              <a:gd name="T68" fmla="*/ 2147483647 w 52"/>
              <a:gd name="T69" fmla="*/ 2147483647 h 74"/>
              <a:gd name="T70" fmla="*/ 2147483647 w 52"/>
              <a:gd name="T71" fmla="*/ 2147483647 h 74"/>
              <a:gd name="T72" fmla="*/ 2147483647 w 52"/>
              <a:gd name="T73" fmla="*/ 2147483647 h 74"/>
              <a:gd name="T74" fmla="*/ 2147483647 w 52"/>
              <a:gd name="T75" fmla="*/ 2147483647 h 74"/>
              <a:gd name="T76" fmla="*/ 2147483647 w 52"/>
              <a:gd name="T77" fmla="*/ 2147483647 h 74"/>
              <a:gd name="T78" fmla="*/ 2147483647 w 52"/>
              <a:gd name="T79" fmla="*/ 2147483647 h 74"/>
              <a:gd name="T80" fmla="*/ 2147483647 w 52"/>
              <a:gd name="T81" fmla="*/ 2147483647 h 74"/>
              <a:gd name="T82" fmla="*/ 2147483647 w 52"/>
              <a:gd name="T83" fmla="*/ 2147483647 h 74"/>
              <a:gd name="T84" fmla="*/ 2147483647 w 52"/>
              <a:gd name="T85" fmla="*/ 2147483647 h 74"/>
              <a:gd name="T86" fmla="*/ 2147483647 w 52"/>
              <a:gd name="T87" fmla="*/ 2147483647 h 74"/>
              <a:gd name="T88" fmla="*/ 2147483647 w 52"/>
              <a:gd name="T89" fmla="*/ 2147483647 h 74"/>
              <a:gd name="T90" fmla="*/ 2147483647 w 52"/>
              <a:gd name="T91" fmla="*/ 2147483647 h 74"/>
              <a:gd name="T92" fmla="*/ 2147483647 w 52"/>
              <a:gd name="T93" fmla="*/ 2147483647 h 74"/>
              <a:gd name="T94" fmla="*/ 0 w 52"/>
              <a:gd name="T95" fmla="*/ 2147483647 h 74"/>
              <a:gd name="T96" fmla="*/ 0 w 52"/>
              <a:gd name="T97" fmla="*/ 2147483647 h 74"/>
              <a:gd name="T98" fmla="*/ 2147483647 w 52"/>
              <a:gd name="T99" fmla="*/ 0 h 74"/>
              <a:gd name="T100" fmla="*/ 2147483647 w 52"/>
              <a:gd name="T101" fmla="*/ 0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4"/>
              <a:gd name="T155" fmla="*/ 52 w 52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4">
                <a:moveTo>
                  <a:pt x="22" y="0"/>
                </a:moveTo>
                <a:lnTo>
                  <a:pt x="22" y="18"/>
                </a:lnTo>
                <a:lnTo>
                  <a:pt x="28" y="10"/>
                </a:lnTo>
                <a:lnTo>
                  <a:pt x="32" y="4"/>
                </a:lnTo>
                <a:lnTo>
                  <a:pt x="36" y="0"/>
                </a:lnTo>
                <a:lnTo>
                  <a:pt x="42" y="0"/>
                </a:lnTo>
                <a:lnTo>
                  <a:pt x="46" y="0"/>
                </a:lnTo>
                <a:lnTo>
                  <a:pt x="48" y="2"/>
                </a:lnTo>
                <a:lnTo>
                  <a:pt x="52" y="6"/>
                </a:lnTo>
                <a:lnTo>
                  <a:pt x="52" y="10"/>
                </a:lnTo>
                <a:lnTo>
                  <a:pt x="52" y="12"/>
                </a:lnTo>
                <a:lnTo>
                  <a:pt x="50" y="16"/>
                </a:lnTo>
                <a:lnTo>
                  <a:pt x="48" y="18"/>
                </a:lnTo>
                <a:lnTo>
                  <a:pt x="46" y="18"/>
                </a:lnTo>
                <a:lnTo>
                  <a:pt x="42" y="18"/>
                </a:lnTo>
                <a:lnTo>
                  <a:pt x="40" y="14"/>
                </a:lnTo>
                <a:lnTo>
                  <a:pt x="36" y="12"/>
                </a:lnTo>
                <a:lnTo>
                  <a:pt x="34" y="12"/>
                </a:lnTo>
                <a:lnTo>
                  <a:pt x="32" y="12"/>
                </a:lnTo>
                <a:lnTo>
                  <a:pt x="30" y="12"/>
                </a:lnTo>
                <a:lnTo>
                  <a:pt x="26" y="18"/>
                </a:lnTo>
                <a:lnTo>
                  <a:pt x="22" y="24"/>
                </a:lnTo>
                <a:lnTo>
                  <a:pt x="22" y="58"/>
                </a:lnTo>
                <a:lnTo>
                  <a:pt x="24" y="62"/>
                </a:lnTo>
                <a:lnTo>
                  <a:pt x="24" y="66"/>
                </a:lnTo>
                <a:lnTo>
                  <a:pt x="26" y="68"/>
                </a:lnTo>
                <a:lnTo>
                  <a:pt x="28" y="70"/>
                </a:lnTo>
                <a:lnTo>
                  <a:pt x="32" y="72"/>
                </a:lnTo>
                <a:lnTo>
                  <a:pt x="36" y="72"/>
                </a:lnTo>
                <a:lnTo>
                  <a:pt x="36" y="74"/>
                </a:lnTo>
                <a:lnTo>
                  <a:pt x="0" y="74"/>
                </a:lnTo>
                <a:lnTo>
                  <a:pt x="0" y="72"/>
                </a:lnTo>
                <a:lnTo>
                  <a:pt x="4" y="72"/>
                </a:lnTo>
                <a:lnTo>
                  <a:pt x="6" y="70"/>
                </a:lnTo>
                <a:lnTo>
                  <a:pt x="8" y="68"/>
                </a:lnTo>
                <a:lnTo>
                  <a:pt x="8" y="66"/>
                </a:lnTo>
                <a:lnTo>
                  <a:pt x="10" y="62"/>
                </a:lnTo>
                <a:lnTo>
                  <a:pt x="10" y="58"/>
                </a:lnTo>
                <a:lnTo>
                  <a:pt x="10" y="30"/>
                </a:lnTo>
                <a:lnTo>
                  <a:pt x="10" y="22"/>
                </a:lnTo>
                <a:lnTo>
                  <a:pt x="10" y="16"/>
                </a:lnTo>
                <a:lnTo>
                  <a:pt x="8" y="14"/>
                </a:lnTo>
                <a:lnTo>
                  <a:pt x="8" y="12"/>
                </a:lnTo>
                <a:lnTo>
                  <a:pt x="8" y="10"/>
                </a:lnTo>
                <a:lnTo>
                  <a:pt x="6" y="8"/>
                </a:lnTo>
                <a:lnTo>
                  <a:pt x="4" y="8"/>
                </a:lnTo>
                <a:lnTo>
                  <a:pt x="2" y="8"/>
                </a:lnTo>
                <a:lnTo>
                  <a:pt x="0" y="10"/>
                </a:lnTo>
                <a:lnTo>
                  <a:pt x="0" y="8"/>
                </a:lnTo>
                <a:lnTo>
                  <a:pt x="20" y="0"/>
                </a:lnTo>
                <a:lnTo>
                  <a:pt x="22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1" name="Freeform 53"/>
          <p:cNvSpPr>
            <a:spLocks/>
          </p:cNvSpPr>
          <p:nvPr/>
        </p:nvSpPr>
        <p:spPr bwMode="auto">
          <a:xfrm>
            <a:off x="2790825" y="5387975"/>
            <a:ext cx="215900" cy="130175"/>
          </a:xfrm>
          <a:custGeom>
            <a:avLst/>
            <a:gdLst>
              <a:gd name="T0" fmla="*/ 2147483647 w 122"/>
              <a:gd name="T1" fmla="*/ 2147483647 h 74"/>
              <a:gd name="T2" fmla="*/ 2147483647 w 122"/>
              <a:gd name="T3" fmla="*/ 2147483647 h 74"/>
              <a:gd name="T4" fmla="*/ 2147483647 w 122"/>
              <a:gd name="T5" fmla="*/ 2147483647 h 74"/>
              <a:gd name="T6" fmla="*/ 2147483647 w 122"/>
              <a:gd name="T7" fmla="*/ 0 h 74"/>
              <a:gd name="T8" fmla="*/ 2147483647 w 122"/>
              <a:gd name="T9" fmla="*/ 2147483647 h 74"/>
              <a:gd name="T10" fmla="*/ 2147483647 w 122"/>
              <a:gd name="T11" fmla="*/ 2147483647 h 74"/>
              <a:gd name="T12" fmla="*/ 2147483647 w 122"/>
              <a:gd name="T13" fmla="*/ 2147483647 h 74"/>
              <a:gd name="T14" fmla="*/ 2147483647 w 122"/>
              <a:gd name="T15" fmla="*/ 0 h 74"/>
              <a:gd name="T16" fmla="*/ 2147483647 w 122"/>
              <a:gd name="T17" fmla="*/ 0 h 74"/>
              <a:gd name="T18" fmla="*/ 2147483647 w 122"/>
              <a:gd name="T19" fmla="*/ 2147483647 h 74"/>
              <a:gd name="T20" fmla="*/ 2147483647 w 122"/>
              <a:gd name="T21" fmla="*/ 2147483647 h 74"/>
              <a:gd name="T22" fmla="*/ 2147483647 w 122"/>
              <a:gd name="T23" fmla="*/ 2147483647 h 74"/>
              <a:gd name="T24" fmla="*/ 2147483647 w 122"/>
              <a:gd name="T25" fmla="*/ 2147483647 h 74"/>
              <a:gd name="T26" fmla="*/ 2147483647 w 122"/>
              <a:gd name="T27" fmla="*/ 2147483647 h 74"/>
              <a:gd name="T28" fmla="*/ 2147483647 w 122"/>
              <a:gd name="T29" fmla="*/ 2147483647 h 74"/>
              <a:gd name="T30" fmla="*/ 2147483647 w 122"/>
              <a:gd name="T31" fmla="*/ 2147483647 h 74"/>
              <a:gd name="T32" fmla="*/ 2147483647 w 122"/>
              <a:gd name="T33" fmla="*/ 2147483647 h 74"/>
              <a:gd name="T34" fmla="*/ 2147483647 w 122"/>
              <a:gd name="T35" fmla="*/ 2147483647 h 74"/>
              <a:gd name="T36" fmla="*/ 2147483647 w 122"/>
              <a:gd name="T37" fmla="*/ 2147483647 h 74"/>
              <a:gd name="T38" fmla="*/ 2147483647 w 122"/>
              <a:gd name="T39" fmla="*/ 2147483647 h 74"/>
              <a:gd name="T40" fmla="*/ 2147483647 w 122"/>
              <a:gd name="T41" fmla="*/ 2147483647 h 74"/>
              <a:gd name="T42" fmla="*/ 2147483647 w 122"/>
              <a:gd name="T43" fmla="*/ 2147483647 h 74"/>
              <a:gd name="T44" fmla="*/ 2147483647 w 122"/>
              <a:gd name="T45" fmla="*/ 2147483647 h 74"/>
              <a:gd name="T46" fmla="*/ 2147483647 w 122"/>
              <a:gd name="T47" fmla="*/ 2147483647 h 74"/>
              <a:gd name="T48" fmla="*/ 2147483647 w 122"/>
              <a:gd name="T49" fmla="*/ 2147483647 h 74"/>
              <a:gd name="T50" fmla="*/ 2147483647 w 122"/>
              <a:gd name="T51" fmla="*/ 2147483647 h 74"/>
              <a:gd name="T52" fmla="*/ 2147483647 w 122"/>
              <a:gd name="T53" fmla="*/ 2147483647 h 74"/>
              <a:gd name="T54" fmla="*/ 2147483647 w 122"/>
              <a:gd name="T55" fmla="*/ 2147483647 h 74"/>
              <a:gd name="T56" fmla="*/ 2147483647 w 122"/>
              <a:gd name="T57" fmla="*/ 2147483647 h 74"/>
              <a:gd name="T58" fmla="*/ 2147483647 w 122"/>
              <a:gd name="T59" fmla="*/ 2147483647 h 74"/>
              <a:gd name="T60" fmla="*/ 2147483647 w 122"/>
              <a:gd name="T61" fmla="*/ 2147483647 h 74"/>
              <a:gd name="T62" fmla="*/ 2147483647 w 122"/>
              <a:gd name="T63" fmla="*/ 2147483647 h 74"/>
              <a:gd name="T64" fmla="*/ 2147483647 w 122"/>
              <a:gd name="T65" fmla="*/ 2147483647 h 74"/>
              <a:gd name="T66" fmla="*/ 2147483647 w 122"/>
              <a:gd name="T67" fmla="*/ 2147483647 h 74"/>
              <a:gd name="T68" fmla="*/ 2147483647 w 122"/>
              <a:gd name="T69" fmla="*/ 2147483647 h 74"/>
              <a:gd name="T70" fmla="*/ 2147483647 w 122"/>
              <a:gd name="T71" fmla="*/ 2147483647 h 74"/>
              <a:gd name="T72" fmla="*/ 2147483647 w 122"/>
              <a:gd name="T73" fmla="*/ 2147483647 h 74"/>
              <a:gd name="T74" fmla="*/ 2147483647 w 122"/>
              <a:gd name="T75" fmla="*/ 2147483647 h 74"/>
              <a:gd name="T76" fmla="*/ 2147483647 w 122"/>
              <a:gd name="T77" fmla="*/ 2147483647 h 74"/>
              <a:gd name="T78" fmla="*/ 2147483647 w 122"/>
              <a:gd name="T79" fmla="*/ 2147483647 h 74"/>
              <a:gd name="T80" fmla="*/ 2147483647 w 122"/>
              <a:gd name="T81" fmla="*/ 2147483647 h 74"/>
              <a:gd name="T82" fmla="*/ 2147483647 w 122"/>
              <a:gd name="T83" fmla="*/ 2147483647 h 74"/>
              <a:gd name="T84" fmla="*/ 0 w 122"/>
              <a:gd name="T85" fmla="*/ 2147483647 h 74"/>
              <a:gd name="T86" fmla="*/ 2147483647 w 122"/>
              <a:gd name="T87" fmla="*/ 2147483647 h 74"/>
              <a:gd name="T88" fmla="*/ 2147483647 w 122"/>
              <a:gd name="T89" fmla="*/ 2147483647 h 74"/>
              <a:gd name="T90" fmla="*/ 2147483647 w 122"/>
              <a:gd name="T91" fmla="*/ 2147483647 h 74"/>
              <a:gd name="T92" fmla="*/ 2147483647 w 122"/>
              <a:gd name="T93" fmla="*/ 2147483647 h 74"/>
              <a:gd name="T94" fmla="*/ 2147483647 w 122"/>
              <a:gd name="T95" fmla="*/ 2147483647 h 74"/>
              <a:gd name="T96" fmla="*/ 2147483647 w 122"/>
              <a:gd name="T97" fmla="*/ 2147483647 h 74"/>
              <a:gd name="T98" fmla="*/ 2147483647 w 122"/>
              <a:gd name="T99" fmla="*/ 2147483647 h 74"/>
              <a:gd name="T100" fmla="*/ 2147483647 w 122"/>
              <a:gd name="T101" fmla="*/ 2147483647 h 74"/>
              <a:gd name="T102" fmla="*/ 0 w 122"/>
              <a:gd name="T103" fmla="*/ 2147483647 h 74"/>
              <a:gd name="T104" fmla="*/ 2147483647 w 122"/>
              <a:gd name="T105" fmla="*/ 0 h 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2"/>
              <a:gd name="T160" fmla="*/ 0 h 74"/>
              <a:gd name="T161" fmla="*/ 122 w 122"/>
              <a:gd name="T162" fmla="*/ 74 h 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2" h="74">
                <a:moveTo>
                  <a:pt x="24" y="16"/>
                </a:moveTo>
                <a:lnTo>
                  <a:pt x="28" y="10"/>
                </a:lnTo>
                <a:lnTo>
                  <a:pt x="32" y="8"/>
                </a:lnTo>
                <a:lnTo>
                  <a:pt x="32" y="6"/>
                </a:lnTo>
                <a:lnTo>
                  <a:pt x="36" y="4"/>
                </a:lnTo>
                <a:lnTo>
                  <a:pt x="40" y="2"/>
                </a:lnTo>
                <a:lnTo>
                  <a:pt x="44" y="0"/>
                </a:lnTo>
                <a:lnTo>
                  <a:pt x="48" y="0"/>
                </a:lnTo>
                <a:lnTo>
                  <a:pt x="56" y="0"/>
                </a:lnTo>
                <a:lnTo>
                  <a:pt x="60" y="4"/>
                </a:lnTo>
                <a:lnTo>
                  <a:pt x="64" y="8"/>
                </a:lnTo>
                <a:lnTo>
                  <a:pt x="68" y="16"/>
                </a:lnTo>
                <a:lnTo>
                  <a:pt x="72" y="10"/>
                </a:lnTo>
                <a:lnTo>
                  <a:pt x="76" y="6"/>
                </a:lnTo>
                <a:lnTo>
                  <a:pt x="80" y="2"/>
                </a:lnTo>
                <a:lnTo>
                  <a:pt x="86" y="0"/>
                </a:lnTo>
                <a:lnTo>
                  <a:pt x="92" y="0"/>
                </a:lnTo>
                <a:lnTo>
                  <a:pt x="98" y="0"/>
                </a:lnTo>
                <a:lnTo>
                  <a:pt x="102" y="2"/>
                </a:lnTo>
                <a:lnTo>
                  <a:pt x="106" y="6"/>
                </a:lnTo>
                <a:lnTo>
                  <a:pt x="110" y="12"/>
                </a:lnTo>
                <a:lnTo>
                  <a:pt x="112" y="18"/>
                </a:lnTo>
                <a:lnTo>
                  <a:pt x="112" y="26"/>
                </a:lnTo>
                <a:lnTo>
                  <a:pt x="112" y="58"/>
                </a:lnTo>
                <a:lnTo>
                  <a:pt x="112" y="64"/>
                </a:lnTo>
                <a:lnTo>
                  <a:pt x="112" y="68"/>
                </a:lnTo>
                <a:lnTo>
                  <a:pt x="114" y="70"/>
                </a:lnTo>
                <a:lnTo>
                  <a:pt x="116" y="72"/>
                </a:lnTo>
                <a:lnTo>
                  <a:pt x="118" y="72"/>
                </a:lnTo>
                <a:lnTo>
                  <a:pt x="122" y="72"/>
                </a:lnTo>
                <a:lnTo>
                  <a:pt x="122" y="74"/>
                </a:lnTo>
                <a:lnTo>
                  <a:pt x="88" y="74"/>
                </a:lnTo>
                <a:lnTo>
                  <a:pt x="88" y="72"/>
                </a:lnTo>
                <a:lnTo>
                  <a:pt x="90" y="72"/>
                </a:lnTo>
                <a:lnTo>
                  <a:pt x="92" y="72"/>
                </a:lnTo>
                <a:lnTo>
                  <a:pt x="96" y="70"/>
                </a:lnTo>
                <a:lnTo>
                  <a:pt x="96" y="68"/>
                </a:lnTo>
                <a:lnTo>
                  <a:pt x="98" y="66"/>
                </a:lnTo>
                <a:lnTo>
                  <a:pt x="98" y="62"/>
                </a:lnTo>
                <a:lnTo>
                  <a:pt x="98" y="58"/>
                </a:lnTo>
                <a:lnTo>
                  <a:pt x="98" y="26"/>
                </a:lnTo>
                <a:lnTo>
                  <a:pt x="98" y="20"/>
                </a:lnTo>
                <a:lnTo>
                  <a:pt x="96" y="14"/>
                </a:lnTo>
                <a:lnTo>
                  <a:pt x="94" y="12"/>
                </a:lnTo>
                <a:lnTo>
                  <a:pt x="90" y="10"/>
                </a:lnTo>
                <a:lnTo>
                  <a:pt x="86" y="10"/>
                </a:lnTo>
                <a:lnTo>
                  <a:pt x="82" y="10"/>
                </a:lnTo>
                <a:lnTo>
                  <a:pt x="78" y="12"/>
                </a:lnTo>
                <a:lnTo>
                  <a:pt x="74" y="14"/>
                </a:lnTo>
                <a:lnTo>
                  <a:pt x="68" y="20"/>
                </a:lnTo>
                <a:lnTo>
                  <a:pt x="68" y="24"/>
                </a:lnTo>
                <a:lnTo>
                  <a:pt x="68" y="58"/>
                </a:lnTo>
                <a:lnTo>
                  <a:pt x="68" y="64"/>
                </a:lnTo>
                <a:lnTo>
                  <a:pt x="68" y="68"/>
                </a:lnTo>
                <a:lnTo>
                  <a:pt x="70" y="70"/>
                </a:lnTo>
                <a:lnTo>
                  <a:pt x="70" y="72"/>
                </a:lnTo>
                <a:lnTo>
                  <a:pt x="74" y="72"/>
                </a:lnTo>
                <a:lnTo>
                  <a:pt x="78" y="72"/>
                </a:lnTo>
                <a:lnTo>
                  <a:pt x="78" y="74"/>
                </a:lnTo>
                <a:lnTo>
                  <a:pt x="44" y="74"/>
                </a:lnTo>
                <a:lnTo>
                  <a:pt x="44" y="72"/>
                </a:lnTo>
                <a:lnTo>
                  <a:pt x="48" y="72"/>
                </a:lnTo>
                <a:lnTo>
                  <a:pt x="50" y="70"/>
                </a:lnTo>
                <a:lnTo>
                  <a:pt x="52" y="68"/>
                </a:lnTo>
                <a:lnTo>
                  <a:pt x="54" y="66"/>
                </a:lnTo>
                <a:lnTo>
                  <a:pt x="54" y="64"/>
                </a:lnTo>
                <a:lnTo>
                  <a:pt x="54" y="58"/>
                </a:lnTo>
                <a:lnTo>
                  <a:pt x="54" y="26"/>
                </a:lnTo>
                <a:lnTo>
                  <a:pt x="54" y="20"/>
                </a:lnTo>
                <a:lnTo>
                  <a:pt x="52" y="14"/>
                </a:lnTo>
                <a:lnTo>
                  <a:pt x="48" y="10"/>
                </a:lnTo>
                <a:lnTo>
                  <a:pt x="42" y="10"/>
                </a:lnTo>
                <a:lnTo>
                  <a:pt x="38" y="10"/>
                </a:lnTo>
                <a:lnTo>
                  <a:pt x="34" y="12"/>
                </a:lnTo>
                <a:lnTo>
                  <a:pt x="28" y="16"/>
                </a:lnTo>
                <a:lnTo>
                  <a:pt x="24" y="20"/>
                </a:lnTo>
                <a:lnTo>
                  <a:pt x="24" y="58"/>
                </a:lnTo>
                <a:lnTo>
                  <a:pt x="24" y="64"/>
                </a:lnTo>
                <a:lnTo>
                  <a:pt x="24" y="68"/>
                </a:lnTo>
                <a:lnTo>
                  <a:pt x="26" y="70"/>
                </a:lnTo>
                <a:lnTo>
                  <a:pt x="26" y="72"/>
                </a:lnTo>
                <a:lnTo>
                  <a:pt x="30" y="72"/>
                </a:lnTo>
                <a:lnTo>
                  <a:pt x="34" y="72"/>
                </a:lnTo>
                <a:lnTo>
                  <a:pt x="34" y="74"/>
                </a:lnTo>
                <a:lnTo>
                  <a:pt x="0" y="74"/>
                </a:lnTo>
                <a:lnTo>
                  <a:pt x="0" y="72"/>
                </a:lnTo>
                <a:lnTo>
                  <a:pt x="4" y="72"/>
                </a:lnTo>
                <a:lnTo>
                  <a:pt x="6" y="72"/>
                </a:lnTo>
                <a:lnTo>
                  <a:pt x="8" y="70"/>
                </a:lnTo>
                <a:lnTo>
                  <a:pt x="8" y="68"/>
                </a:lnTo>
                <a:lnTo>
                  <a:pt x="10" y="64"/>
                </a:lnTo>
                <a:lnTo>
                  <a:pt x="10" y="58"/>
                </a:lnTo>
                <a:lnTo>
                  <a:pt x="10" y="30"/>
                </a:lnTo>
                <a:lnTo>
                  <a:pt x="10" y="22"/>
                </a:lnTo>
                <a:lnTo>
                  <a:pt x="10" y="16"/>
                </a:lnTo>
                <a:lnTo>
                  <a:pt x="10" y="14"/>
                </a:lnTo>
                <a:lnTo>
                  <a:pt x="8" y="10"/>
                </a:lnTo>
                <a:lnTo>
                  <a:pt x="6" y="8"/>
                </a:lnTo>
                <a:lnTo>
                  <a:pt x="4" y="8"/>
                </a:lnTo>
                <a:lnTo>
                  <a:pt x="2" y="8"/>
                </a:lnTo>
                <a:lnTo>
                  <a:pt x="0" y="10"/>
                </a:lnTo>
                <a:lnTo>
                  <a:pt x="0" y="8"/>
                </a:lnTo>
                <a:lnTo>
                  <a:pt x="20" y="0"/>
                </a:lnTo>
                <a:lnTo>
                  <a:pt x="24" y="0"/>
                </a:lnTo>
                <a:lnTo>
                  <a:pt x="24" y="1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2" name="Freeform 54"/>
          <p:cNvSpPr>
            <a:spLocks noEditPoints="1"/>
          </p:cNvSpPr>
          <p:nvPr/>
        </p:nvSpPr>
        <p:spPr bwMode="auto">
          <a:xfrm>
            <a:off x="3021013" y="5387975"/>
            <a:ext cx="109537" cy="134938"/>
          </a:xfrm>
          <a:custGeom>
            <a:avLst/>
            <a:gdLst>
              <a:gd name="T0" fmla="*/ 2147483647 w 62"/>
              <a:gd name="T1" fmla="*/ 2147483647 h 76"/>
              <a:gd name="T2" fmla="*/ 2147483647 w 62"/>
              <a:gd name="T3" fmla="*/ 2147483647 h 76"/>
              <a:gd name="T4" fmla="*/ 2147483647 w 62"/>
              <a:gd name="T5" fmla="*/ 2147483647 h 76"/>
              <a:gd name="T6" fmla="*/ 2147483647 w 62"/>
              <a:gd name="T7" fmla="*/ 2147483647 h 76"/>
              <a:gd name="T8" fmla="*/ 2147483647 w 62"/>
              <a:gd name="T9" fmla="*/ 2147483647 h 76"/>
              <a:gd name="T10" fmla="*/ 2147483647 w 62"/>
              <a:gd name="T11" fmla="*/ 2147483647 h 76"/>
              <a:gd name="T12" fmla="*/ 2147483647 w 62"/>
              <a:gd name="T13" fmla="*/ 2147483647 h 76"/>
              <a:gd name="T14" fmla="*/ 2147483647 w 62"/>
              <a:gd name="T15" fmla="*/ 2147483647 h 76"/>
              <a:gd name="T16" fmla="*/ 2147483647 w 62"/>
              <a:gd name="T17" fmla="*/ 2147483647 h 76"/>
              <a:gd name="T18" fmla="*/ 2147483647 w 62"/>
              <a:gd name="T19" fmla="*/ 2147483647 h 76"/>
              <a:gd name="T20" fmla="*/ 2147483647 w 62"/>
              <a:gd name="T21" fmla="*/ 2147483647 h 76"/>
              <a:gd name="T22" fmla="*/ 2147483647 w 62"/>
              <a:gd name="T23" fmla="*/ 2147483647 h 76"/>
              <a:gd name="T24" fmla="*/ 2147483647 w 62"/>
              <a:gd name="T25" fmla="*/ 2147483647 h 76"/>
              <a:gd name="T26" fmla="*/ 2147483647 w 62"/>
              <a:gd name="T27" fmla="*/ 2147483647 h 76"/>
              <a:gd name="T28" fmla="*/ 2147483647 w 62"/>
              <a:gd name="T29" fmla="*/ 2147483647 h 76"/>
              <a:gd name="T30" fmla="*/ 2147483647 w 62"/>
              <a:gd name="T31" fmla="*/ 2147483647 h 76"/>
              <a:gd name="T32" fmla="*/ 2147483647 w 62"/>
              <a:gd name="T33" fmla="*/ 2147483647 h 76"/>
              <a:gd name="T34" fmla="*/ 2147483647 w 62"/>
              <a:gd name="T35" fmla="*/ 2147483647 h 76"/>
              <a:gd name="T36" fmla="*/ 2147483647 w 62"/>
              <a:gd name="T37" fmla="*/ 2147483647 h 76"/>
              <a:gd name="T38" fmla="*/ 2147483647 w 62"/>
              <a:gd name="T39" fmla="*/ 2147483647 h 76"/>
              <a:gd name="T40" fmla="*/ 2147483647 w 62"/>
              <a:gd name="T41" fmla="*/ 2147483647 h 76"/>
              <a:gd name="T42" fmla="*/ 2147483647 w 62"/>
              <a:gd name="T43" fmla="*/ 2147483647 h 76"/>
              <a:gd name="T44" fmla="*/ 2147483647 w 62"/>
              <a:gd name="T45" fmla="*/ 2147483647 h 76"/>
              <a:gd name="T46" fmla="*/ 2147483647 w 62"/>
              <a:gd name="T47" fmla="*/ 2147483647 h 76"/>
              <a:gd name="T48" fmla="*/ 0 w 62"/>
              <a:gd name="T49" fmla="*/ 2147483647 h 76"/>
              <a:gd name="T50" fmla="*/ 2147483647 w 62"/>
              <a:gd name="T51" fmla="*/ 2147483647 h 76"/>
              <a:gd name="T52" fmla="*/ 2147483647 w 62"/>
              <a:gd name="T53" fmla="*/ 2147483647 h 76"/>
              <a:gd name="T54" fmla="*/ 2147483647 w 62"/>
              <a:gd name="T55" fmla="*/ 2147483647 h 76"/>
              <a:gd name="T56" fmla="*/ 2147483647 w 62"/>
              <a:gd name="T57" fmla="*/ 2147483647 h 76"/>
              <a:gd name="T58" fmla="*/ 2147483647 w 62"/>
              <a:gd name="T59" fmla="*/ 0 h 76"/>
              <a:gd name="T60" fmla="*/ 2147483647 w 62"/>
              <a:gd name="T61" fmla="*/ 0 h 76"/>
              <a:gd name="T62" fmla="*/ 2147483647 w 62"/>
              <a:gd name="T63" fmla="*/ 0 h 76"/>
              <a:gd name="T64" fmla="*/ 2147483647 w 62"/>
              <a:gd name="T65" fmla="*/ 2147483647 h 76"/>
              <a:gd name="T66" fmla="*/ 2147483647 w 62"/>
              <a:gd name="T67" fmla="*/ 2147483647 h 76"/>
              <a:gd name="T68" fmla="*/ 2147483647 w 62"/>
              <a:gd name="T69" fmla="*/ 2147483647 h 76"/>
              <a:gd name="T70" fmla="*/ 2147483647 w 62"/>
              <a:gd name="T71" fmla="*/ 2147483647 h 76"/>
              <a:gd name="T72" fmla="*/ 2147483647 w 62"/>
              <a:gd name="T73" fmla="*/ 2147483647 h 76"/>
              <a:gd name="T74" fmla="*/ 2147483647 w 62"/>
              <a:gd name="T75" fmla="*/ 2147483647 h 76"/>
              <a:gd name="T76" fmla="*/ 2147483647 w 62"/>
              <a:gd name="T77" fmla="*/ 2147483647 h 76"/>
              <a:gd name="T78" fmla="*/ 2147483647 w 62"/>
              <a:gd name="T79" fmla="*/ 2147483647 h 76"/>
              <a:gd name="T80" fmla="*/ 2147483647 w 62"/>
              <a:gd name="T81" fmla="*/ 2147483647 h 76"/>
              <a:gd name="T82" fmla="*/ 2147483647 w 62"/>
              <a:gd name="T83" fmla="*/ 2147483647 h 76"/>
              <a:gd name="T84" fmla="*/ 2147483647 w 62"/>
              <a:gd name="T85" fmla="*/ 2147483647 h 76"/>
              <a:gd name="T86" fmla="*/ 2147483647 w 62"/>
              <a:gd name="T87" fmla="*/ 2147483647 h 76"/>
              <a:gd name="T88" fmla="*/ 2147483647 w 62"/>
              <a:gd name="T89" fmla="*/ 2147483647 h 76"/>
              <a:gd name="T90" fmla="*/ 2147483647 w 62"/>
              <a:gd name="T91" fmla="*/ 2147483647 h 76"/>
              <a:gd name="T92" fmla="*/ 2147483647 w 62"/>
              <a:gd name="T93" fmla="*/ 2147483647 h 76"/>
              <a:gd name="T94" fmla="*/ 2147483647 w 62"/>
              <a:gd name="T95" fmla="*/ 2147483647 h 76"/>
              <a:gd name="T96" fmla="*/ 2147483647 w 62"/>
              <a:gd name="T97" fmla="*/ 2147483647 h 76"/>
              <a:gd name="T98" fmla="*/ 2147483647 w 62"/>
              <a:gd name="T99" fmla="*/ 2147483647 h 76"/>
              <a:gd name="T100" fmla="*/ 2147483647 w 62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"/>
              <a:gd name="T154" fmla="*/ 0 h 76"/>
              <a:gd name="T155" fmla="*/ 62 w 62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" h="76">
                <a:moveTo>
                  <a:pt x="12" y="28"/>
                </a:moveTo>
                <a:lnTo>
                  <a:pt x="14" y="38"/>
                </a:lnTo>
                <a:lnTo>
                  <a:pt x="16" y="46"/>
                </a:lnTo>
                <a:lnTo>
                  <a:pt x="20" y="54"/>
                </a:lnTo>
                <a:lnTo>
                  <a:pt x="26" y="58"/>
                </a:lnTo>
                <a:lnTo>
                  <a:pt x="32" y="62"/>
                </a:lnTo>
                <a:lnTo>
                  <a:pt x="38" y="62"/>
                </a:lnTo>
                <a:lnTo>
                  <a:pt x="46" y="62"/>
                </a:lnTo>
                <a:lnTo>
                  <a:pt x="52" y="58"/>
                </a:lnTo>
                <a:lnTo>
                  <a:pt x="54" y="56"/>
                </a:lnTo>
                <a:lnTo>
                  <a:pt x="58" y="52"/>
                </a:lnTo>
                <a:lnTo>
                  <a:pt x="60" y="46"/>
                </a:lnTo>
                <a:lnTo>
                  <a:pt x="62" y="46"/>
                </a:lnTo>
                <a:lnTo>
                  <a:pt x="60" y="54"/>
                </a:lnTo>
                <a:lnTo>
                  <a:pt x="56" y="62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4" y="74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38"/>
                </a:lnTo>
                <a:lnTo>
                  <a:pt x="2" y="28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48" y="2"/>
                </a:lnTo>
                <a:lnTo>
                  <a:pt x="54" y="8"/>
                </a:lnTo>
                <a:lnTo>
                  <a:pt x="58" y="14"/>
                </a:lnTo>
                <a:lnTo>
                  <a:pt x="60" y="20"/>
                </a:lnTo>
                <a:lnTo>
                  <a:pt x="62" y="28"/>
                </a:lnTo>
                <a:lnTo>
                  <a:pt x="12" y="28"/>
                </a:lnTo>
                <a:close/>
                <a:moveTo>
                  <a:pt x="12" y="24"/>
                </a:moveTo>
                <a:lnTo>
                  <a:pt x="44" y="24"/>
                </a:lnTo>
                <a:lnTo>
                  <a:pt x="44" y="18"/>
                </a:lnTo>
                <a:lnTo>
                  <a:pt x="44" y="14"/>
                </a:lnTo>
                <a:lnTo>
                  <a:pt x="40" y="10"/>
                </a:lnTo>
                <a:lnTo>
                  <a:pt x="38" y="6"/>
                </a:lnTo>
                <a:lnTo>
                  <a:pt x="34" y="6"/>
                </a:lnTo>
                <a:lnTo>
                  <a:pt x="30" y="4"/>
                </a:lnTo>
                <a:lnTo>
                  <a:pt x="24" y="6"/>
                </a:lnTo>
                <a:lnTo>
                  <a:pt x="18" y="10"/>
                </a:lnTo>
                <a:lnTo>
                  <a:pt x="16" y="14"/>
                </a:lnTo>
                <a:lnTo>
                  <a:pt x="14" y="18"/>
                </a:lnTo>
                <a:lnTo>
                  <a:pt x="12" y="24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3" name="Freeform 55"/>
          <p:cNvSpPr>
            <a:spLocks noEditPoints="1"/>
          </p:cNvSpPr>
          <p:nvPr/>
        </p:nvSpPr>
        <p:spPr bwMode="auto">
          <a:xfrm>
            <a:off x="3152775" y="5316538"/>
            <a:ext cx="130175" cy="206375"/>
          </a:xfrm>
          <a:custGeom>
            <a:avLst/>
            <a:gdLst>
              <a:gd name="T0" fmla="*/ 2147483647 w 74"/>
              <a:gd name="T1" fmla="*/ 2147483647 h 116"/>
              <a:gd name="T2" fmla="*/ 2147483647 w 74"/>
              <a:gd name="T3" fmla="*/ 2147483647 h 116"/>
              <a:gd name="T4" fmla="*/ 2147483647 w 74"/>
              <a:gd name="T5" fmla="*/ 2147483647 h 116"/>
              <a:gd name="T6" fmla="*/ 2147483647 w 74"/>
              <a:gd name="T7" fmla="*/ 2147483647 h 116"/>
              <a:gd name="T8" fmla="*/ 0 w 74"/>
              <a:gd name="T9" fmla="*/ 2147483647 h 116"/>
              <a:gd name="T10" fmla="*/ 0 w 74"/>
              <a:gd name="T11" fmla="*/ 2147483647 h 116"/>
              <a:gd name="T12" fmla="*/ 2147483647 w 74"/>
              <a:gd name="T13" fmla="*/ 2147483647 h 116"/>
              <a:gd name="T14" fmla="*/ 2147483647 w 74"/>
              <a:gd name="T15" fmla="*/ 2147483647 h 116"/>
              <a:gd name="T16" fmla="*/ 2147483647 w 74"/>
              <a:gd name="T17" fmla="*/ 2147483647 h 116"/>
              <a:gd name="T18" fmla="*/ 2147483647 w 74"/>
              <a:gd name="T19" fmla="*/ 2147483647 h 116"/>
              <a:gd name="T20" fmla="*/ 2147483647 w 74"/>
              <a:gd name="T21" fmla="*/ 2147483647 h 116"/>
              <a:gd name="T22" fmla="*/ 2147483647 w 74"/>
              <a:gd name="T23" fmla="*/ 2147483647 h 116"/>
              <a:gd name="T24" fmla="*/ 2147483647 w 74"/>
              <a:gd name="T25" fmla="*/ 2147483647 h 116"/>
              <a:gd name="T26" fmla="*/ 2147483647 w 74"/>
              <a:gd name="T27" fmla="*/ 2147483647 h 116"/>
              <a:gd name="T28" fmla="*/ 2147483647 w 74"/>
              <a:gd name="T29" fmla="*/ 2147483647 h 116"/>
              <a:gd name="T30" fmla="*/ 2147483647 w 74"/>
              <a:gd name="T31" fmla="*/ 2147483647 h 116"/>
              <a:gd name="T32" fmla="*/ 2147483647 w 74"/>
              <a:gd name="T33" fmla="*/ 0 h 116"/>
              <a:gd name="T34" fmla="*/ 2147483647 w 74"/>
              <a:gd name="T35" fmla="*/ 2147483647 h 116"/>
              <a:gd name="T36" fmla="*/ 2147483647 w 74"/>
              <a:gd name="T37" fmla="*/ 2147483647 h 116"/>
              <a:gd name="T38" fmla="*/ 2147483647 w 74"/>
              <a:gd name="T39" fmla="*/ 2147483647 h 116"/>
              <a:gd name="T40" fmla="*/ 2147483647 w 74"/>
              <a:gd name="T41" fmla="*/ 2147483647 h 116"/>
              <a:gd name="T42" fmla="*/ 2147483647 w 74"/>
              <a:gd name="T43" fmla="*/ 2147483647 h 116"/>
              <a:gd name="T44" fmla="*/ 2147483647 w 74"/>
              <a:gd name="T45" fmla="*/ 2147483647 h 116"/>
              <a:gd name="T46" fmla="*/ 2147483647 w 74"/>
              <a:gd name="T47" fmla="*/ 2147483647 h 116"/>
              <a:gd name="T48" fmla="*/ 2147483647 w 74"/>
              <a:gd name="T49" fmla="*/ 2147483647 h 116"/>
              <a:gd name="T50" fmla="*/ 2147483647 w 74"/>
              <a:gd name="T51" fmla="*/ 2147483647 h 116"/>
              <a:gd name="T52" fmla="*/ 2147483647 w 74"/>
              <a:gd name="T53" fmla="*/ 2147483647 h 116"/>
              <a:gd name="T54" fmla="*/ 2147483647 w 74"/>
              <a:gd name="T55" fmla="*/ 2147483647 h 116"/>
              <a:gd name="T56" fmla="*/ 2147483647 w 74"/>
              <a:gd name="T57" fmla="*/ 2147483647 h 116"/>
              <a:gd name="T58" fmla="*/ 2147483647 w 74"/>
              <a:gd name="T59" fmla="*/ 2147483647 h 116"/>
              <a:gd name="T60" fmla="*/ 2147483647 w 74"/>
              <a:gd name="T61" fmla="*/ 2147483647 h 116"/>
              <a:gd name="T62" fmla="*/ 2147483647 w 74"/>
              <a:gd name="T63" fmla="*/ 2147483647 h 116"/>
              <a:gd name="T64" fmla="*/ 2147483647 w 74"/>
              <a:gd name="T65" fmla="*/ 2147483647 h 116"/>
              <a:gd name="T66" fmla="*/ 2147483647 w 74"/>
              <a:gd name="T67" fmla="*/ 2147483647 h 116"/>
              <a:gd name="T68" fmla="*/ 2147483647 w 74"/>
              <a:gd name="T69" fmla="*/ 2147483647 h 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"/>
              <a:gd name="T106" fmla="*/ 0 h 116"/>
              <a:gd name="T107" fmla="*/ 74 w 74"/>
              <a:gd name="T108" fmla="*/ 116 h 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" h="116">
                <a:moveTo>
                  <a:pt x="50" y="104"/>
                </a:moveTo>
                <a:lnTo>
                  <a:pt x="46" y="110"/>
                </a:lnTo>
                <a:lnTo>
                  <a:pt x="40" y="114"/>
                </a:lnTo>
                <a:lnTo>
                  <a:pt x="34" y="116"/>
                </a:lnTo>
                <a:lnTo>
                  <a:pt x="30" y="116"/>
                </a:lnTo>
                <a:lnTo>
                  <a:pt x="22" y="114"/>
                </a:lnTo>
                <a:lnTo>
                  <a:pt x="14" y="112"/>
                </a:lnTo>
                <a:lnTo>
                  <a:pt x="8" y="106"/>
                </a:lnTo>
                <a:lnTo>
                  <a:pt x="4" y="98"/>
                </a:lnTo>
                <a:lnTo>
                  <a:pt x="0" y="90"/>
                </a:lnTo>
                <a:lnTo>
                  <a:pt x="0" y="80"/>
                </a:lnTo>
                <a:lnTo>
                  <a:pt x="0" y="70"/>
                </a:lnTo>
                <a:lnTo>
                  <a:pt x="4" y="62"/>
                </a:lnTo>
                <a:lnTo>
                  <a:pt x="10" y="52"/>
                </a:lnTo>
                <a:lnTo>
                  <a:pt x="14" y="46"/>
                </a:lnTo>
                <a:lnTo>
                  <a:pt x="20" y="42"/>
                </a:lnTo>
                <a:lnTo>
                  <a:pt x="28" y="40"/>
                </a:lnTo>
                <a:lnTo>
                  <a:pt x="34" y="40"/>
                </a:lnTo>
                <a:lnTo>
                  <a:pt x="40" y="40"/>
                </a:lnTo>
                <a:lnTo>
                  <a:pt x="46" y="42"/>
                </a:lnTo>
                <a:lnTo>
                  <a:pt x="50" y="46"/>
                </a:lnTo>
                <a:lnTo>
                  <a:pt x="50" y="30"/>
                </a:lnTo>
                <a:lnTo>
                  <a:pt x="50" y="24"/>
                </a:lnTo>
                <a:lnTo>
                  <a:pt x="50" y="18"/>
                </a:lnTo>
                <a:lnTo>
                  <a:pt x="50" y="14"/>
                </a:lnTo>
                <a:lnTo>
                  <a:pt x="50" y="12"/>
                </a:lnTo>
                <a:lnTo>
                  <a:pt x="48" y="10"/>
                </a:lnTo>
                <a:lnTo>
                  <a:pt x="46" y="10"/>
                </a:lnTo>
                <a:lnTo>
                  <a:pt x="44" y="10"/>
                </a:lnTo>
                <a:lnTo>
                  <a:pt x="42" y="10"/>
                </a:lnTo>
                <a:lnTo>
                  <a:pt x="40" y="8"/>
                </a:lnTo>
                <a:lnTo>
                  <a:pt x="60" y="0"/>
                </a:lnTo>
                <a:lnTo>
                  <a:pt x="64" y="0"/>
                </a:lnTo>
                <a:lnTo>
                  <a:pt x="64" y="86"/>
                </a:lnTo>
                <a:lnTo>
                  <a:pt x="64" y="94"/>
                </a:lnTo>
                <a:lnTo>
                  <a:pt x="64" y="98"/>
                </a:lnTo>
                <a:lnTo>
                  <a:pt x="64" y="102"/>
                </a:lnTo>
                <a:lnTo>
                  <a:pt x="66" y="104"/>
                </a:lnTo>
                <a:lnTo>
                  <a:pt x="66" y="106"/>
                </a:lnTo>
                <a:lnTo>
                  <a:pt x="68" y="106"/>
                </a:lnTo>
                <a:lnTo>
                  <a:pt x="68" y="108"/>
                </a:lnTo>
                <a:lnTo>
                  <a:pt x="70" y="106"/>
                </a:lnTo>
                <a:lnTo>
                  <a:pt x="74" y="106"/>
                </a:lnTo>
                <a:lnTo>
                  <a:pt x="74" y="108"/>
                </a:lnTo>
                <a:lnTo>
                  <a:pt x="54" y="116"/>
                </a:lnTo>
                <a:lnTo>
                  <a:pt x="50" y="116"/>
                </a:lnTo>
                <a:lnTo>
                  <a:pt x="50" y="104"/>
                </a:lnTo>
                <a:close/>
                <a:moveTo>
                  <a:pt x="50" y="98"/>
                </a:moveTo>
                <a:lnTo>
                  <a:pt x="50" y="64"/>
                </a:lnTo>
                <a:lnTo>
                  <a:pt x="50" y="58"/>
                </a:lnTo>
                <a:lnTo>
                  <a:pt x="48" y="54"/>
                </a:lnTo>
                <a:lnTo>
                  <a:pt x="44" y="50"/>
                </a:lnTo>
                <a:lnTo>
                  <a:pt x="42" y="46"/>
                </a:lnTo>
                <a:lnTo>
                  <a:pt x="38" y="46"/>
                </a:lnTo>
                <a:lnTo>
                  <a:pt x="34" y="44"/>
                </a:lnTo>
                <a:lnTo>
                  <a:pt x="26" y="46"/>
                </a:lnTo>
                <a:lnTo>
                  <a:pt x="20" y="50"/>
                </a:lnTo>
                <a:lnTo>
                  <a:pt x="16" y="56"/>
                </a:lnTo>
                <a:lnTo>
                  <a:pt x="14" y="64"/>
                </a:lnTo>
                <a:lnTo>
                  <a:pt x="14" y="74"/>
                </a:lnTo>
                <a:lnTo>
                  <a:pt x="14" y="84"/>
                </a:lnTo>
                <a:lnTo>
                  <a:pt x="16" y="92"/>
                </a:lnTo>
                <a:lnTo>
                  <a:pt x="20" y="98"/>
                </a:lnTo>
                <a:lnTo>
                  <a:pt x="26" y="102"/>
                </a:lnTo>
                <a:lnTo>
                  <a:pt x="30" y="104"/>
                </a:lnTo>
                <a:lnTo>
                  <a:pt x="36" y="106"/>
                </a:lnTo>
                <a:lnTo>
                  <a:pt x="42" y="104"/>
                </a:lnTo>
                <a:lnTo>
                  <a:pt x="46" y="102"/>
                </a:lnTo>
                <a:lnTo>
                  <a:pt x="50" y="98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4" name="Freeform 56"/>
          <p:cNvSpPr>
            <a:spLocks/>
          </p:cNvSpPr>
          <p:nvPr/>
        </p:nvSpPr>
        <p:spPr bwMode="auto">
          <a:xfrm>
            <a:off x="3187700" y="1800225"/>
            <a:ext cx="80963" cy="177800"/>
          </a:xfrm>
          <a:custGeom>
            <a:avLst/>
            <a:gdLst>
              <a:gd name="T0" fmla="*/ 2147483647 w 46"/>
              <a:gd name="T1" fmla="*/ 0 h 100"/>
              <a:gd name="T2" fmla="*/ 2147483647 w 46"/>
              <a:gd name="T3" fmla="*/ 2147483647 h 100"/>
              <a:gd name="T4" fmla="*/ 2147483647 w 46"/>
              <a:gd name="T5" fmla="*/ 2147483647 h 100"/>
              <a:gd name="T6" fmla="*/ 2147483647 w 46"/>
              <a:gd name="T7" fmla="*/ 2147483647 h 100"/>
              <a:gd name="T8" fmla="*/ 2147483647 w 46"/>
              <a:gd name="T9" fmla="*/ 2147483647 h 100"/>
              <a:gd name="T10" fmla="*/ 2147483647 w 46"/>
              <a:gd name="T11" fmla="*/ 2147483647 h 100"/>
              <a:gd name="T12" fmla="*/ 2147483647 w 46"/>
              <a:gd name="T13" fmla="*/ 2147483647 h 100"/>
              <a:gd name="T14" fmla="*/ 2147483647 w 46"/>
              <a:gd name="T15" fmla="*/ 2147483647 h 100"/>
              <a:gd name="T16" fmla="*/ 2147483647 w 46"/>
              <a:gd name="T17" fmla="*/ 2147483647 h 100"/>
              <a:gd name="T18" fmla="*/ 2147483647 w 46"/>
              <a:gd name="T19" fmla="*/ 2147483647 h 100"/>
              <a:gd name="T20" fmla="*/ 2147483647 w 46"/>
              <a:gd name="T21" fmla="*/ 2147483647 h 100"/>
              <a:gd name="T22" fmla="*/ 2147483647 w 46"/>
              <a:gd name="T23" fmla="*/ 2147483647 h 100"/>
              <a:gd name="T24" fmla="*/ 2147483647 w 46"/>
              <a:gd name="T25" fmla="*/ 2147483647 h 100"/>
              <a:gd name="T26" fmla="*/ 2147483647 w 46"/>
              <a:gd name="T27" fmla="*/ 2147483647 h 100"/>
              <a:gd name="T28" fmla="*/ 2147483647 w 46"/>
              <a:gd name="T29" fmla="*/ 2147483647 h 100"/>
              <a:gd name="T30" fmla="*/ 2147483647 w 46"/>
              <a:gd name="T31" fmla="*/ 2147483647 h 100"/>
              <a:gd name="T32" fmla="*/ 2147483647 w 46"/>
              <a:gd name="T33" fmla="*/ 2147483647 h 100"/>
              <a:gd name="T34" fmla="*/ 2147483647 w 46"/>
              <a:gd name="T35" fmla="*/ 2147483647 h 100"/>
              <a:gd name="T36" fmla="*/ 2147483647 w 46"/>
              <a:gd name="T37" fmla="*/ 2147483647 h 100"/>
              <a:gd name="T38" fmla="*/ 2147483647 w 46"/>
              <a:gd name="T39" fmla="*/ 2147483647 h 100"/>
              <a:gd name="T40" fmla="*/ 2147483647 w 46"/>
              <a:gd name="T41" fmla="*/ 2147483647 h 100"/>
              <a:gd name="T42" fmla="*/ 2147483647 w 46"/>
              <a:gd name="T43" fmla="*/ 2147483647 h 100"/>
              <a:gd name="T44" fmla="*/ 2147483647 w 46"/>
              <a:gd name="T45" fmla="*/ 2147483647 h 100"/>
              <a:gd name="T46" fmla="*/ 2147483647 w 46"/>
              <a:gd name="T47" fmla="*/ 2147483647 h 100"/>
              <a:gd name="T48" fmla="*/ 2147483647 w 46"/>
              <a:gd name="T49" fmla="*/ 2147483647 h 100"/>
              <a:gd name="T50" fmla="*/ 2147483647 w 46"/>
              <a:gd name="T51" fmla="*/ 2147483647 h 100"/>
              <a:gd name="T52" fmla="*/ 0 w 46"/>
              <a:gd name="T53" fmla="*/ 2147483647 h 100"/>
              <a:gd name="T54" fmla="*/ 0 w 46"/>
              <a:gd name="T55" fmla="*/ 2147483647 h 100"/>
              <a:gd name="T56" fmla="*/ 2147483647 w 46"/>
              <a:gd name="T57" fmla="*/ 2147483647 h 100"/>
              <a:gd name="T58" fmla="*/ 2147483647 w 46"/>
              <a:gd name="T59" fmla="*/ 2147483647 h 100"/>
              <a:gd name="T60" fmla="*/ 2147483647 w 46"/>
              <a:gd name="T61" fmla="*/ 2147483647 h 100"/>
              <a:gd name="T62" fmla="*/ 2147483647 w 46"/>
              <a:gd name="T63" fmla="*/ 2147483647 h 100"/>
              <a:gd name="T64" fmla="*/ 2147483647 w 46"/>
              <a:gd name="T65" fmla="*/ 2147483647 h 100"/>
              <a:gd name="T66" fmla="*/ 2147483647 w 46"/>
              <a:gd name="T67" fmla="*/ 0 h 100"/>
              <a:gd name="T68" fmla="*/ 2147483647 w 46"/>
              <a:gd name="T69" fmla="*/ 0 h 1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100"/>
              <a:gd name="T107" fmla="*/ 46 w 46"/>
              <a:gd name="T108" fmla="*/ 100 h 1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100">
                <a:moveTo>
                  <a:pt x="26" y="0"/>
                </a:moveTo>
                <a:lnTo>
                  <a:pt x="26" y="24"/>
                </a:lnTo>
                <a:lnTo>
                  <a:pt x="44" y="24"/>
                </a:lnTo>
                <a:lnTo>
                  <a:pt x="44" y="30"/>
                </a:lnTo>
                <a:lnTo>
                  <a:pt x="26" y="30"/>
                </a:lnTo>
                <a:lnTo>
                  <a:pt x="26" y="76"/>
                </a:lnTo>
                <a:lnTo>
                  <a:pt x="26" y="82"/>
                </a:lnTo>
                <a:lnTo>
                  <a:pt x="28" y="86"/>
                </a:lnTo>
                <a:lnTo>
                  <a:pt x="30" y="88"/>
                </a:lnTo>
                <a:lnTo>
                  <a:pt x="34" y="88"/>
                </a:lnTo>
                <a:lnTo>
                  <a:pt x="36" y="88"/>
                </a:lnTo>
                <a:lnTo>
                  <a:pt x="40" y="88"/>
                </a:lnTo>
                <a:lnTo>
                  <a:pt x="42" y="86"/>
                </a:lnTo>
                <a:lnTo>
                  <a:pt x="44" y="84"/>
                </a:lnTo>
                <a:lnTo>
                  <a:pt x="46" y="84"/>
                </a:lnTo>
                <a:lnTo>
                  <a:pt x="44" y="90"/>
                </a:lnTo>
                <a:lnTo>
                  <a:pt x="38" y="96"/>
                </a:lnTo>
                <a:lnTo>
                  <a:pt x="32" y="98"/>
                </a:lnTo>
                <a:lnTo>
                  <a:pt x="28" y="100"/>
                </a:lnTo>
                <a:lnTo>
                  <a:pt x="24" y="98"/>
                </a:lnTo>
                <a:lnTo>
                  <a:pt x="20" y="98"/>
                </a:lnTo>
                <a:lnTo>
                  <a:pt x="16" y="94"/>
                </a:lnTo>
                <a:lnTo>
                  <a:pt x="14" y="92"/>
                </a:lnTo>
                <a:lnTo>
                  <a:pt x="12" y="86"/>
                </a:lnTo>
                <a:lnTo>
                  <a:pt x="12" y="80"/>
                </a:lnTo>
                <a:lnTo>
                  <a:pt x="12" y="30"/>
                </a:lnTo>
                <a:lnTo>
                  <a:pt x="0" y="30"/>
                </a:lnTo>
                <a:lnTo>
                  <a:pt x="0" y="28"/>
                </a:lnTo>
                <a:lnTo>
                  <a:pt x="6" y="24"/>
                </a:lnTo>
                <a:lnTo>
                  <a:pt x="10" y="22"/>
                </a:lnTo>
                <a:lnTo>
                  <a:pt x="14" y="16"/>
                </a:lnTo>
                <a:lnTo>
                  <a:pt x="18" y="12"/>
                </a:lnTo>
                <a:lnTo>
                  <a:pt x="22" y="8"/>
                </a:lnTo>
                <a:lnTo>
                  <a:pt x="2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5" name="Freeform 57"/>
          <p:cNvSpPr>
            <a:spLocks/>
          </p:cNvSpPr>
          <p:nvPr/>
        </p:nvSpPr>
        <p:spPr bwMode="auto">
          <a:xfrm>
            <a:off x="3273425" y="1838325"/>
            <a:ext cx="92075" cy="134938"/>
          </a:xfrm>
          <a:custGeom>
            <a:avLst/>
            <a:gdLst>
              <a:gd name="T0" fmla="*/ 2147483647 w 52"/>
              <a:gd name="T1" fmla="*/ 0 h 76"/>
              <a:gd name="T2" fmla="*/ 2147483647 w 52"/>
              <a:gd name="T3" fmla="*/ 2147483647 h 76"/>
              <a:gd name="T4" fmla="*/ 2147483647 w 52"/>
              <a:gd name="T5" fmla="*/ 2147483647 h 76"/>
              <a:gd name="T6" fmla="*/ 2147483647 w 52"/>
              <a:gd name="T7" fmla="*/ 2147483647 h 76"/>
              <a:gd name="T8" fmla="*/ 2147483647 w 52"/>
              <a:gd name="T9" fmla="*/ 2147483647 h 76"/>
              <a:gd name="T10" fmla="*/ 2147483647 w 52"/>
              <a:gd name="T11" fmla="*/ 0 h 76"/>
              <a:gd name="T12" fmla="*/ 2147483647 w 52"/>
              <a:gd name="T13" fmla="*/ 2147483647 h 76"/>
              <a:gd name="T14" fmla="*/ 2147483647 w 52"/>
              <a:gd name="T15" fmla="*/ 2147483647 h 76"/>
              <a:gd name="T16" fmla="*/ 2147483647 w 52"/>
              <a:gd name="T17" fmla="*/ 2147483647 h 76"/>
              <a:gd name="T18" fmla="*/ 2147483647 w 52"/>
              <a:gd name="T19" fmla="*/ 2147483647 h 76"/>
              <a:gd name="T20" fmla="*/ 2147483647 w 52"/>
              <a:gd name="T21" fmla="*/ 2147483647 h 76"/>
              <a:gd name="T22" fmla="*/ 2147483647 w 52"/>
              <a:gd name="T23" fmla="*/ 2147483647 h 76"/>
              <a:gd name="T24" fmla="*/ 2147483647 w 52"/>
              <a:gd name="T25" fmla="*/ 2147483647 h 76"/>
              <a:gd name="T26" fmla="*/ 2147483647 w 52"/>
              <a:gd name="T27" fmla="*/ 2147483647 h 76"/>
              <a:gd name="T28" fmla="*/ 2147483647 w 52"/>
              <a:gd name="T29" fmla="*/ 2147483647 h 76"/>
              <a:gd name="T30" fmla="*/ 2147483647 w 52"/>
              <a:gd name="T31" fmla="*/ 2147483647 h 76"/>
              <a:gd name="T32" fmla="*/ 2147483647 w 52"/>
              <a:gd name="T33" fmla="*/ 2147483647 h 76"/>
              <a:gd name="T34" fmla="*/ 2147483647 w 52"/>
              <a:gd name="T35" fmla="*/ 2147483647 h 76"/>
              <a:gd name="T36" fmla="*/ 2147483647 w 52"/>
              <a:gd name="T37" fmla="*/ 2147483647 h 76"/>
              <a:gd name="T38" fmla="*/ 2147483647 w 52"/>
              <a:gd name="T39" fmla="*/ 2147483647 h 76"/>
              <a:gd name="T40" fmla="*/ 2147483647 w 52"/>
              <a:gd name="T41" fmla="*/ 2147483647 h 76"/>
              <a:gd name="T42" fmla="*/ 2147483647 w 52"/>
              <a:gd name="T43" fmla="*/ 2147483647 h 76"/>
              <a:gd name="T44" fmla="*/ 2147483647 w 52"/>
              <a:gd name="T45" fmla="*/ 2147483647 h 76"/>
              <a:gd name="T46" fmla="*/ 2147483647 w 52"/>
              <a:gd name="T47" fmla="*/ 2147483647 h 76"/>
              <a:gd name="T48" fmla="*/ 2147483647 w 52"/>
              <a:gd name="T49" fmla="*/ 2147483647 h 76"/>
              <a:gd name="T50" fmla="*/ 2147483647 w 52"/>
              <a:gd name="T51" fmla="*/ 2147483647 h 76"/>
              <a:gd name="T52" fmla="*/ 2147483647 w 52"/>
              <a:gd name="T53" fmla="*/ 2147483647 h 76"/>
              <a:gd name="T54" fmla="*/ 2147483647 w 52"/>
              <a:gd name="T55" fmla="*/ 2147483647 h 76"/>
              <a:gd name="T56" fmla="*/ 2147483647 w 52"/>
              <a:gd name="T57" fmla="*/ 2147483647 h 76"/>
              <a:gd name="T58" fmla="*/ 2147483647 w 52"/>
              <a:gd name="T59" fmla="*/ 2147483647 h 76"/>
              <a:gd name="T60" fmla="*/ 0 w 52"/>
              <a:gd name="T61" fmla="*/ 2147483647 h 76"/>
              <a:gd name="T62" fmla="*/ 0 w 52"/>
              <a:gd name="T63" fmla="*/ 2147483647 h 76"/>
              <a:gd name="T64" fmla="*/ 2147483647 w 52"/>
              <a:gd name="T65" fmla="*/ 2147483647 h 76"/>
              <a:gd name="T66" fmla="*/ 2147483647 w 52"/>
              <a:gd name="T67" fmla="*/ 2147483647 h 76"/>
              <a:gd name="T68" fmla="*/ 2147483647 w 52"/>
              <a:gd name="T69" fmla="*/ 2147483647 h 76"/>
              <a:gd name="T70" fmla="*/ 2147483647 w 52"/>
              <a:gd name="T71" fmla="*/ 2147483647 h 76"/>
              <a:gd name="T72" fmla="*/ 2147483647 w 52"/>
              <a:gd name="T73" fmla="*/ 2147483647 h 76"/>
              <a:gd name="T74" fmla="*/ 2147483647 w 52"/>
              <a:gd name="T75" fmla="*/ 2147483647 h 76"/>
              <a:gd name="T76" fmla="*/ 2147483647 w 52"/>
              <a:gd name="T77" fmla="*/ 2147483647 h 76"/>
              <a:gd name="T78" fmla="*/ 2147483647 w 52"/>
              <a:gd name="T79" fmla="*/ 2147483647 h 76"/>
              <a:gd name="T80" fmla="*/ 2147483647 w 52"/>
              <a:gd name="T81" fmla="*/ 2147483647 h 76"/>
              <a:gd name="T82" fmla="*/ 2147483647 w 52"/>
              <a:gd name="T83" fmla="*/ 2147483647 h 76"/>
              <a:gd name="T84" fmla="*/ 2147483647 w 52"/>
              <a:gd name="T85" fmla="*/ 2147483647 h 76"/>
              <a:gd name="T86" fmla="*/ 2147483647 w 52"/>
              <a:gd name="T87" fmla="*/ 2147483647 h 76"/>
              <a:gd name="T88" fmla="*/ 2147483647 w 52"/>
              <a:gd name="T89" fmla="*/ 2147483647 h 76"/>
              <a:gd name="T90" fmla="*/ 2147483647 w 52"/>
              <a:gd name="T91" fmla="*/ 2147483647 h 76"/>
              <a:gd name="T92" fmla="*/ 2147483647 w 52"/>
              <a:gd name="T93" fmla="*/ 2147483647 h 76"/>
              <a:gd name="T94" fmla="*/ 0 w 52"/>
              <a:gd name="T95" fmla="*/ 2147483647 h 76"/>
              <a:gd name="T96" fmla="*/ 0 w 52"/>
              <a:gd name="T97" fmla="*/ 2147483647 h 76"/>
              <a:gd name="T98" fmla="*/ 2147483647 w 52"/>
              <a:gd name="T99" fmla="*/ 0 h 76"/>
              <a:gd name="T100" fmla="*/ 2147483647 w 52"/>
              <a:gd name="T101" fmla="*/ 0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6"/>
              <a:gd name="T155" fmla="*/ 52 w 52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6">
                <a:moveTo>
                  <a:pt x="24" y="0"/>
                </a:moveTo>
                <a:lnTo>
                  <a:pt x="24" y="20"/>
                </a:lnTo>
                <a:lnTo>
                  <a:pt x="28" y="12"/>
                </a:lnTo>
                <a:lnTo>
                  <a:pt x="34" y="6"/>
                </a:lnTo>
                <a:lnTo>
                  <a:pt x="38" y="2"/>
                </a:lnTo>
                <a:lnTo>
                  <a:pt x="42" y="0"/>
                </a:lnTo>
                <a:lnTo>
                  <a:pt x="46" y="2"/>
                </a:lnTo>
                <a:lnTo>
                  <a:pt x="50" y="4"/>
                </a:lnTo>
                <a:lnTo>
                  <a:pt x="52" y="8"/>
                </a:lnTo>
                <a:lnTo>
                  <a:pt x="52" y="10"/>
                </a:lnTo>
                <a:lnTo>
                  <a:pt x="52" y="14"/>
                </a:lnTo>
                <a:lnTo>
                  <a:pt x="52" y="16"/>
                </a:lnTo>
                <a:lnTo>
                  <a:pt x="48" y="18"/>
                </a:lnTo>
                <a:lnTo>
                  <a:pt x="46" y="20"/>
                </a:lnTo>
                <a:lnTo>
                  <a:pt x="44" y="18"/>
                </a:lnTo>
                <a:lnTo>
                  <a:pt x="40" y="16"/>
                </a:lnTo>
                <a:lnTo>
                  <a:pt x="38" y="14"/>
                </a:lnTo>
                <a:lnTo>
                  <a:pt x="34" y="12"/>
                </a:lnTo>
                <a:lnTo>
                  <a:pt x="32" y="14"/>
                </a:lnTo>
                <a:lnTo>
                  <a:pt x="28" y="18"/>
                </a:lnTo>
                <a:lnTo>
                  <a:pt x="24" y="26"/>
                </a:lnTo>
                <a:lnTo>
                  <a:pt x="24" y="58"/>
                </a:lnTo>
                <a:lnTo>
                  <a:pt x="24" y="64"/>
                </a:lnTo>
                <a:lnTo>
                  <a:pt x="26" y="68"/>
                </a:lnTo>
                <a:lnTo>
                  <a:pt x="28" y="70"/>
                </a:lnTo>
                <a:lnTo>
                  <a:pt x="30" y="72"/>
                </a:lnTo>
                <a:lnTo>
                  <a:pt x="32" y="74"/>
                </a:lnTo>
                <a:lnTo>
                  <a:pt x="38" y="74"/>
                </a:lnTo>
                <a:lnTo>
                  <a:pt x="38" y="76"/>
                </a:lnTo>
                <a:lnTo>
                  <a:pt x="0" y="76"/>
                </a:lnTo>
                <a:lnTo>
                  <a:pt x="0" y="74"/>
                </a:lnTo>
                <a:lnTo>
                  <a:pt x="4" y="74"/>
                </a:lnTo>
                <a:lnTo>
                  <a:pt x="8" y="72"/>
                </a:lnTo>
                <a:lnTo>
                  <a:pt x="10" y="70"/>
                </a:lnTo>
                <a:lnTo>
                  <a:pt x="10" y="68"/>
                </a:lnTo>
                <a:lnTo>
                  <a:pt x="10" y="64"/>
                </a:lnTo>
                <a:lnTo>
                  <a:pt x="10" y="58"/>
                </a:lnTo>
                <a:lnTo>
                  <a:pt x="10" y="32"/>
                </a:lnTo>
                <a:lnTo>
                  <a:pt x="10" y="24"/>
                </a:lnTo>
                <a:lnTo>
                  <a:pt x="10" y="18"/>
                </a:lnTo>
                <a:lnTo>
                  <a:pt x="10" y="14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0"/>
                </a:lnTo>
                <a:lnTo>
                  <a:pt x="20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6" name="Freeform 58"/>
          <p:cNvSpPr>
            <a:spLocks noEditPoints="1"/>
          </p:cNvSpPr>
          <p:nvPr/>
        </p:nvSpPr>
        <p:spPr bwMode="auto">
          <a:xfrm>
            <a:off x="3379788" y="1771650"/>
            <a:ext cx="60325" cy="201613"/>
          </a:xfrm>
          <a:custGeom>
            <a:avLst/>
            <a:gdLst>
              <a:gd name="T0" fmla="*/ 2147483647 w 34"/>
              <a:gd name="T1" fmla="*/ 0 h 114"/>
              <a:gd name="T2" fmla="*/ 2147483647 w 34"/>
              <a:gd name="T3" fmla="*/ 0 h 114"/>
              <a:gd name="T4" fmla="*/ 2147483647 w 34"/>
              <a:gd name="T5" fmla="*/ 2147483647 h 114"/>
              <a:gd name="T6" fmla="*/ 2147483647 w 34"/>
              <a:gd name="T7" fmla="*/ 2147483647 h 114"/>
              <a:gd name="T8" fmla="*/ 2147483647 w 34"/>
              <a:gd name="T9" fmla="*/ 2147483647 h 114"/>
              <a:gd name="T10" fmla="*/ 2147483647 w 34"/>
              <a:gd name="T11" fmla="*/ 2147483647 h 114"/>
              <a:gd name="T12" fmla="*/ 2147483647 w 34"/>
              <a:gd name="T13" fmla="*/ 2147483647 h 114"/>
              <a:gd name="T14" fmla="*/ 2147483647 w 34"/>
              <a:gd name="T15" fmla="*/ 2147483647 h 114"/>
              <a:gd name="T16" fmla="*/ 2147483647 w 34"/>
              <a:gd name="T17" fmla="*/ 2147483647 h 114"/>
              <a:gd name="T18" fmla="*/ 2147483647 w 34"/>
              <a:gd name="T19" fmla="*/ 2147483647 h 114"/>
              <a:gd name="T20" fmla="*/ 2147483647 w 34"/>
              <a:gd name="T21" fmla="*/ 2147483647 h 114"/>
              <a:gd name="T22" fmla="*/ 2147483647 w 34"/>
              <a:gd name="T23" fmla="*/ 2147483647 h 114"/>
              <a:gd name="T24" fmla="*/ 2147483647 w 34"/>
              <a:gd name="T25" fmla="*/ 2147483647 h 114"/>
              <a:gd name="T26" fmla="*/ 2147483647 w 34"/>
              <a:gd name="T27" fmla="*/ 2147483647 h 114"/>
              <a:gd name="T28" fmla="*/ 2147483647 w 34"/>
              <a:gd name="T29" fmla="*/ 2147483647 h 114"/>
              <a:gd name="T30" fmla="*/ 2147483647 w 34"/>
              <a:gd name="T31" fmla="*/ 0 h 114"/>
              <a:gd name="T32" fmla="*/ 2147483647 w 34"/>
              <a:gd name="T33" fmla="*/ 0 h 114"/>
              <a:gd name="T34" fmla="*/ 2147483647 w 34"/>
              <a:gd name="T35" fmla="*/ 2147483647 h 114"/>
              <a:gd name="T36" fmla="*/ 2147483647 w 34"/>
              <a:gd name="T37" fmla="*/ 2147483647 h 114"/>
              <a:gd name="T38" fmla="*/ 2147483647 w 34"/>
              <a:gd name="T39" fmla="*/ 2147483647 h 114"/>
              <a:gd name="T40" fmla="*/ 2147483647 w 34"/>
              <a:gd name="T41" fmla="*/ 2147483647 h 114"/>
              <a:gd name="T42" fmla="*/ 2147483647 w 34"/>
              <a:gd name="T43" fmla="*/ 2147483647 h 114"/>
              <a:gd name="T44" fmla="*/ 2147483647 w 34"/>
              <a:gd name="T45" fmla="*/ 2147483647 h 114"/>
              <a:gd name="T46" fmla="*/ 2147483647 w 34"/>
              <a:gd name="T47" fmla="*/ 2147483647 h 114"/>
              <a:gd name="T48" fmla="*/ 2147483647 w 34"/>
              <a:gd name="T49" fmla="*/ 2147483647 h 114"/>
              <a:gd name="T50" fmla="*/ 2147483647 w 34"/>
              <a:gd name="T51" fmla="*/ 2147483647 h 114"/>
              <a:gd name="T52" fmla="*/ 0 w 34"/>
              <a:gd name="T53" fmla="*/ 2147483647 h 114"/>
              <a:gd name="T54" fmla="*/ 0 w 34"/>
              <a:gd name="T55" fmla="*/ 2147483647 h 114"/>
              <a:gd name="T56" fmla="*/ 2147483647 w 34"/>
              <a:gd name="T57" fmla="*/ 2147483647 h 114"/>
              <a:gd name="T58" fmla="*/ 2147483647 w 34"/>
              <a:gd name="T59" fmla="*/ 2147483647 h 114"/>
              <a:gd name="T60" fmla="*/ 2147483647 w 34"/>
              <a:gd name="T61" fmla="*/ 2147483647 h 114"/>
              <a:gd name="T62" fmla="*/ 2147483647 w 34"/>
              <a:gd name="T63" fmla="*/ 2147483647 h 114"/>
              <a:gd name="T64" fmla="*/ 2147483647 w 34"/>
              <a:gd name="T65" fmla="*/ 2147483647 h 114"/>
              <a:gd name="T66" fmla="*/ 2147483647 w 34"/>
              <a:gd name="T67" fmla="*/ 2147483647 h 114"/>
              <a:gd name="T68" fmla="*/ 2147483647 w 34"/>
              <a:gd name="T69" fmla="*/ 2147483647 h 114"/>
              <a:gd name="T70" fmla="*/ 2147483647 w 34"/>
              <a:gd name="T71" fmla="*/ 2147483647 h 114"/>
              <a:gd name="T72" fmla="*/ 2147483647 w 34"/>
              <a:gd name="T73" fmla="*/ 2147483647 h 114"/>
              <a:gd name="T74" fmla="*/ 2147483647 w 34"/>
              <a:gd name="T75" fmla="*/ 2147483647 h 114"/>
              <a:gd name="T76" fmla="*/ 2147483647 w 34"/>
              <a:gd name="T77" fmla="*/ 2147483647 h 114"/>
              <a:gd name="T78" fmla="*/ 2147483647 w 34"/>
              <a:gd name="T79" fmla="*/ 2147483647 h 114"/>
              <a:gd name="T80" fmla="*/ 2147483647 w 34"/>
              <a:gd name="T81" fmla="*/ 2147483647 h 114"/>
              <a:gd name="T82" fmla="*/ 2147483647 w 34"/>
              <a:gd name="T83" fmla="*/ 2147483647 h 114"/>
              <a:gd name="T84" fmla="*/ 2147483647 w 34"/>
              <a:gd name="T85" fmla="*/ 2147483647 h 114"/>
              <a:gd name="T86" fmla="*/ 0 w 34"/>
              <a:gd name="T87" fmla="*/ 2147483647 h 114"/>
              <a:gd name="T88" fmla="*/ 0 w 34"/>
              <a:gd name="T89" fmla="*/ 2147483647 h 114"/>
              <a:gd name="T90" fmla="*/ 2147483647 w 34"/>
              <a:gd name="T91" fmla="*/ 2147483647 h 114"/>
              <a:gd name="T92" fmla="*/ 2147483647 w 34"/>
              <a:gd name="T93" fmla="*/ 2147483647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"/>
              <a:gd name="T142" fmla="*/ 0 h 114"/>
              <a:gd name="T143" fmla="*/ 34 w 34"/>
              <a:gd name="T144" fmla="*/ 114 h 1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" h="114">
                <a:moveTo>
                  <a:pt x="16" y="0"/>
                </a:moveTo>
                <a:lnTo>
                  <a:pt x="20" y="0"/>
                </a:lnTo>
                <a:lnTo>
                  <a:pt x="22" y="2"/>
                </a:lnTo>
                <a:lnTo>
                  <a:pt x="24" y="6"/>
                </a:lnTo>
                <a:lnTo>
                  <a:pt x="26" y="8"/>
                </a:lnTo>
                <a:lnTo>
                  <a:pt x="24" y="12"/>
                </a:lnTo>
                <a:lnTo>
                  <a:pt x="22" y="16"/>
                </a:lnTo>
                <a:lnTo>
                  <a:pt x="20" y="18"/>
                </a:lnTo>
                <a:lnTo>
                  <a:pt x="16" y="18"/>
                </a:lnTo>
                <a:lnTo>
                  <a:pt x="12" y="18"/>
                </a:lnTo>
                <a:lnTo>
                  <a:pt x="10" y="16"/>
                </a:lnTo>
                <a:lnTo>
                  <a:pt x="8" y="12"/>
                </a:lnTo>
                <a:lnTo>
                  <a:pt x="6" y="8"/>
                </a:lnTo>
                <a:lnTo>
                  <a:pt x="8" y="6"/>
                </a:lnTo>
                <a:lnTo>
                  <a:pt x="10" y="2"/>
                </a:lnTo>
                <a:lnTo>
                  <a:pt x="12" y="0"/>
                </a:lnTo>
                <a:lnTo>
                  <a:pt x="16" y="0"/>
                </a:lnTo>
                <a:close/>
                <a:moveTo>
                  <a:pt x="24" y="38"/>
                </a:moveTo>
                <a:lnTo>
                  <a:pt x="24" y="96"/>
                </a:lnTo>
                <a:lnTo>
                  <a:pt x="24" y="102"/>
                </a:lnTo>
                <a:lnTo>
                  <a:pt x="24" y="106"/>
                </a:lnTo>
                <a:lnTo>
                  <a:pt x="26" y="108"/>
                </a:lnTo>
                <a:lnTo>
                  <a:pt x="28" y="110"/>
                </a:lnTo>
                <a:lnTo>
                  <a:pt x="30" y="112"/>
                </a:lnTo>
                <a:lnTo>
                  <a:pt x="34" y="112"/>
                </a:lnTo>
                <a:lnTo>
                  <a:pt x="34" y="114"/>
                </a:lnTo>
                <a:lnTo>
                  <a:pt x="0" y="114"/>
                </a:lnTo>
                <a:lnTo>
                  <a:pt x="0" y="112"/>
                </a:lnTo>
                <a:lnTo>
                  <a:pt x="4" y="112"/>
                </a:lnTo>
                <a:lnTo>
                  <a:pt x="6" y="110"/>
                </a:lnTo>
                <a:lnTo>
                  <a:pt x="8" y="110"/>
                </a:lnTo>
                <a:lnTo>
                  <a:pt x="8" y="106"/>
                </a:lnTo>
                <a:lnTo>
                  <a:pt x="10" y="102"/>
                </a:lnTo>
                <a:lnTo>
                  <a:pt x="10" y="96"/>
                </a:lnTo>
                <a:lnTo>
                  <a:pt x="10" y="70"/>
                </a:lnTo>
                <a:lnTo>
                  <a:pt x="10" y="62"/>
                </a:lnTo>
                <a:lnTo>
                  <a:pt x="10" y="56"/>
                </a:lnTo>
                <a:lnTo>
                  <a:pt x="10" y="52"/>
                </a:lnTo>
                <a:lnTo>
                  <a:pt x="8" y="50"/>
                </a:lnTo>
                <a:lnTo>
                  <a:pt x="8" y="48"/>
                </a:lnTo>
                <a:lnTo>
                  <a:pt x="6" y="48"/>
                </a:lnTo>
                <a:lnTo>
                  <a:pt x="4" y="48"/>
                </a:lnTo>
                <a:lnTo>
                  <a:pt x="0" y="48"/>
                </a:lnTo>
                <a:lnTo>
                  <a:pt x="20" y="38"/>
                </a:lnTo>
                <a:lnTo>
                  <a:pt x="24" y="38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7" name="Freeform 59"/>
          <p:cNvSpPr>
            <a:spLocks/>
          </p:cNvSpPr>
          <p:nvPr/>
        </p:nvSpPr>
        <p:spPr bwMode="auto">
          <a:xfrm>
            <a:off x="3446463" y="1800225"/>
            <a:ext cx="82550" cy="177800"/>
          </a:xfrm>
          <a:custGeom>
            <a:avLst/>
            <a:gdLst>
              <a:gd name="T0" fmla="*/ 2147483647 w 46"/>
              <a:gd name="T1" fmla="*/ 0 h 100"/>
              <a:gd name="T2" fmla="*/ 2147483647 w 46"/>
              <a:gd name="T3" fmla="*/ 2147483647 h 100"/>
              <a:gd name="T4" fmla="*/ 2147483647 w 46"/>
              <a:gd name="T5" fmla="*/ 2147483647 h 100"/>
              <a:gd name="T6" fmla="*/ 2147483647 w 46"/>
              <a:gd name="T7" fmla="*/ 2147483647 h 100"/>
              <a:gd name="T8" fmla="*/ 2147483647 w 46"/>
              <a:gd name="T9" fmla="*/ 2147483647 h 100"/>
              <a:gd name="T10" fmla="*/ 2147483647 w 46"/>
              <a:gd name="T11" fmla="*/ 2147483647 h 100"/>
              <a:gd name="T12" fmla="*/ 2147483647 w 46"/>
              <a:gd name="T13" fmla="*/ 2147483647 h 100"/>
              <a:gd name="T14" fmla="*/ 2147483647 w 46"/>
              <a:gd name="T15" fmla="*/ 2147483647 h 100"/>
              <a:gd name="T16" fmla="*/ 2147483647 w 46"/>
              <a:gd name="T17" fmla="*/ 2147483647 h 100"/>
              <a:gd name="T18" fmla="*/ 2147483647 w 46"/>
              <a:gd name="T19" fmla="*/ 2147483647 h 100"/>
              <a:gd name="T20" fmla="*/ 2147483647 w 46"/>
              <a:gd name="T21" fmla="*/ 2147483647 h 100"/>
              <a:gd name="T22" fmla="*/ 2147483647 w 46"/>
              <a:gd name="T23" fmla="*/ 2147483647 h 100"/>
              <a:gd name="T24" fmla="*/ 2147483647 w 46"/>
              <a:gd name="T25" fmla="*/ 2147483647 h 100"/>
              <a:gd name="T26" fmla="*/ 2147483647 w 46"/>
              <a:gd name="T27" fmla="*/ 2147483647 h 100"/>
              <a:gd name="T28" fmla="*/ 2147483647 w 46"/>
              <a:gd name="T29" fmla="*/ 2147483647 h 100"/>
              <a:gd name="T30" fmla="*/ 2147483647 w 46"/>
              <a:gd name="T31" fmla="*/ 2147483647 h 100"/>
              <a:gd name="T32" fmla="*/ 2147483647 w 46"/>
              <a:gd name="T33" fmla="*/ 2147483647 h 100"/>
              <a:gd name="T34" fmla="*/ 2147483647 w 46"/>
              <a:gd name="T35" fmla="*/ 2147483647 h 100"/>
              <a:gd name="T36" fmla="*/ 2147483647 w 46"/>
              <a:gd name="T37" fmla="*/ 2147483647 h 100"/>
              <a:gd name="T38" fmla="*/ 2147483647 w 46"/>
              <a:gd name="T39" fmla="*/ 2147483647 h 100"/>
              <a:gd name="T40" fmla="*/ 2147483647 w 46"/>
              <a:gd name="T41" fmla="*/ 2147483647 h 100"/>
              <a:gd name="T42" fmla="*/ 2147483647 w 46"/>
              <a:gd name="T43" fmla="*/ 2147483647 h 100"/>
              <a:gd name="T44" fmla="*/ 2147483647 w 46"/>
              <a:gd name="T45" fmla="*/ 2147483647 h 100"/>
              <a:gd name="T46" fmla="*/ 2147483647 w 46"/>
              <a:gd name="T47" fmla="*/ 2147483647 h 100"/>
              <a:gd name="T48" fmla="*/ 2147483647 w 46"/>
              <a:gd name="T49" fmla="*/ 2147483647 h 100"/>
              <a:gd name="T50" fmla="*/ 2147483647 w 46"/>
              <a:gd name="T51" fmla="*/ 2147483647 h 100"/>
              <a:gd name="T52" fmla="*/ 0 w 46"/>
              <a:gd name="T53" fmla="*/ 2147483647 h 100"/>
              <a:gd name="T54" fmla="*/ 0 w 46"/>
              <a:gd name="T55" fmla="*/ 2147483647 h 100"/>
              <a:gd name="T56" fmla="*/ 2147483647 w 46"/>
              <a:gd name="T57" fmla="*/ 2147483647 h 100"/>
              <a:gd name="T58" fmla="*/ 2147483647 w 46"/>
              <a:gd name="T59" fmla="*/ 2147483647 h 100"/>
              <a:gd name="T60" fmla="*/ 2147483647 w 46"/>
              <a:gd name="T61" fmla="*/ 2147483647 h 100"/>
              <a:gd name="T62" fmla="*/ 2147483647 w 46"/>
              <a:gd name="T63" fmla="*/ 2147483647 h 100"/>
              <a:gd name="T64" fmla="*/ 2147483647 w 46"/>
              <a:gd name="T65" fmla="*/ 2147483647 h 100"/>
              <a:gd name="T66" fmla="*/ 2147483647 w 46"/>
              <a:gd name="T67" fmla="*/ 0 h 100"/>
              <a:gd name="T68" fmla="*/ 2147483647 w 46"/>
              <a:gd name="T69" fmla="*/ 0 h 1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100"/>
              <a:gd name="T107" fmla="*/ 46 w 46"/>
              <a:gd name="T108" fmla="*/ 100 h 1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100">
                <a:moveTo>
                  <a:pt x="26" y="0"/>
                </a:moveTo>
                <a:lnTo>
                  <a:pt x="26" y="24"/>
                </a:lnTo>
                <a:lnTo>
                  <a:pt x="44" y="24"/>
                </a:lnTo>
                <a:lnTo>
                  <a:pt x="44" y="30"/>
                </a:lnTo>
                <a:lnTo>
                  <a:pt x="26" y="30"/>
                </a:lnTo>
                <a:lnTo>
                  <a:pt x="26" y="76"/>
                </a:lnTo>
                <a:lnTo>
                  <a:pt x="26" y="82"/>
                </a:lnTo>
                <a:lnTo>
                  <a:pt x="28" y="86"/>
                </a:lnTo>
                <a:lnTo>
                  <a:pt x="30" y="88"/>
                </a:lnTo>
                <a:lnTo>
                  <a:pt x="34" y="88"/>
                </a:lnTo>
                <a:lnTo>
                  <a:pt x="36" y="88"/>
                </a:lnTo>
                <a:lnTo>
                  <a:pt x="40" y="88"/>
                </a:lnTo>
                <a:lnTo>
                  <a:pt x="42" y="86"/>
                </a:lnTo>
                <a:lnTo>
                  <a:pt x="44" y="84"/>
                </a:lnTo>
                <a:lnTo>
                  <a:pt x="46" y="84"/>
                </a:lnTo>
                <a:lnTo>
                  <a:pt x="44" y="90"/>
                </a:lnTo>
                <a:lnTo>
                  <a:pt x="38" y="96"/>
                </a:lnTo>
                <a:lnTo>
                  <a:pt x="34" y="98"/>
                </a:lnTo>
                <a:lnTo>
                  <a:pt x="28" y="100"/>
                </a:lnTo>
                <a:lnTo>
                  <a:pt x="24" y="98"/>
                </a:lnTo>
                <a:lnTo>
                  <a:pt x="20" y="98"/>
                </a:lnTo>
                <a:lnTo>
                  <a:pt x="16" y="94"/>
                </a:lnTo>
                <a:lnTo>
                  <a:pt x="14" y="92"/>
                </a:lnTo>
                <a:lnTo>
                  <a:pt x="14" y="86"/>
                </a:lnTo>
                <a:lnTo>
                  <a:pt x="12" y="80"/>
                </a:lnTo>
                <a:lnTo>
                  <a:pt x="12" y="30"/>
                </a:lnTo>
                <a:lnTo>
                  <a:pt x="0" y="30"/>
                </a:lnTo>
                <a:lnTo>
                  <a:pt x="0" y="28"/>
                </a:lnTo>
                <a:lnTo>
                  <a:pt x="6" y="24"/>
                </a:lnTo>
                <a:lnTo>
                  <a:pt x="10" y="22"/>
                </a:lnTo>
                <a:lnTo>
                  <a:pt x="14" y="16"/>
                </a:lnTo>
                <a:lnTo>
                  <a:pt x="18" y="12"/>
                </a:lnTo>
                <a:lnTo>
                  <a:pt x="22" y="8"/>
                </a:lnTo>
                <a:lnTo>
                  <a:pt x="2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8" name="Freeform 60"/>
          <p:cNvSpPr>
            <a:spLocks noEditPoints="1"/>
          </p:cNvSpPr>
          <p:nvPr/>
        </p:nvSpPr>
        <p:spPr bwMode="auto">
          <a:xfrm>
            <a:off x="3538538" y="1838325"/>
            <a:ext cx="117475" cy="139700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0 w 66"/>
              <a:gd name="T9" fmla="*/ 2147483647 h 78"/>
              <a:gd name="T10" fmla="*/ 0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2147483647 h 78"/>
              <a:gd name="T62" fmla="*/ 2147483647 w 66"/>
              <a:gd name="T63" fmla="*/ 2147483647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"/>
              <a:gd name="T130" fmla="*/ 0 h 78"/>
              <a:gd name="T131" fmla="*/ 66 w 66"/>
              <a:gd name="T132" fmla="*/ 78 h 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" h="78">
                <a:moveTo>
                  <a:pt x="40" y="64"/>
                </a:moveTo>
                <a:lnTo>
                  <a:pt x="34" y="70"/>
                </a:lnTo>
                <a:lnTo>
                  <a:pt x="30" y="74"/>
                </a:lnTo>
                <a:lnTo>
                  <a:pt x="26" y="76"/>
                </a:lnTo>
                <a:lnTo>
                  <a:pt x="22" y="76"/>
                </a:lnTo>
                <a:lnTo>
                  <a:pt x="18" y="78"/>
                </a:lnTo>
                <a:lnTo>
                  <a:pt x="10" y="76"/>
                </a:lnTo>
                <a:lnTo>
                  <a:pt x="4" y="72"/>
                </a:lnTo>
                <a:lnTo>
                  <a:pt x="2" y="68"/>
                </a:lnTo>
                <a:lnTo>
                  <a:pt x="0" y="64"/>
                </a:lnTo>
                <a:lnTo>
                  <a:pt x="0" y="58"/>
                </a:lnTo>
                <a:lnTo>
                  <a:pt x="0" y="54"/>
                </a:lnTo>
                <a:lnTo>
                  <a:pt x="2" y="50"/>
                </a:lnTo>
                <a:lnTo>
                  <a:pt x="6" y="44"/>
                </a:lnTo>
                <a:lnTo>
                  <a:pt x="14" y="40"/>
                </a:lnTo>
                <a:lnTo>
                  <a:pt x="20" y="36"/>
                </a:lnTo>
                <a:lnTo>
                  <a:pt x="30" y="32"/>
                </a:lnTo>
                <a:lnTo>
                  <a:pt x="40" y="28"/>
                </a:lnTo>
                <a:lnTo>
                  <a:pt x="40" y="24"/>
                </a:lnTo>
                <a:lnTo>
                  <a:pt x="40" y="18"/>
                </a:lnTo>
                <a:lnTo>
                  <a:pt x="40" y="14"/>
                </a:lnTo>
                <a:lnTo>
                  <a:pt x="38" y="10"/>
                </a:lnTo>
                <a:lnTo>
                  <a:pt x="34" y="6"/>
                </a:lnTo>
                <a:lnTo>
                  <a:pt x="28" y="6"/>
                </a:lnTo>
                <a:lnTo>
                  <a:pt x="24" y="6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6" y="20"/>
                </a:lnTo>
                <a:lnTo>
                  <a:pt x="16" y="24"/>
                </a:lnTo>
                <a:lnTo>
                  <a:pt x="14" y="26"/>
                </a:lnTo>
                <a:lnTo>
                  <a:pt x="12" y="28"/>
                </a:lnTo>
                <a:lnTo>
                  <a:pt x="10" y="28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4" y="20"/>
                </a:lnTo>
                <a:lnTo>
                  <a:pt x="4" y="16"/>
                </a:lnTo>
                <a:lnTo>
                  <a:pt x="6" y="10"/>
                </a:lnTo>
                <a:lnTo>
                  <a:pt x="10" y="6"/>
                </a:lnTo>
                <a:lnTo>
                  <a:pt x="16" y="4"/>
                </a:lnTo>
                <a:lnTo>
                  <a:pt x="22" y="2"/>
                </a:lnTo>
                <a:lnTo>
                  <a:pt x="30" y="0"/>
                </a:lnTo>
                <a:lnTo>
                  <a:pt x="38" y="2"/>
                </a:lnTo>
                <a:lnTo>
                  <a:pt x="46" y="4"/>
                </a:lnTo>
                <a:lnTo>
                  <a:pt x="50" y="8"/>
                </a:lnTo>
                <a:lnTo>
                  <a:pt x="52" y="12"/>
                </a:lnTo>
                <a:lnTo>
                  <a:pt x="54" y="14"/>
                </a:lnTo>
                <a:lnTo>
                  <a:pt x="54" y="20"/>
                </a:lnTo>
                <a:lnTo>
                  <a:pt x="54" y="26"/>
                </a:lnTo>
                <a:lnTo>
                  <a:pt x="54" y="50"/>
                </a:lnTo>
                <a:lnTo>
                  <a:pt x="54" y="56"/>
                </a:lnTo>
                <a:lnTo>
                  <a:pt x="54" y="60"/>
                </a:lnTo>
                <a:lnTo>
                  <a:pt x="54" y="64"/>
                </a:lnTo>
                <a:lnTo>
                  <a:pt x="56" y="64"/>
                </a:lnTo>
                <a:lnTo>
                  <a:pt x="56" y="66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6" y="62"/>
                </a:lnTo>
                <a:lnTo>
                  <a:pt x="66" y="66"/>
                </a:lnTo>
                <a:lnTo>
                  <a:pt x="60" y="72"/>
                </a:lnTo>
                <a:lnTo>
                  <a:pt x="54" y="76"/>
                </a:lnTo>
                <a:lnTo>
                  <a:pt x="50" y="78"/>
                </a:lnTo>
                <a:lnTo>
                  <a:pt x="46" y="76"/>
                </a:lnTo>
                <a:lnTo>
                  <a:pt x="44" y="74"/>
                </a:lnTo>
                <a:lnTo>
                  <a:pt x="42" y="70"/>
                </a:lnTo>
                <a:lnTo>
                  <a:pt x="40" y="64"/>
                </a:lnTo>
                <a:close/>
                <a:moveTo>
                  <a:pt x="40" y="60"/>
                </a:moveTo>
                <a:lnTo>
                  <a:pt x="40" y="32"/>
                </a:lnTo>
                <a:lnTo>
                  <a:pt x="34" y="36"/>
                </a:lnTo>
                <a:lnTo>
                  <a:pt x="28" y="38"/>
                </a:lnTo>
                <a:lnTo>
                  <a:pt x="26" y="40"/>
                </a:lnTo>
                <a:lnTo>
                  <a:pt x="20" y="42"/>
                </a:lnTo>
                <a:lnTo>
                  <a:pt x="16" y="46"/>
                </a:lnTo>
                <a:lnTo>
                  <a:pt x="14" y="50"/>
                </a:lnTo>
                <a:lnTo>
                  <a:pt x="14" y="54"/>
                </a:lnTo>
                <a:lnTo>
                  <a:pt x="14" y="60"/>
                </a:lnTo>
                <a:lnTo>
                  <a:pt x="16" y="64"/>
                </a:lnTo>
                <a:lnTo>
                  <a:pt x="20" y="66"/>
                </a:lnTo>
                <a:lnTo>
                  <a:pt x="24" y="66"/>
                </a:lnTo>
                <a:lnTo>
                  <a:pt x="30" y="66"/>
                </a:lnTo>
                <a:lnTo>
                  <a:pt x="34" y="64"/>
                </a:lnTo>
                <a:lnTo>
                  <a:pt x="40" y="6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09" name="Freeform 61"/>
          <p:cNvSpPr>
            <a:spLocks/>
          </p:cNvSpPr>
          <p:nvPr/>
        </p:nvSpPr>
        <p:spPr bwMode="auto">
          <a:xfrm>
            <a:off x="3663950" y="1838325"/>
            <a:ext cx="138113" cy="134938"/>
          </a:xfrm>
          <a:custGeom>
            <a:avLst/>
            <a:gdLst>
              <a:gd name="T0" fmla="*/ 2147483647 w 78"/>
              <a:gd name="T1" fmla="*/ 2147483647 h 76"/>
              <a:gd name="T2" fmla="*/ 2147483647 w 78"/>
              <a:gd name="T3" fmla="*/ 0 h 76"/>
              <a:gd name="T4" fmla="*/ 2147483647 w 78"/>
              <a:gd name="T5" fmla="*/ 2147483647 h 76"/>
              <a:gd name="T6" fmla="*/ 2147483647 w 78"/>
              <a:gd name="T7" fmla="*/ 2147483647 h 76"/>
              <a:gd name="T8" fmla="*/ 2147483647 w 78"/>
              <a:gd name="T9" fmla="*/ 2147483647 h 76"/>
              <a:gd name="T10" fmla="*/ 2147483647 w 78"/>
              <a:gd name="T11" fmla="*/ 2147483647 h 76"/>
              <a:gd name="T12" fmla="*/ 2147483647 w 78"/>
              <a:gd name="T13" fmla="*/ 2147483647 h 76"/>
              <a:gd name="T14" fmla="*/ 2147483647 w 78"/>
              <a:gd name="T15" fmla="*/ 2147483647 h 76"/>
              <a:gd name="T16" fmla="*/ 2147483647 w 78"/>
              <a:gd name="T17" fmla="*/ 2147483647 h 76"/>
              <a:gd name="T18" fmla="*/ 2147483647 w 78"/>
              <a:gd name="T19" fmla="*/ 2147483647 h 76"/>
              <a:gd name="T20" fmla="*/ 2147483647 w 78"/>
              <a:gd name="T21" fmla="*/ 2147483647 h 76"/>
              <a:gd name="T22" fmla="*/ 2147483647 w 78"/>
              <a:gd name="T23" fmla="*/ 2147483647 h 76"/>
              <a:gd name="T24" fmla="*/ 2147483647 w 78"/>
              <a:gd name="T25" fmla="*/ 2147483647 h 76"/>
              <a:gd name="T26" fmla="*/ 2147483647 w 78"/>
              <a:gd name="T27" fmla="*/ 2147483647 h 76"/>
              <a:gd name="T28" fmla="*/ 2147483647 w 78"/>
              <a:gd name="T29" fmla="*/ 2147483647 h 76"/>
              <a:gd name="T30" fmla="*/ 2147483647 w 78"/>
              <a:gd name="T31" fmla="*/ 2147483647 h 76"/>
              <a:gd name="T32" fmla="*/ 2147483647 w 78"/>
              <a:gd name="T33" fmla="*/ 2147483647 h 76"/>
              <a:gd name="T34" fmla="*/ 2147483647 w 78"/>
              <a:gd name="T35" fmla="*/ 2147483647 h 76"/>
              <a:gd name="T36" fmla="*/ 2147483647 w 78"/>
              <a:gd name="T37" fmla="*/ 2147483647 h 76"/>
              <a:gd name="T38" fmla="*/ 2147483647 w 78"/>
              <a:gd name="T39" fmla="*/ 2147483647 h 76"/>
              <a:gd name="T40" fmla="*/ 2147483647 w 78"/>
              <a:gd name="T41" fmla="*/ 2147483647 h 76"/>
              <a:gd name="T42" fmla="*/ 0 w 78"/>
              <a:gd name="T43" fmla="*/ 2147483647 h 76"/>
              <a:gd name="T44" fmla="*/ 2147483647 w 78"/>
              <a:gd name="T45" fmla="*/ 2147483647 h 76"/>
              <a:gd name="T46" fmla="*/ 2147483647 w 78"/>
              <a:gd name="T47" fmla="*/ 2147483647 h 76"/>
              <a:gd name="T48" fmla="*/ 2147483647 w 78"/>
              <a:gd name="T49" fmla="*/ 2147483647 h 76"/>
              <a:gd name="T50" fmla="*/ 2147483647 w 78"/>
              <a:gd name="T51" fmla="*/ 2147483647 h 76"/>
              <a:gd name="T52" fmla="*/ 2147483647 w 78"/>
              <a:gd name="T53" fmla="*/ 2147483647 h 76"/>
              <a:gd name="T54" fmla="*/ 2147483647 w 78"/>
              <a:gd name="T55" fmla="*/ 2147483647 h 76"/>
              <a:gd name="T56" fmla="*/ 2147483647 w 78"/>
              <a:gd name="T57" fmla="*/ 2147483647 h 76"/>
              <a:gd name="T58" fmla="*/ 0 w 78"/>
              <a:gd name="T59" fmla="*/ 2147483647 h 76"/>
              <a:gd name="T60" fmla="*/ 2147483647 w 78"/>
              <a:gd name="T61" fmla="*/ 0 h 76"/>
              <a:gd name="T62" fmla="*/ 2147483647 w 78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8"/>
              <a:gd name="T97" fmla="*/ 0 h 76"/>
              <a:gd name="T98" fmla="*/ 78 w 78"/>
              <a:gd name="T99" fmla="*/ 76 h 7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8" h="76">
                <a:moveTo>
                  <a:pt x="24" y="16"/>
                </a:moveTo>
                <a:lnTo>
                  <a:pt x="32" y="8"/>
                </a:lnTo>
                <a:lnTo>
                  <a:pt x="40" y="2"/>
                </a:lnTo>
                <a:lnTo>
                  <a:pt x="48" y="0"/>
                </a:lnTo>
                <a:lnTo>
                  <a:pt x="54" y="2"/>
                </a:lnTo>
                <a:lnTo>
                  <a:pt x="58" y="4"/>
                </a:lnTo>
                <a:lnTo>
                  <a:pt x="62" y="8"/>
                </a:lnTo>
                <a:lnTo>
                  <a:pt x="66" y="14"/>
                </a:lnTo>
                <a:lnTo>
                  <a:pt x="68" y="20"/>
                </a:lnTo>
                <a:lnTo>
                  <a:pt x="68" y="28"/>
                </a:lnTo>
                <a:lnTo>
                  <a:pt x="68" y="58"/>
                </a:lnTo>
                <a:lnTo>
                  <a:pt x="68" y="64"/>
                </a:lnTo>
                <a:lnTo>
                  <a:pt x="68" y="68"/>
                </a:lnTo>
                <a:lnTo>
                  <a:pt x="70" y="70"/>
                </a:lnTo>
                <a:lnTo>
                  <a:pt x="72" y="72"/>
                </a:lnTo>
                <a:lnTo>
                  <a:pt x="74" y="74"/>
                </a:lnTo>
                <a:lnTo>
                  <a:pt x="78" y="74"/>
                </a:lnTo>
                <a:lnTo>
                  <a:pt x="78" y="76"/>
                </a:lnTo>
                <a:lnTo>
                  <a:pt x="44" y="76"/>
                </a:lnTo>
                <a:lnTo>
                  <a:pt x="44" y="74"/>
                </a:lnTo>
                <a:lnTo>
                  <a:pt x="46" y="74"/>
                </a:lnTo>
                <a:lnTo>
                  <a:pt x="48" y="74"/>
                </a:lnTo>
                <a:lnTo>
                  <a:pt x="52" y="72"/>
                </a:lnTo>
                <a:lnTo>
                  <a:pt x="52" y="70"/>
                </a:lnTo>
                <a:lnTo>
                  <a:pt x="54" y="66"/>
                </a:lnTo>
                <a:lnTo>
                  <a:pt x="54" y="64"/>
                </a:lnTo>
                <a:lnTo>
                  <a:pt x="54" y="58"/>
                </a:lnTo>
                <a:lnTo>
                  <a:pt x="54" y="30"/>
                </a:lnTo>
                <a:lnTo>
                  <a:pt x="54" y="20"/>
                </a:lnTo>
                <a:lnTo>
                  <a:pt x="52" y="16"/>
                </a:lnTo>
                <a:lnTo>
                  <a:pt x="48" y="12"/>
                </a:lnTo>
                <a:lnTo>
                  <a:pt x="42" y="10"/>
                </a:lnTo>
                <a:lnTo>
                  <a:pt x="36" y="12"/>
                </a:lnTo>
                <a:lnTo>
                  <a:pt x="30" y="16"/>
                </a:lnTo>
                <a:lnTo>
                  <a:pt x="24" y="22"/>
                </a:lnTo>
                <a:lnTo>
                  <a:pt x="24" y="58"/>
                </a:lnTo>
                <a:lnTo>
                  <a:pt x="24" y="66"/>
                </a:lnTo>
                <a:lnTo>
                  <a:pt x="24" y="68"/>
                </a:lnTo>
                <a:lnTo>
                  <a:pt x="26" y="70"/>
                </a:lnTo>
                <a:lnTo>
                  <a:pt x="26" y="72"/>
                </a:lnTo>
                <a:lnTo>
                  <a:pt x="30" y="74"/>
                </a:lnTo>
                <a:lnTo>
                  <a:pt x="34" y="74"/>
                </a:lnTo>
                <a:lnTo>
                  <a:pt x="34" y="76"/>
                </a:lnTo>
                <a:lnTo>
                  <a:pt x="0" y="76"/>
                </a:lnTo>
                <a:lnTo>
                  <a:pt x="0" y="74"/>
                </a:lnTo>
                <a:lnTo>
                  <a:pt x="2" y="74"/>
                </a:lnTo>
                <a:lnTo>
                  <a:pt x="6" y="72"/>
                </a:lnTo>
                <a:lnTo>
                  <a:pt x="8" y="70"/>
                </a:lnTo>
                <a:lnTo>
                  <a:pt x="10" y="66"/>
                </a:lnTo>
                <a:lnTo>
                  <a:pt x="10" y="58"/>
                </a:lnTo>
                <a:lnTo>
                  <a:pt x="10" y="32"/>
                </a:lnTo>
                <a:lnTo>
                  <a:pt x="10" y="24"/>
                </a:lnTo>
                <a:lnTo>
                  <a:pt x="10" y="18"/>
                </a:lnTo>
                <a:lnTo>
                  <a:pt x="10" y="14"/>
                </a:lnTo>
                <a:lnTo>
                  <a:pt x="8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2" y="10"/>
                </a:lnTo>
                <a:lnTo>
                  <a:pt x="0" y="10"/>
                </a:lnTo>
                <a:lnTo>
                  <a:pt x="20" y="0"/>
                </a:lnTo>
                <a:lnTo>
                  <a:pt x="24" y="0"/>
                </a:lnTo>
                <a:lnTo>
                  <a:pt x="24" y="1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0" name="Freeform 62"/>
          <p:cNvSpPr>
            <a:spLocks noEditPoints="1"/>
          </p:cNvSpPr>
          <p:nvPr/>
        </p:nvSpPr>
        <p:spPr bwMode="auto">
          <a:xfrm>
            <a:off x="3811588" y="1838325"/>
            <a:ext cx="131762" cy="200025"/>
          </a:xfrm>
          <a:custGeom>
            <a:avLst/>
            <a:gdLst>
              <a:gd name="T0" fmla="*/ 2147483647 w 74"/>
              <a:gd name="T1" fmla="*/ 2147483647 h 112"/>
              <a:gd name="T2" fmla="*/ 2147483647 w 74"/>
              <a:gd name="T3" fmla="*/ 2147483647 h 112"/>
              <a:gd name="T4" fmla="*/ 2147483647 w 74"/>
              <a:gd name="T5" fmla="*/ 2147483647 h 112"/>
              <a:gd name="T6" fmla="*/ 2147483647 w 74"/>
              <a:gd name="T7" fmla="*/ 2147483647 h 112"/>
              <a:gd name="T8" fmla="*/ 2147483647 w 74"/>
              <a:gd name="T9" fmla="*/ 2147483647 h 112"/>
              <a:gd name="T10" fmla="*/ 2147483647 w 74"/>
              <a:gd name="T11" fmla="*/ 2147483647 h 112"/>
              <a:gd name="T12" fmla="*/ 2147483647 w 74"/>
              <a:gd name="T13" fmla="*/ 2147483647 h 112"/>
              <a:gd name="T14" fmla="*/ 2147483647 w 74"/>
              <a:gd name="T15" fmla="*/ 2147483647 h 112"/>
              <a:gd name="T16" fmla="*/ 2147483647 w 74"/>
              <a:gd name="T17" fmla="*/ 2147483647 h 112"/>
              <a:gd name="T18" fmla="*/ 2147483647 w 74"/>
              <a:gd name="T19" fmla="*/ 2147483647 h 112"/>
              <a:gd name="T20" fmla="*/ 2147483647 w 74"/>
              <a:gd name="T21" fmla="*/ 2147483647 h 112"/>
              <a:gd name="T22" fmla="*/ 2147483647 w 74"/>
              <a:gd name="T23" fmla="*/ 2147483647 h 112"/>
              <a:gd name="T24" fmla="*/ 2147483647 w 74"/>
              <a:gd name="T25" fmla="*/ 2147483647 h 112"/>
              <a:gd name="T26" fmla="*/ 2147483647 w 74"/>
              <a:gd name="T27" fmla="*/ 2147483647 h 112"/>
              <a:gd name="T28" fmla="*/ 2147483647 w 74"/>
              <a:gd name="T29" fmla="*/ 2147483647 h 112"/>
              <a:gd name="T30" fmla="*/ 2147483647 w 74"/>
              <a:gd name="T31" fmla="*/ 2147483647 h 112"/>
              <a:gd name="T32" fmla="*/ 2147483647 w 74"/>
              <a:gd name="T33" fmla="*/ 2147483647 h 112"/>
              <a:gd name="T34" fmla="*/ 2147483647 w 74"/>
              <a:gd name="T35" fmla="*/ 2147483647 h 112"/>
              <a:gd name="T36" fmla="*/ 2147483647 w 74"/>
              <a:gd name="T37" fmla="*/ 2147483647 h 112"/>
              <a:gd name="T38" fmla="*/ 2147483647 w 74"/>
              <a:gd name="T39" fmla="*/ 2147483647 h 112"/>
              <a:gd name="T40" fmla="*/ 2147483647 w 74"/>
              <a:gd name="T41" fmla="*/ 2147483647 h 112"/>
              <a:gd name="T42" fmla="*/ 2147483647 w 74"/>
              <a:gd name="T43" fmla="*/ 2147483647 h 112"/>
              <a:gd name="T44" fmla="*/ 2147483647 w 74"/>
              <a:gd name="T45" fmla="*/ 2147483647 h 112"/>
              <a:gd name="T46" fmla="*/ 2147483647 w 74"/>
              <a:gd name="T47" fmla="*/ 2147483647 h 112"/>
              <a:gd name="T48" fmla="*/ 2147483647 w 74"/>
              <a:gd name="T49" fmla="*/ 2147483647 h 112"/>
              <a:gd name="T50" fmla="*/ 2147483647 w 74"/>
              <a:gd name="T51" fmla="*/ 2147483647 h 112"/>
              <a:gd name="T52" fmla="*/ 2147483647 w 74"/>
              <a:gd name="T53" fmla="*/ 2147483647 h 112"/>
              <a:gd name="T54" fmla="*/ 2147483647 w 74"/>
              <a:gd name="T55" fmla="*/ 2147483647 h 112"/>
              <a:gd name="T56" fmla="*/ 2147483647 w 74"/>
              <a:gd name="T57" fmla="*/ 2147483647 h 112"/>
              <a:gd name="T58" fmla="*/ 2147483647 w 74"/>
              <a:gd name="T59" fmla="*/ 2147483647 h 112"/>
              <a:gd name="T60" fmla="*/ 2147483647 w 74"/>
              <a:gd name="T61" fmla="*/ 2147483647 h 112"/>
              <a:gd name="T62" fmla="*/ 2147483647 w 74"/>
              <a:gd name="T63" fmla="*/ 2147483647 h 112"/>
              <a:gd name="T64" fmla="*/ 0 w 74"/>
              <a:gd name="T65" fmla="*/ 2147483647 h 112"/>
              <a:gd name="T66" fmla="*/ 2147483647 w 74"/>
              <a:gd name="T67" fmla="*/ 2147483647 h 112"/>
              <a:gd name="T68" fmla="*/ 2147483647 w 74"/>
              <a:gd name="T69" fmla="*/ 2147483647 h 112"/>
              <a:gd name="T70" fmla="*/ 2147483647 w 74"/>
              <a:gd name="T71" fmla="*/ 2147483647 h 112"/>
              <a:gd name="T72" fmla="*/ 2147483647 w 74"/>
              <a:gd name="T73" fmla="*/ 2147483647 h 112"/>
              <a:gd name="T74" fmla="*/ 2147483647 w 74"/>
              <a:gd name="T75" fmla="*/ 2147483647 h 112"/>
              <a:gd name="T76" fmla="*/ 2147483647 w 74"/>
              <a:gd name="T77" fmla="*/ 2147483647 h 112"/>
              <a:gd name="T78" fmla="*/ 2147483647 w 74"/>
              <a:gd name="T79" fmla="*/ 2147483647 h 112"/>
              <a:gd name="T80" fmla="*/ 2147483647 w 74"/>
              <a:gd name="T81" fmla="*/ 2147483647 h 112"/>
              <a:gd name="T82" fmla="*/ 2147483647 w 74"/>
              <a:gd name="T83" fmla="*/ 2147483647 h 112"/>
              <a:gd name="T84" fmla="*/ 2147483647 w 74"/>
              <a:gd name="T85" fmla="*/ 2147483647 h 112"/>
              <a:gd name="T86" fmla="*/ 2147483647 w 74"/>
              <a:gd name="T87" fmla="*/ 2147483647 h 112"/>
              <a:gd name="T88" fmla="*/ 2147483647 w 74"/>
              <a:gd name="T89" fmla="*/ 2147483647 h 112"/>
              <a:gd name="T90" fmla="*/ 2147483647 w 74"/>
              <a:gd name="T91" fmla="*/ 2147483647 h 112"/>
              <a:gd name="T92" fmla="*/ 2147483647 w 74"/>
              <a:gd name="T93" fmla="*/ 2147483647 h 112"/>
              <a:gd name="T94" fmla="*/ 2147483647 w 74"/>
              <a:gd name="T95" fmla="*/ 2147483647 h 112"/>
              <a:gd name="T96" fmla="*/ 2147483647 w 74"/>
              <a:gd name="T97" fmla="*/ 2147483647 h 112"/>
              <a:gd name="T98" fmla="*/ 2147483647 w 74"/>
              <a:gd name="T99" fmla="*/ 2147483647 h 112"/>
              <a:gd name="T100" fmla="*/ 2147483647 w 74"/>
              <a:gd name="T101" fmla="*/ 2147483647 h 112"/>
              <a:gd name="T102" fmla="*/ 2147483647 w 74"/>
              <a:gd name="T103" fmla="*/ 2147483647 h 112"/>
              <a:gd name="T104" fmla="*/ 2147483647 w 74"/>
              <a:gd name="T105" fmla="*/ 2147483647 h 112"/>
              <a:gd name="T106" fmla="*/ 2147483647 w 74"/>
              <a:gd name="T107" fmla="*/ 2147483647 h 112"/>
              <a:gd name="T108" fmla="*/ 2147483647 w 74"/>
              <a:gd name="T109" fmla="*/ 2147483647 h 112"/>
              <a:gd name="T110" fmla="*/ 2147483647 w 74"/>
              <a:gd name="T111" fmla="*/ 2147483647 h 112"/>
              <a:gd name="T112" fmla="*/ 2147483647 w 74"/>
              <a:gd name="T113" fmla="*/ 2147483647 h 112"/>
              <a:gd name="T114" fmla="*/ 2147483647 w 74"/>
              <a:gd name="T115" fmla="*/ 2147483647 h 112"/>
              <a:gd name="T116" fmla="*/ 2147483647 w 74"/>
              <a:gd name="T117" fmla="*/ 2147483647 h 112"/>
              <a:gd name="T118" fmla="*/ 2147483647 w 74"/>
              <a:gd name="T119" fmla="*/ 2147483647 h 112"/>
              <a:gd name="T120" fmla="*/ 2147483647 w 74"/>
              <a:gd name="T121" fmla="*/ 2147483647 h 112"/>
              <a:gd name="T122" fmla="*/ 2147483647 w 74"/>
              <a:gd name="T123" fmla="*/ 2147483647 h 112"/>
              <a:gd name="T124" fmla="*/ 2147483647 w 74"/>
              <a:gd name="T125" fmla="*/ 2147483647 h 1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112"/>
              <a:gd name="T191" fmla="*/ 74 w 74"/>
              <a:gd name="T192" fmla="*/ 112 h 1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112">
                <a:moveTo>
                  <a:pt x="20" y="48"/>
                </a:moveTo>
                <a:lnTo>
                  <a:pt x="14" y="46"/>
                </a:lnTo>
                <a:lnTo>
                  <a:pt x="10" y="40"/>
                </a:lnTo>
                <a:lnTo>
                  <a:pt x="6" y="34"/>
                </a:lnTo>
                <a:lnTo>
                  <a:pt x="6" y="26"/>
                </a:lnTo>
                <a:lnTo>
                  <a:pt x="6" y="20"/>
                </a:lnTo>
                <a:lnTo>
                  <a:pt x="10" y="14"/>
                </a:lnTo>
                <a:lnTo>
                  <a:pt x="14" y="8"/>
                </a:lnTo>
                <a:lnTo>
                  <a:pt x="20" y="4"/>
                </a:lnTo>
                <a:lnTo>
                  <a:pt x="26" y="2"/>
                </a:lnTo>
                <a:lnTo>
                  <a:pt x="34" y="0"/>
                </a:lnTo>
                <a:lnTo>
                  <a:pt x="44" y="2"/>
                </a:lnTo>
                <a:lnTo>
                  <a:pt x="52" y="6"/>
                </a:lnTo>
                <a:lnTo>
                  <a:pt x="68" y="6"/>
                </a:lnTo>
                <a:lnTo>
                  <a:pt x="72" y="6"/>
                </a:lnTo>
                <a:lnTo>
                  <a:pt x="74" y="6"/>
                </a:lnTo>
                <a:lnTo>
                  <a:pt x="74" y="8"/>
                </a:lnTo>
                <a:lnTo>
                  <a:pt x="74" y="10"/>
                </a:lnTo>
                <a:lnTo>
                  <a:pt x="72" y="10"/>
                </a:lnTo>
                <a:lnTo>
                  <a:pt x="68" y="10"/>
                </a:lnTo>
                <a:lnTo>
                  <a:pt x="58" y="10"/>
                </a:lnTo>
                <a:lnTo>
                  <a:pt x="62" y="18"/>
                </a:lnTo>
                <a:lnTo>
                  <a:pt x="64" y="26"/>
                </a:lnTo>
                <a:lnTo>
                  <a:pt x="62" y="32"/>
                </a:lnTo>
                <a:lnTo>
                  <a:pt x="60" y="38"/>
                </a:lnTo>
                <a:lnTo>
                  <a:pt x="56" y="44"/>
                </a:lnTo>
                <a:lnTo>
                  <a:pt x="50" y="48"/>
                </a:lnTo>
                <a:lnTo>
                  <a:pt x="42" y="50"/>
                </a:lnTo>
                <a:lnTo>
                  <a:pt x="34" y="52"/>
                </a:lnTo>
                <a:lnTo>
                  <a:pt x="30" y="52"/>
                </a:lnTo>
                <a:lnTo>
                  <a:pt x="24" y="50"/>
                </a:lnTo>
                <a:lnTo>
                  <a:pt x="20" y="54"/>
                </a:lnTo>
                <a:lnTo>
                  <a:pt x="18" y="56"/>
                </a:lnTo>
                <a:lnTo>
                  <a:pt x="16" y="58"/>
                </a:lnTo>
                <a:lnTo>
                  <a:pt x="16" y="60"/>
                </a:lnTo>
                <a:lnTo>
                  <a:pt x="18" y="62"/>
                </a:lnTo>
                <a:lnTo>
                  <a:pt x="20" y="62"/>
                </a:lnTo>
                <a:lnTo>
                  <a:pt x="22" y="64"/>
                </a:lnTo>
                <a:lnTo>
                  <a:pt x="26" y="64"/>
                </a:lnTo>
                <a:lnTo>
                  <a:pt x="34" y="64"/>
                </a:lnTo>
                <a:lnTo>
                  <a:pt x="44" y="64"/>
                </a:lnTo>
                <a:lnTo>
                  <a:pt x="50" y="64"/>
                </a:lnTo>
                <a:lnTo>
                  <a:pt x="56" y="66"/>
                </a:lnTo>
                <a:lnTo>
                  <a:pt x="62" y="68"/>
                </a:lnTo>
                <a:lnTo>
                  <a:pt x="68" y="70"/>
                </a:lnTo>
                <a:lnTo>
                  <a:pt x="70" y="76"/>
                </a:lnTo>
                <a:lnTo>
                  <a:pt x="72" y="82"/>
                </a:lnTo>
                <a:lnTo>
                  <a:pt x="72" y="88"/>
                </a:lnTo>
                <a:lnTo>
                  <a:pt x="68" y="94"/>
                </a:lnTo>
                <a:lnTo>
                  <a:pt x="64" y="100"/>
                </a:lnTo>
                <a:lnTo>
                  <a:pt x="58" y="104"/>
                </a:lnTo>
                <a:lnTo>
                  <a:pt x="50" y="108"/>
                </a:lnTo>
                <a:lnTo>
                  <a:pt x="42" y="110"/>
                </a:lnTo>
                <a:lnTo>
                  <a:pt x="32" y="112"/>
                </a:lnTo>
                <a:lnTo>
                  <a:pt x="22" y="110"/>
                </a:lnTo>
                <a:lnTo>
                  <a:pt x="14" y="108"/>
                </a:lnTo>
                <a:lnTo>
                  <a:pt x="6" y="104"/>
                </a:lnTo>
                <a:lnTo>
                  <a:pt x="2" y="100"/>
                </a:lnTo>
                <a:lnTo>
                  <a:pt x="0" y="96"/>
                </a:lnTo>
                <a:lnTo>
                  <a:pt x="0" y="94"/>
                </a:lnTo>
                <a:lnTo>
                  <a:pt x="2" y="92"/>
                </a:lnTo>
                <a:lnTo>
                  <a:pt x="4" y="88"/>
                </a:lnTo>
                <a:lnTo>
                  <a:pt x="6" y="84"/>
                </a:lnTo>
                <a:lnTo>
                  <a:pt x="8" y="82"/>
                </a:lnTo>
                <a:lnTo>
                  <a:pt x="10" y="80"/>
                </a:lnTo>
                <a:lnTo>
                  <a:pt x="14" y="74"/>
                </a:lnTo>
                <a:lnTo>
                  <a:pt x="10" y="72"/>
                </a:lnTo>
                <a:lnTo>
                  <a:pt x="8" y="70"/>
                </a:lnTo>
                <a:lnTo>
                  <a:pt x="6" y="68"/>
                </a:lnTo>
                <a:lnTo>
                  <a:pt x="6" y="66"/>
                </a:lnTo>
                <a:lnTo>
                  <a:pt x="6" y="62"/>
                </a:lnTo>
                <a:lnTo>
                  <a:pt x="8" y="60"/>
                </a:lnTo>
                <a:lnTo>
                  <a:pt x="10" y="56"/>
                </a:lnTo>
                <a:lnTo>
                  <a:pt x="14" y="54"/>
                </a:lnTo>
                <a:lnTo>
                  <a:pt x="20" y="48"/>
                </a:lnTo>
                <a:close/>
                <a:moveTo>
                  <a:pt x="34" y="4"/>
                </a:moveTo>
                <a:lnTo>
                  <a:pt x="28" y="6"/>
                </a:lnTo>
                <a:lnTo>
                  <a:pt x="24" y="8"/>
                </a:lnTo>
                <a:lnTo>
                  <a:pt x="22" y="12"/>
                </a:lnTo>
                <a:lnTo>
                  <a:pt x="20" y="18"/>
                </a:lnTo>
                <a:lnTo>
                  <a:pt x="20" y="24"/>
                </a:lnTo>
                <a:lnTo>
                  <a:pt x="20" y="32"/>
                </a:lnTo>
                <a:lnTo>
                  <a:pt x="22" y="38"/>
                </a:lnTo>
                <a:lnTo>
                  <a:pt x="24" y="42"/>
                </a:lnTo>
                <a:lnTo>
                  <a:pt x="30" y="46"/>
                </a:lnTo>
                <a:lnTo>
                  <a:pt x="36" y="48"/>
                </a:lnTo>
                <a:lnTo>
                  <a:pt x="42" y="48"/>
                </a:lnTo>
                <a:lnTo>
                  <a:pt x="46" y="44"/>
                </a:lnTo>
                <a:lnTo>
                  <a:pt x="48" y="40"/>
                </a:lnTo>
                <a:lnTo>
                  <a:pt x="50" y="36"/>
                </a:lnTo>
                <a:lnTo>
                  <a:pt x="50" y="30"/>
                </a:lnTo>
                <a:lnTo>
                  <a:pt x="50" y="22"/>
                </a:lnTo>
                <a:lnTo>
                  <a:pt x="48" y="14"/>
                </a:lnTo>
                <a:lnTo>
                  <a:pt x="44" y="10"/>
                </a:lnTo>
                <a:lnTo>
                  <a:pt x="40" y="6"/>
                </a:lnTo>
                <a:lnTo>
                  <a:pt x="34" y="4"/>
                </a:lnTo>
                <a:close/>
                <a:moveTo>
                  <a:pt x="18" y="76"/>
                </a:moveTo>
                <a:lnTo>
                  <a:pt x="16" y="80"/>
                </a:lnTo>
                <a:lnTo>
                  <a:pt x="12" y="82"/>
                </a:lnTo>
                <a:lnTo>
                  <a:pt x="12" y="86"/>
                </a:lnTo>
                <a:lnTo>
                  <a:pt x="10" y="90"/>
                </a:lnTo>
                <a:lnTo>
                  <a:pt x="12" y="92"/>
                </a:lnTo>
                <a:lnTo>
                  <a:pt x="16" y="96"/>
                </a:lnTo>
                <a:lnTo>
                  <a:pt x="22" y="98"/>
                </a:lnTo>
                <a:lnTo>
                  <a:pt x="30" y="100"/>
                </a:lnTo>
                <a:lnTo>
                  <a:pt x="38" y="100"/>
                </a:lnTo>
                <a:lnTo>
                  <a:pt x="48" y="100"/>
                </a:lnTo>
                <a:lnTo>
                  <a:pt x="54" y="98"/>
                </a:lnTo>
                <a:lnTo>
                  <a:pt x="60" y="96"/>
                </a:lnTo>
                <a:lnTo>
                  <a:pt x="66" y="90"/>
                </a:lnTo>
                <a:lnTo>
                  <a:pt x="66" y="86"/>
                </a:lnTo>
                <a:lnTo>
                  <a:pt x="66" y="82"/>
                </a:lnTo>
                <a:lnTo>
                  <a:pt x="62" y="80"/>
                </a:lnTo>
                <a:lnTo>
                  <a:pt x="60" y="78"/>
                </a:lnTo>
                <a:lnTo>
                  <a:pt x="54" y="78"/>
                </a:lnTo>
                <a:lnTo>
                  <a:pt x="46" y="78"/>
                </a:lnTo>
                <a:lnTo>
                  <a:pt x="36" y="76"/>
                </a:lnTo>
                <a:lnTo>
                  <a:pt x="26" y="76"/>
                </a:lnTo>
                <a:lnTo>
                  <a:pt x="18" y="7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1" name="Freeform 63"/>
          <p:cNvSpPr>
            <a:spLocks noEditPoints="1"/>
          </p:cNvSpPr>
          <p:nvPr/>
        </p:nvSpPr>
        <p:spPr bwMode="auto">
          <a:xfrm>
            <a:off x="3954463" y="1838325"/>
            <a:ext cx="109537" cy="139700"/>
          </a:xfrm>
          <a:custGeom>
            <a:avLst/>
            <a:gdLst>
              <a:gd name="T0" fmla="*/ 2147483647 w 62"/>
              <a:gd name="T1" fmla="*/ 2147483647 h 78"/>
              <a:gd name="T2" fmla="*/ 2147483647 w 62"/>
              <a:gd name="T3" fmla="*/ 2147483647 h 78"/>
              <a:gd name="T4" fmla="*/ 2147483647 w 62"/>
              <a:gd name="T5" fmla="*/ 2147483647 h 78"/>
              <a:gd name="T6" fmla="*/ 2147483647 w 62"/>
              <a:gd name="T7" fmla="*/ 2147483647 h 78"/>
              <a:gd name="T8" fmla="*/ 2147483647 w 62"/>
              <a:gd name="T9" fmla="*/ 2147483647 h 78"/>
              <a:gd name="T10" fmla="*/ 2147483647 w 62"/>
              <a:gd name="T11" fmla="*/ 2147483647 h 78"/>
              <a:gd name="T12" fmla="*/ 2147483647 w 62"/>
              <a:gd name="T13" fmla="*/ 2147483647 h 78"/>
              <a:gd name="T14" fmla="*/ 2147483647 w 62"/>
              <a:gd name="T15" fmla="*/ 2147483647 h 78"/>
              <a:gd name="T16" fmla="*/ 2147483647 w 62"/>
              <a:gd name="T17" fmla="*/ 2147483647 h 78"/>
              <a:gd name="T18" fmla="*/ 2147483647 w 62"/>
              <a:gd name="T19" fmla="*/ 2147483647 h 78"/>
              <a:gd name="T20" fmla="*/ 2147483647 w 62"/>
              <a:gd name="T21" fmla="*/ 2147483647 h 78"/>
              <a:gd name="T22" fmla="*/ 2147483647 w 62"/>
              <a:gd name="T23" fmla="*/ 2147483647 h 78"/>
              <a:gd name="T24" fmla="*/ 2147483647 w 62"/>
              <a:gd name="T25" fmla="*/ 2147483647 h 78"/>
              <a:gd name="T26" fmla="*/ 2147483647 w 62"/>
              <a:gd name="T27" fmla="*/ 2147483647 h 78"/>
              <a:gd name="T28" fmla="*/ 2147483647 w 62"/>
              <a:gd name="T29" fmla="*/ 2147483647 h 78"/>
              <a:gd name="T30" fmla="*/ 2147483647 w 62"/>
              <a:gd name="T31" fmla="*/ 2147483647 h 78"/>
              <a:gd name="T32" fmla="*/ 2147483647 w 62"/>
              <a:gd name="T33" fmla="*/ 2147483647 h 78"/>
              <a:gd name="T34" fmla="*/ 2147483647 w 62"/>
              <a:gd name="T35" fmla="*/ 2147483647 h 78"/>
              <a:gd name="T36" fmla="*/ 2147483647 w 62"/>
              <a:gd name="T37" fmla="*/ 2147483647 h 78"/>
              <a:gd name="T38" fmla="*/ 2147483647 w 62"/>
              <a:gd name="T39" fmla="*/ 2147483647 h 78"/>
              <a:gd name="T40" fmla="*/ 2147483647 w 62"/>
              <a:gd name="T41" fmla="*/ 2147483647 h 78"/>
              <a:gd name="T42" fmla="*/ 2147483647 w 62"/>
              <a:gd name="T43" fmla="*/ 2147483647 h 78"/>
              <a:gd name="T44" fmla="*/ 2147483647 w 62"/>
              <a:gd name="T45" fmla="*/ 2147483647 h 78"/>
              <a:gd name="T46" fmla="*/ 2147483647 w 62"/>
              <a:gd name="T47" fmla="*/ 2147483647 h 78"/>
              <a:gd name="T48" fmla="*/ 0 w 62"/>
              <a:gd name="T49" fmla="*/ 2147483647 h 78"/>
              <a:gd name="T50" fmla="*/ 2147483647 w 62"/>
              <a:gd name="T51" fmla="*/ 2147483647 h 78"/>
              <a:gd name="T52" fmla="*/ 2147483647 w 62"/>
              <a:gd name="T53" fmla="*/ 2147483647 h 78"/>
              <a:gd name="T54" fmla="*/ 2147483647 w 62"/>
              <a:gd name="T55" fmla="*/ 2147483647 h 78"/>
              <a:gd name="T56" fmla="*/ 2147483647 w 62"/>
              <a:gd name="T57" fmla="*/ 2147483647 h 78"/>
              <a:gd name="T58" fmla="*/ 2147483647 w 62"/>
              <a:gd name="T59" fmla="*/ 2147483647 h 78"/>
              <a:gd name="T60" fmla="*/ 2147483647 w 62"/>
              <a:gd name="T61" fmla="*/ 0 h 78"/>
              <a:gd name="T62" fmla="*/ 2147483647 w 62"/>
              <a:gd name="T63" fmla="*/ 2147483647 h 78"/>
              <a:gd name="T64" fmla="*/ 2147483647 w 62"/>
              <a:gd name="T65" fmla="*/ 2147483647 h 78"/>
              <a:gd name="T66" fmla="*/ 2147483647 w 62"/>
              <a:gd name="T67" fmla="*/ 2147483647 h 78"/>
              <a:gd name="T68" fmla="*/ 2147483647 w 62"/>
              <a:gd name="T69" fmla="*/ 2147483647 h 78"/>
              <a:gd name="T70" fmla="*/ 2147483647 w 62"/>
              <a:gd name="T71" fmla="*/ 2147483647 h 78"/>
              <a:gd name="T72" fmla="*/ 2147483647 w 62"/>
              <a:gd name="T73" fmla="*/ 2147483647 h 78"/>
              <a:gd name="T74" fmla="*/ 2147483647 w 62"/>
              <a:gd name="T75" fmla="*/ 2147483647 h 78"/>
              <a:gd name="T76" fmla="*/ 2147483647 w 62"/>
              <a:gd name="T77" fmla="*/ 2147483647 h 78"/>
              <a:gd name="T78" fmla="*/ 2147483647 w 62"/>
              <a:gd name="T79" fmla="*/ 2147483647 h 78"/>
              <a:gd name="T80" fmla="*/ 2147483647 w 62"/>
              <a:gd name="T81" fmla="*/ 2147483647 h 78"/>
              <a:gd name="T82" fmla="*/ 2147483647 w 62"/>
              <a:gd name="T83" fmla="*/ 2147483647 h 78"/>
              <a:gd name="T84" fmla="*/ 2147483647 w 62"/>
              <a:gd name="T85" fmla="*/ 2147483647 h 78"/>
              <a:gd name="T86" fmla="*/ 2147483647 w 62"/>
              <a:gd name="T87" fmla="*/ 2147483647 h 78"/>
              <a:gd name="T88" fmla="*/ 2147483647 w 62"/>
              <a:gd name="T89" fmla="*/ 2147483647 h 78"/>
              <a:gd name="T90" fmla="*/ 2147483647 w 62"/>
              <a:gd name="T91" fmla="*/ 2147483647 h 78"/>
              <a:gd name="T92" fmla="*/ 2147483647 w 62"/>
              <a:gd name="T93" fmla="*/ 2147483647 h 78"/>
              <a:gd name="T94" fmla="*/ 2147483647 w 62"/>
              <a:gd name="T95" fmla="*/ 2147483647 h 78"/>
              <a:gd name="T96" fmla="*/ 2147483647 w 62"/>
              <a:gd name="T97" fmla="*/ 2147483647 h 78"/>
              <a:gd name="T98" fmla="*/ 2147483647 w 62"/>
              <a:gd name="T99" fmla="*/ 2147483647 h 78"/>
              <a:gd name="T100" fmla="*/ 2147483647 w 62"/>
              <a:gd name="T101" fmla="*/ 2147483647 h 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"/>
              <a:gd name="T154" fmla="*/ 0 h 78"/>
              <a:gd name="T155" fmla="*/ 62 w 62"/>
              <a:gd name="T156" fmla="*/ 78 h 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" h="78">
                <a:moveTo>
                  <a:pt x="12" y="30"/>
                </a:moveTo>
                <a:lnTo>
                  <a:pt x="14" y="40"/>
                </a:lnTo>
                <a:lnTo>
                  <a:pt x="16" y="48"/>
                </a:lnTo>
                <a:lnTo>
                  <a:pt x="20" y="54"/>
                </a:lnTo>
                <a:lnTo>
                  <a:pt x="26" y="60"/>
                </a:lnTo>
                <a:lnTo>
                  <a:pt x="32" y="62"/>
                </a:lnTo>
                <a:lnTo>
                  <a:pt x="38" y="64"/>
                </a:lnTo>
                <a:lnTo>
                  <a:pt x="46" y="62"/>
                </a:lnTo>
                <a:lnTo>
                  <a:pt x="52" y="60"/>
                </a:lnTo>
                <a:lnTo>
                  <a:pt x="54" y="58"/>
                </a:lnTo>
                <a:lnTo>
                  <a:pt x="58" y="52"/>
                </a:lnTo>
                <a:lnTo>
                  <a:pt x="60" y="46"/>
                </a:lnTo>
                <a:lnTo>
                  <a:pt x="62" y="48"/>
                </a:lnTo>
                <a:lnTo>
                  <a:pt x="60" y="56"/>
                </a:lnTo>
                <a:lnTo>
                  <a:pt x="56" y="62"/>
                </a:lnTo>
                <a:lnTo>
                  <a:pt x="52" y="68"/>
                </a:lnTo>
                <a:lnTo>
                  <a:pt x="46" y="74"/>
                </a:lnTo>
                <a:lnTo>
                  <a:pt x="40" y="76"/>
                </a:lnTo>
                <a:lnTo>
                  <a:pt x="32" y="78"/>
                </a:lnTo>
                <a:lnTo>
                  <a:pt x="24" y="76"/>
                </a:lnTo>
                <a:lnTo>
                  <a:pt x="16" y="72"/>
                </a:lnTo>
                <a:lnTo>
                  <a:pt x="10" y="68"/>
                </a:lnTo>
                <a:lnTo>
                  <a:pt x="4" y="60"/>
                </a:lnTo>
                <a:lnTo>
                  <a:pt x="2" y="50"/>
                </a:lnTo>
                <a:lnTo>
                  <a:pt x="0" y="40"/>
                </a:lnTo>
                <a:lnTo>
                  <a:pt x="2" y="28"/>
                </a:lnTo>
                <a:lnTo>
                  <a:pt x="4" y="18"/>
                </a:lnTo>
                <a:lnTo>
                  <a:pt x="10" y="10"/>
                </a:lnTo>
                <a:lnTo>
                  <a:pt x="16" y="6"/>
                </a:lnTo>
                <a:lnTo>
                  <a:pt x="24" y="2"/>
                </a:lnTo>
                <a:lnTo>
                  <a:pt x="34" y="0"/>
                </a:lnTo>
                <a:lnTo>
                  <a:pt x="42" y="2"/>
                </a:lnTo>
                <a:lnTo>
                  <a:pt x="48" y="4"/>
                </a:lnTo>
                <a:lnTo>
                  <a:pt x="54" y="8"/>
                </a:lnTo>
                <a:lnTo>
                  <a:pt x="58" y="14"/>
                </a:lnTo>
                <a:lnTo>
                  <a:pt x="60" y="22"/>
                </a:lnTo>
                <a:lnTo>
                  <a:pt x="62" y="30"/>
                </a:lnTo>
                <a:lnTo>
                  <a:pt x="12" y="30"/>
                </a:lnTo>
                <a:close/>
                <a:moveTo>
                  <a:pt x="12" y="24"/>
                </a:moveTo>
                <a:lnTo>
                  <a:pt x="44" y="24"/>
                </a:lnTo>
                <a:lnTo>
                  <a:pt x="44" y="18"/>
                </a:lnTo>
                <a:lnTo>
                  <a:pt x="44" y="14"/>
                </a:lnTo>
                <a:lnTo>
                  <a:pt x="40" y="12"/>
                </a:lnTo>
                <a:lnTo>
                  <a:pt x="38" y="8"/>
                </a:lnTo>
                <a:lnTo>
                  <a:pt x="34" y="6"/>
                </a:lnTo>
                <a:lnTo>
                  <a:pt x="30" y="6"/>
                </a:lnTo>
                <a:lnTo>
                  <a:pt x="24" y="6"/>
                </a:lnTo>
                <a:lnTo>
                  <a:pt x="18" y="10"/>
                </a:lnTo>
                <a:lnTo>
                  <a:pt x="16" y="14"/>
                </a:lnTo>
                <a:lnTo>
                  <a:pt x="14" y="18"/>
                </a:lnTo>
                <a:lnTo>
                  <a:pt x="12" y="24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2" name="Freeform 64"/>
          <p:cNvSpPr>
            <a:spLocks/>
          </p:cNvSpPr>
          <p:nvPr/>
        </p:nvSpPr>
        <p:spPr bwMode="auto">
          <a:xfrm>
            <a:off x="4078288" y="1838325"/>
            <a:ext cx="138112" cy="134938"/>
          </a:xfrm>
          <a:custGeom>
            <a:avLst/>
            <a:gdLst>
              <a:gd name="T0" fmla="*/ 2147483647 w 78"/>
              <a:gd name="T1" fmla="*/ 2147483647 h 76"/>
              <a:gd name="T2" fmla="*/ 2147483647 w 78"/>
              <a:gd name="T3" fmla="*/ 0 h 76"/>
              <a:gd name="T4" fmla="*/ 2147483647 w 78"/>
              <a:gd name="T5" fmla="*/ 2147483647 h 76"/>
              <a:gd name="T6" fmla="*/ 2147483647 w 78"/>
              <a:gd name="T7" fmla="*/ 2147483647 h 76"/>
              <a:gd name="T8" fmla="*/ 2147483647 w 78"/>
              <a:gd name="T9" fmla="*/ 2147483647 h 76"/>
              <a:gd name="T10" fmla="*/ 2147483647 w 78"/>
              <a:gd name="T11" fmla="*/ 2147483647 h 76"/>
              <a:gd name="T12" fmla="*/ 2147483647 w 78"/>
              <a:gd name="T13" fmla="*/ 2147483647 h 76"/>
              <a:gd name="T14" fmla="*/ 2147483647 w 78"/>
              <a:gd name="T15" fmla="*/ 2147483647 h 76"/>
              <a:gd name="T16" fmla="*/ 2147483647 w 78"/>
              <a:gd name="T17" fmla="*/ 2147483647 h 76"/>
              <a:gd name="T18" fmla="*/ 2147483647 w 78"/>
              <a:gd name="T19" fmla="*/ 2147483647 h 76"/>
              <a:gd name="T20" fmla="*/ 2147483647 w 78"/>
              <a:gd name="T21" fmla="*/ 2147483647 h 76"/>
              <a:gd name="T22" fmla="*/ 2147483647 w 78"/>
              <a:gd name="T23" fmla="*/ 2147483647 h 76"/>
              <a:gd name="T24" fmla="*/ 2147483647 w 78"/>
              <a:gd name="T25" fmla="*/ 2147483647 h 76"/>
              <a:gd name="T26" fmla="*/ 2147483647 w 78"/>
              <a:gd name="T27" fmla="*/ 2147483647 h 76"/>
              <a:gd name="T28" fmla="*/ 2147483647 w 78"/>
              <a:gd name="T29" fmla="*/ 2147483647 h 76"/>
              <a:gd name="T30" fmla="*/ 2147483647 w 78"/>
              <a:gd name="T31" fmla="*/ 2147483647 h 76"/>
              <a:gd name="T32" fmla="*/ 2147483647 w 78"/>
              <a:gd name="T33" fmla="*/ 2147483647 h 76"/>
              <a:gd name="T34" fmla="*/ 2147483647 w 78"/>
              <a:gd name="T35" fmla="*/ 2147483647 h 76"/>
              <a:gd name="T36" fmla="*/ 2147483647 w 78"/>
              <a:gd name="T37" fmla="*/ 2147483647 h 76"/>
              <a:gd name="T38" fmla="*/ 2147483647 w 78"/>
              <a:gd name="T39" fmla="*/ 2147483647 h 76"/>
              <a:gd name="T40" fmla="*/ 2147483647 w 78"/>
              <a:gd name="T41" fmla="*/ 2147483647 h 76"/>
              <a:gd name="T42" fmla="*/ 0 w 78"/>
              <a:gd name="T43" fmla="*/ 2147483647 h 76"/>
              <a:gd name="T44" fmla="*/ 2147483647 w 78"/>
              <a:gd name="T45" fmla="*/ 2147483647 h 76"/>
              <a:gd name="T46" fmla="*/ 2147483647 w 78"/>
              <a:gd name="T47" fmla="*/ 2147483647 h 76"/>
              <a:gd name="T48" fmla="*/ 2147483647 w 78"/>
              <a:gd name="T49" fmla="*/ 2147483647 h 76"/>
              <a:gd name="T50" fmla="*/ 2147483647 w 78"/>
              <a:gd name="T51" fmla="*/ 2147483647 h 76"/>
              <a:gd name="T52" fmla="*/ 2147483647 w 78"/>
              <a:gd name="T53" fmla="*/ 2147483647 h 76"/>
              <a:gd name="T54" fmla="*/ 2147483647 w 78"/>
              <a:gd name="T55" fmla="*/ 2147483647 h 76"/>
              <a:gd name="T56" fmla="*/ 2147483647 w 78"/>
              <a:gd name="T57" fmla="*/ 2147483647 h 76"/>
              <a:gd name="T58" fmla="*/ 2147483647 w 78"/>
              <a:gd name="T59" fmla="*/ 2147483647 h 76"/>
              <a:gd name="T60" fmla="*/ 2147483647 w 78"/>
              <a:gd name="T61" fmla="*/ 0 h 76"/>
              <a:gd name="T62" fmla="*/ 2147483647 w 78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8"/>
              <a:gd name="T97" fmla="*/ 0 h 76"/>
              <a:gd name="T98" fmla="*/ 78 w 78"/>
              <a:gd name="T99" fmla="*/ 76 h 7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8" h="76">
                <a:moveTo>
                  <a:pt x="24" y="16"/>
                </a:moveTo>
                <a:lnTo>
                  <a:pt x="32" y="8"/>
                </a:lnTo>
                <a:lnTo>
                  <a:pt x="40" y="2"/>
                </a:lnTo>
                <a:lnTo>
                  <a:pt x="48" y="0"/>
                </a:lnTo>
                <a:lnTo>
                  <a:pt x="54" y="2"/>
                </a:lnTo>
                <a:lnTo>
                  <a:pt x="60" y="4"/>
                </a:lnTo>
                <a:lnTo>
                  <a:pt x="64" y="8"/>
                </a:lnTo>
                <a:lnTo>
                  <a:pt x="66" y="14"/>
                </a:lnTo>
                <a:lnTo>
                  <a:pt x="68" y="20"/>
                </a:lnTo>
                <a:lnTo>
                  <a:pt x="68" y="28"/>
                </a:lnTo>
                <a:lnTo>
                  <a:pt x="68" y="58"/>
                </a:lnTo>
                <a:lnTo>
                  <a:pt x="68" y="64"/>
                </a:lnTo>
                <a:lnTo>
                  <a:pt x="70" y="68"/>
                </a:lnTo>
                <a:lnTo>
                  <a:pt x="70" y="70"/>
                </a:lnTo>
                <a:lnTo>
                  <a:pt x="72" y="72"/>
                </a:lnTo>
                <a:lnTo>
                  <a:pt x="74" y="74"/>
                </a:lnTo>
                <a:lnTo>
                  <a:pt x="78" y="74"/>
                </a:lnTo>
                <a:lnTo>
                  <a:pt x="78" y="76"/>
                </a:lnTo>
                <a:lnTo>
                  <a:pt x="44" y="76"/>
                </a:lnTo>
                <a:lnTo>
                  <a:pt x="44" y="74"/>
                </a:lnTo>
                <a:lnTo>
                  <a:pt x="46" y="74"/>
                </a:lnTo>
                <a:lnTo>
                  <a:pt x="50" y="74"/>
                </a:lnTo>
                <a:lnTo>
                  <a:pt x="52" y="72"/>
                </a:lnTo>
                <a:lnTo>
                  <a:pt x="54" y="70"/>
                </a:lnTo>
                <a:lnTo>
                  <a:pt x="54" y="66"/>
                </a:lnTo>
                <a:lnTo>
                  <a:pt x="54" y="64"/>
                </a:lnTo>
                <a:lnTo>
                  <a:pt x="54" y="58"/>
                </a:lnTo>
                <a:lnTo>
                  <a:pt x="54" y="30"/>
                </a:lnTo>
                <a:lnTo>
                  <a:pt x="54" y="20"/>
                </a:lnTo>
                <a:lnTo>
                  <a:pt x="52" y="16"/>
                </a:lnTo>
                <a:lnTo>
                  <a:pt x="48" y="12"/>
                </a:lnTo>
                <a:lnTo>
                  <a:pt x="44" y="10"/>
                </a:lnTo>
                <a:lnTo>
                  <a:pt x="36" y="12"/>
                </a:lnTo>
                <a:lnTo>
                  <a:pt x="30" y="16"/>
                </a:lnTo>
                <a:lnTo>
                  <a:pt x="24" y="22"/>
                </a:lnTo>
                <a:lnTo>
                  <a:pt x="24" y="58"/>
                </a:lnTo>
                <a:lnTo>
                  <a:pt x="24" y="66"/>
                </a:lnTo>
                <a:lnTo>
                  <a:pt x="24" y="68"/>
                </a:lnTo>
                <a:lnTo>
                  <a:pt x="26" y="70"/>
                </a:lnTo>
                <a:lnTo>
                  <a:pt x="28" y="72"/>
                </a:lnTo>
                <a:lnTo>
                  <a:pt x="30" y="74"/>
                </a:lnTo>
                <a:lnTo>
                  <a:pt x="34" y="74"/>
                </a:lnTo>
                <a:lnTo>
                  <a:pt x="34" y="76"/>
                </a:lnTo>
                <a:lnTo>
                  <a:pt x="0" y="76"/>
                </a:lnTo>
                <a:lnTo>
                  <a:pt x="0" y="74"/>
                </a:lnTo>
                <a:lnTo>
                  <a:pt x="2" y="74"/>
                </a:lnTo>
                <a:lnTo>
                  <a:pt x="6" y="72"/>
                </a:lnTo>
                <a:lnTo>
                  <a:pt x="8" y="70"/>
                </a:lnTo>
                <a:lnTo>
                  <a:pt x="10" y="66"/>
                </a:lnTo>
                <a:lnTo>
                  <a:pt x="10" y="58"/>
                </a:lnTo>
                <a:lnTo>
                  <a:pt x="10" y="32"/>
                </a:lnTo>
                <a:lnTo>
                  <a:pt x="10" y="24"/>
                </a:lnTo>
                <a:lnTo>
                  <a:pt x="10" y="18"/>
                </a:lnTo>
                <a:lnTo>
                  <a:pt x="10" y="14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2" y="10"/>
                </a:lnTo>
                <a:lnTo>
                  <a:pt x="0" y="10"/>
                </a:lnTo>
                <a:lnTo>
                  <a:pt x="20" y="0"/>
                </a:lnTo>
                <a:lnTo>
                  <a:pt x="24" y="0"/>
                </a:lnTo>
                <a:lnTo>
                  <a:pt x="24" y="1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3" name="Freeform 65"/>
          <p:cNvSpPr>
            <a:spLocks/>
          </p:cNvSpPr>
          <p:nvPr/>
        </p:nvSpPr>
        <p:spPr bwMode="auto">
          <a:xfrm>
            <a:off x="4219575" y="1800225"/>
            <a:ext cx="82550" cy="177800"/>
          </a:xfrm>
          <a:custGeom>
            <a:avLst/>
            <a:gdLst>
              <a:gd name="T0" fmla="*/ 2147483647 w 46"/>
              <a:gd name="T1" fmla="*/ 0 h 100"/>
              <a:gd name="T2" fmla="*/ 2147483647 w 46"/>
              <a:gd name="T3" fmla="*/ 2147483647 h 100"/>
              <a:gd name="T4" fmla="*/ 2147483647 w 46"/>
              <a:gd name="T5" fmla="*/ 2147483647 h 100"/>
              <a:gd name="T6" fmla="*/ 2147483647 w 46"/>
              <a:gd name="T7" fmla="*/ 2147483647 h 100"/>
              <a:gd name="T8" fmla="*/ 2147483647 w 46"/>
              <a:gd name="T9" fmla="*/ 2147483647 h 100"/>
              <a:gd name="T10" fmla="*/ 2147483647 w 46"/>
              <a:gd name="T11" fmla="*/ 2147483647 h 100"/>
              <a:gd name="T12" fmla="*/ 2147483647 w 46"/>
              <a:gd name="T13" fmla="*/ 2147483647 h 100"/>
              <a:gd name="T14" fmla="*/ 2147483647 w 46"/>
              <a:gd name="T15" fmla="*/ 2147483647 h 100"/>
              <a:gd name="T16" fmla="*/ 2147483647 w 46"/>
              <a:gd name="T17" fmla="*/ 2147483647 h 100"/>
              <a:gd name="T18" fmla="*/ 2147483647 w 46"/>
              <a:gd name="T19" fmla="*/ 2147483647 h 100"/>
              <a:gd name="T20" fmla="*/ 2147483647 w 46"/>
              <a:gd name="T21" fmla="*/ 2147483647 h 100"/>
              <a:gd name="T22" fmla="*/ 2147483647 w 46"/>
              <a:gd name="T23" fmla="*/ 2147483647 h 100"/>
              <a:gd name="T24" fmla="*/ 2147483647 w 46"/>
              <a:gd name="T25" fmla="*/ 2147483647 h 100"/>
              <a:gd name="T26" fmla="*/ 2147483647 w 46"/>
              <a:gd name="T27" fmla="*/ 2147483647 h 100"/>
              <a:gd name="T28" fmla="*/ 2147483647 w 46"/>
              <a:gd name="T29" fmla="*/ 2147483647 h 100"/>
              <a:gd name="T30" fmla="*/ 2147483647 w 46"/>
              <a:gd name="T31" fmla="*/ 2147483647 h 100"/>
              <a:gd name="T32" fmla="*/ 2147483647 w 46"/>
              <a:gd name="T33" fmla="*/ 2147483647 h 100"/>
              <a:gd name="T34" fmla="*/ 2147483647 w 46"/>
              <a:gd name="T35" fmla="*/ 2147483647 h 100"/>
              <a:gd name="T36" fmla="*/ 2147483647 w 46"/>
              <a:gd name="T37" fmla="*/ 2147483647 h 100"/>
              <a:gd name="T38" fmla="*/ 2147483647 w 46"/>
              <a:gd name="T39" fmla="*/ 2147483647 h 100"/>
              <a:gd name="T40" fmla="*/ 2147483647 w 46"/>
              <a:gd name="T41" fmla="*/ 2147483647 h 100"/>
              <a:gd name="T42" fmla="*/ 2147483647 w 46"/>
              <a:gd name="T43" fmla="*/ 2147483647 h 100"/>
              <a:gd name="T44" fmla="*/ 2147483647 w 46"/>
              <a:gd name="T45" fmla="*/ 2147483647 h 100"/>
              <a:gd name="T46" fmla="*/ 2147483647 w 46"/>
              <a:gd name="T47" fmla="*/ 2147483647 h 100"/>
              <a:gd name="T48" fmla="*/ 2147483647 w 46"/>
              <a:gd name="T49" fmla="*/ 2147483647 h 100"/>
              <a:gd name="T50" fmla="*/ 2147483647 w 46"/>
              <a:gd name="T51" fmla="*/ 2147483647 h 100"/>
              <a:gd name="T52" fmla="*/ 0 w 46"/>
              <a:gd name="T53" fmla="*/ 2147483647 h 100"/>
              <a:gd name="T54" fmla="*/ 0 w 46"/>
              <a:gd name="T55" fmla="*/ 2147483647 h 100"/>
              <a:gd name="T56" fmla="*/ 2147483647 w 46"/>
              <a:gd name="T57" fmla="*/ 2147483647 h 100"/>
              <a:gd name="T58" fmla="*/ 2147483647 w 46"/>
              <a:gd name="T59" fmla="*/ 2147483647 h 100"/>
              <a:gd name="T60" fmla="*/ 2147483647 w 46"/>
              <a:gd name="T61" fmla="*/ 2147483647 h 100"/>
              <a:gd name="T62" fmla="*/ 2147483647 w 46"/>
              <a:gd name="T63" fmla="*/ 2147483647 h 100"/>
              <a:gd name="T64" fmla="*/ 2147483647 w 46"/>
              <a:gd name="T65" fmla="*/ 2147483647 h 100"/>
              <a:gd name="T66" fmla="*/ 2147483647 w 46"/>
              <a:gd name="T67" fmla="*/ 0 h 100"/>
              <a:gd name="T68" fmla="*/ 2147483647 w 46"/>
              <a:gd name="T69" fmla="*/ 0 h 1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100"/>
              <a:gd name="T107" fmla="*/ 46 w 46"/>
              <a:gd name="T108" fmla="*/ 100 h 1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100">
                <a:moveTo>
                  <a:pt x="26" y="0"/>
                </a:moveTo>
                <a:lnTo>
                  <a:pt x="26" y="24"/>
                </a:lnTo>
                <a:lnTo>
                  <a:pt x="42" y="24"/>
                </a:lnTo>
                <a:lnTo>
                  <a:pt x="42" y="30"/>
                </a:lnTo>
                <a:lnTo>
                  <a:pt x="26" y="30"/>
                </a:lnTo>
                <a:lnTo>
                  <a:pt x="26" y="76"/>
                </a:lnTo>
                <a:lnTo>
                  <a:pt x="26" y="82"/>
                </a:lnTo>
                <a:lnTo>
                  <a:pt x="28" y="86"/>
                </a:lnTo>
                <a:lnTo>
                  <a:pt x="30" y="88"/>
                </a:lnTo>
                <a:lnTo>
                  <a:pt x="34" y="88"/>
                </a:lnTo>
                <a:lnTo>
                  <a:pt x="36" y="88"/>
                </a:lnTo>
                <a:lnTo>
                  <a:pt x="38" y="88"/>
                </a:lnTo>
                <a:lnTo>
                  <a:pt x="40" y="86"/>
                </a:lnTo>
                <a:lnTo>
                  <a:pt x="42" y="84"/>
                </a:lnTo>
                <a:lnTo>
                  <a:pt x="46" y="84"/>
                </a:lnTo>
                <a:lnTo>
                  <a:pt x="42" y="90"/>
                </a:lnTo>
                <a:lnTo>
                  <a:pt x="38" y="96"/>
                </a:lnTo>
                <a:lnTo>
                  <a:pt x="32" y="98"/>
                </a:lnTo>
                <a:lnTo>
                  <a:pt x="26" y="100"/>
                </a:lnTo>
                <a:lnTo>
                  <a:pt x="22" y="98"/>
                </a:lnTo>
                <a:lnTo>
                  <a:pt x="20" y="98"/>
                </a:lnTo>
                <a:lnTo>
                  <a:pt x="16" y="94"/>
                </a:lnTo>
                <a:lnTo>
                  <a:pt x="14" y="92"/>
                </a:lnTo>
                <a:lnTo>
                  <a:pt x="12" y="86"/>
                </a:lnTo>
                <a:lnTo>
                  <a:pt x="12" y="80"/>
                </a:lnTo>
                <a:lnTo>
                  <a:pt x="12" y="30"/>
                </a:lnTo>
                <a:lnTo>
                  <a:pt x="0" y="30"/>
                </a:lnTo>
                <a:lnTo>
                  <a:pt x="0" y="28"/>
                </a:lnTo>
                <a:lnTo>
                  <a:pt x="4" y="24"/>
                </a:lnTo>
                <a:lnTo>
                  <a:pt x="10" y="22"/>
                </a:lnTo>
                <a:lnTo>
                  <a:pt x="14" y="16"/>
                </a:lnTo>
                <a:lnTo>
                  <a:pt x="18" y="12"/>
                </a:lnTo>
                <a:lnTo>
                  <a:pt x="20" y="8"/>
                </a:lnTo>
                <a:lnTo>
                  <a:pt x="2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4" name="Freeform 66"/>
          <p:cNvSpPr>
            <a:spLocks/>
          </p:cNvSpPr>
          <p:nvPr/>
        </p:nvSpPr>
        <p:spPr bwMode="auto">
          <a:xfrm>
            <a:off x="3201988" y="1622425"/>
            <a:ext cx="138112" cy="131763"/>
          </a:xfrm>
          <a:custGeom>
            <a:avLst/>
            <a:gdLst>
              <a:gd name="T0" fmla="*/ 2147483647 w 78"/>
              <a:gd name="T1" fmla="*/ 0 h 74"/>
              <a:gd name="T2" fmla="*/ 2147483647 w 78"/>
              <a:gd name="T3" fmla="*/ 2147483647 h 74"/>
              <a:gd name="T4" fmla="*/ 2147483647 w 78"/>
              <a:gd name="T5" fmla="*/ 2147483647 h 74"/>
              <a:gd name="T6" fmla="*/ 2147483647 w 78"/>
              <a:gd name="T7" fmla="*/ 2147483647 h 74"/>
              <a:gd name="T8" fmla="*/ 2147483647 w 78"/>
              <a:gd name="T9" fmla="*/ 2147483647 h 74"/>
              <a:gd name="T10" fmla="*/ 2147483647 w 78"/>
              <a:gd name="T11" fmla="*/ 2147483647 h 74"/>
              <a:gd name="T12" fmla="*/ 2147483647 w 78"/>
              <a:gd name="T13" fmla="*/ 2147483647 h 74"/>
              <a:gd name="T14" fmla="*/ 2147483647 w 78"/>
              <a:gd name="T15" fmla="*/ 2147483647 h 74"/>
              <a:gd name="T16" fmla="*/ 2147483647 w 78"/>
              <a:gd name="T17" fmla="*/ 2147483647 h 74"/>
              <a:gd name="T18" fmla="*/ 2147483647 w 78"/>
              <a:gd name="T19" fmla="*/ 2147483647 h 74"/>
              <a:gd name="T20" fmla="*/ 2147483647 w 78"/>
              <a:gd name="T21" fmla="*/ 2147483647 h 74"/>
              <a:gd name="T22" fmla="*/ 2147483647 w 78"/>
              <a:gd name="T23" fmla="*/ 2147483647 h 74"/>
              <a:gd name="T24" fmla="*/ 2147483647 w 78"/>
              <a:gd name="T25" fmla="*/ 2147483647 h 74"/>
              <a:gd name="T26" fmla="*/ 2147483647 w 78"/>
              <a:gd name="T27" fmla="*/ 2147483647 h 74"/>
              <a:gd name="T28" fmla="*/ 2147483647 w 78"/>
              <a:gd name="T29" fmla="*/ 2147483647 h 74"/>
              <a:gd name="T30" fmla="*/ 2147483647 w 78"/>
              <a:gd name="T31" fmla="*/ 2147483647 h 74"/>
              <a:gd name="T32" fmla="*/ 2147483647 w 78"/>
              <a:gd name="T33" fmla="*/ 2147483647 h 74"/>
              <a:gd name="T34" fmla="*/ 2147483647 w 78"/>
              <a:gd name="T35" fmla="*/ 2147483647 h 74"/>
              <a:gd name="T36" fmla="*/ 2147483647 w 78"/>
              <a:gd name="T37" fmla="*/ 2147483647 h 74"/>
              <a:gd name="T38" fmla="*/ 2147483647 w 78"/>
              <a:gd name="T39" fmla="*/ 2147483647 h 74"/>
              <a:gd name="T40" fmla="*/ 2147483647 w 78"/>
              <a:gd name="T41" fmla="*/ 2147483647 h 74"/>
              <a:gd name="T42" fmla="*/ 2147483647 w 78"/>
              <a:gd name="T43" fmla="*/ 2147483647 h 74"/>
              <a:gd name="T44" fmla="*/ 2147483647 w 78"/>
              <a:gd name="T45" fmla="*/ 2147483647 h 74"/>
              <a:gd name="T46" fmla="*/ 2147483647 w 78"/>
              <a:gd name="T47" fmla="*/ 2147483647 h 74"/>
              <a:gd name="T48" fmla="*/ 2147483647 w 78"/>
              <a:gd name="T49" fmla="*/ 2147483647 h 74"/>
              <a:gd name="T50" fmla="*/ 2147483647 w 78"/>
              <a:gd name="T51" fmla="*/ 2147483647 h 74"/>
              <a:gd name="T52" fmla="*/ 2147483647 w 78"/>
              <a:gd name="T53" fmla="*/ 2147483647 h 74"/>
              <a:gd name="T54" fmla="*/ 2147483647 w 78"/>
              <a:gd name="T55" fmla="*/ 2147483647 h 74"/>
              <a:gd name="T56" fmla="*/ 2147483647 w 78"/>
              <a:gd name="T57" fmla="*/ 2147483647 h 74"/>
              <a:gd name="T58" fmla="*/ 2147483647 w 78"/>
              <a:gd name="T59" fmla="*/ 2147483647 h 74"/>
              <a:gd name="T60" fmla="*/ 2147483647 w 78"/>
              <a:gd name="T61" fmla="*/ 2147483647 h 74"/>
              <a:gd name="T62" fmla="*/ 2147483647 w 78"/>
              <a:gd name="T63" fmla="*/ 2147483647 h 74"/>
              <a:gd name="T64" fmla="*/ 0 w 78"/>
              <a:gd name="T65" fmla="*/ 2147483647 h 74"/>
              <a:gd name="T66" fmla="*/ 0 w 78"/>
              <a:gd name="T67" fmla="*/ 0 h 74"/>
              <a:gd name="T68" fmla="*/ 2147483647 w 78"/>
              <a:gd name="T69" fmla="*/ 0 h 74"/>
              <a:gd name="T70" fmla="*/ 2147483647 w 78"/>
              <a:gd name="T71" fmla="*/ 2147483647 h 74"/>
              <a:gd name="T72" fmla="*/ 2147483647 w 78"/>
              <a:gd name="T73" fmla="*/ 2147483647 h 74"/>
              <a:gd name="T74" fmla="*/ 2147483647 w 78"/>
              <a:gd name="T75" fmla="*/ 2147483647 h 74"/>
              <a:gd name="T76" fmla="*/ 2147483647 w 78"/>
              <a:gd name="T77" fmla="*/ 2147483647 h 74"/>
              <a:gd name="T78" fmla="*/ 2147483647 w 78"/>
              <a:gd name="T79" fmla="*/ 2147483647 h 74"/>
              <a:gd name="T80" fmla="*/ 2147483647 w 78"/>
              <a:gd name="T81" fmla="*/ 2147483647 h 74"/>
              <a:gd name="T82" fmla="*/ 2147483647 w 78"/>
              <a:gd name="T83" fmla="*/ 2147483647 h 74"/>
              <a:gd name="T84" fmla="*/ 2147483647 w 78"/>
              <a:gd name="T85" fmla="*/ 2147483647 h 74"/>
              <a:gd name="T86" fmla="*/ 2147483647 w 78"/>
              <a:gd name="T87" fmla="*/ 2147483647 h 74"/>
              <a:gd name="T88" fmla="*/ 2147483647 w 78"/>
              <a:gd name="T89" fmla="*/ 2147483647 h 74"/>
              <a:gd name="T90" fmla="*/ 2147483647 w 78"/>
              <a:gd name="T91" fmla="*/ 2147483647 h 74"/>
              <a:gd name="T92" fmla="*/ 2147483647 w 78"/>
              <a:gd name="T93" fmla="*/ 2147483647 h 74"/>
              <a:gd name="T94" fmla="*/ 2147483647 w 78"/>
              <a:gd name="T95" fmla="*/ 2147483647 h 74"/>
              <a:gd name="T96" fmla="*/ 2147483647 w 78"/>
              <a:gd name="T97" fmla="*/ 2147483647 h 74"/>
              <a:gd name="T98" fmla="*/ 2147483647 w 78"/>
              <a:gd name="T99" fmla="*/ 2147483647 h 74"/>
              <a:gd name="T100" fmla="*/ 2147483647 w 78"/>
              <a:gd name="T101" fmla="*/ 0 h 74"/>
              <a:gd name="T102" fmla="*/ 2147483647 w 78"/>
              <a:gd name="T103" fmla="*/ 0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"/>
              <a:gd name="T157" fmla="*/ 0 h 74"/>
              <a:gd name="T158" fmla="*/ 78 w 78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" h="74">
                <a:moveTo>
                  <a:pt x="68" y="0"/>
                </a:moveTo>
                <a:lnTo>
                  <a:pt x="68" y="44"/>
                </a:lnTo>
                <a:lnTo>
                  <a:pt x="68" y="52"/>
                </a:lnTo>
                <a:lnTo>
                  <a:pt x="68" y="58"/>
                </a:lnTo>
                <a:lnTo>
                  <a:pt x="68" y="60"/>
                </a:lnTo>
                <a:lnTo>
                  <a:pt x="68" y="62"/>
                </a:lnTo>
                <a:lnTo>
                  <a:pt x="70" y="64"/>
                </a:lnTo>
                <a:lnTo>
                  <a:pt x="70" y="66"/>
                </a:lnTo>
                <a:lnTo>
                  <a:pt x="72" y="66"/>
                </a:lnTo>
                <a:lnTo>
                  <a:pt x="74" y="66"/>
                </a:lnTo>
                <a:lnTo>
                  <a:pt x="76" y="64"/>
                </a:lnTo>
                <a:lnTo>
                  <a:pt x="78" y="66"/>
                </a:lnTo>
                <a:lnTo>
                  <a:pt x="58" y="74"/>
                </a:lnTo>
                <a:lnTo>
                  <a:pt x="54" y="74"/>
                </a:lnTo>
                <a:lnTo>
                  <a:pt x="54" y="58"/>
                </a:lnTo>
                <a:lnTo>
                  <a:pt x="48" y="64"/>
                </a:lnTo>
                <a:lnTo>
                  <a:pt x="44" y="70"/>
                </a:lnTo>
                <a:lnTo>
                  <a:pt x="40" y="72"/>
                </a:lnTo>
                <a:lnTo>
                  <a:pt x="34" y="74"/>
                </a:lnTo>
                <a:lnTo>
                  <a:pt x="28" y="74"/>
                </a:lnTo>
                <a:lnTo>
                  <a:pt x="22" y="74"/>
                </a:lnTo>
                <a:lnTo>
                  <a:pt x="18" y="70"/>
                </a:lnTo>
                <a:lnTo>
                  <a:pt x="14" y="66"/>
                </a:lnTo>
                <a:lnTo>
                  <a:pt x="12" y="62"/>
                </a:lnTo>
                <a:lnTo>
                  <a:pt x="10" y="54"/>
                </a:lnTo>
                <a:lnTo>
                  <a:pt x="10" y="46"/>
                </a:lnTo>
                <a:lnTo>
                  <a:pt x="10" y="14"/>
                </a:lnTo>
                <a:lnTo>
                  <a:pt x="10" y="8"/>
                </a:lnTo>
                <a:lnTo>
                  <a:pt x="8" y="6"/>
                </a:lnTo>
                <a:lnTo>
                  <a:pt x="8" y="4"/>
                </a:lnTo>
                <a:lnTo>
                  <a:pt x="6" y="2"/>
                </a:lnTo>
                <a:lnTo>
                  <a:pt x="4" y="2"/>
                </a:lnTo>
                <a:lnTo>
                  <a:pt x="0" y="2"/>
                </a:lnTo>
                <a:lnTo>
                  <a:pt x="0" y="0"/>
                </a:lnTo>
                <a:lnTo>
                  <a:pt x="24" y="0"/>
                </a:lnTo>
                <a:lnTo>
                  <a:pt x="24" y="48"/>
                </a:lnTo>
                <a:lnTo>
                  <a:pt x="24" y="54"/>
                </a:lnTo>
                <a:lnTo>
                  <a:pt x="26" y="58"/>
                </a:lnTo>
                <a:lnTo>
                  <a:pt x="28" y="60"/>
                </a:lnTo>
                <a:lnTo>
                  <a:pt x="30" y="64"/>
                </a:lnTo>
                <a:lnTo>
                  <a:pt x="36" y="64"/>
                </a:lnTo>
                <a:lnTo>
                  <a:pt x="40" y="64"/>
                </a:lnTo>
                <a:lnTo>
                  <a:pt x="44" y="62"/>
                </a:lnTo>
                <a:lnTo>
                  <a:pt x="48" y="58"/>
                </a:lnTo>
                <a:lnTo>
                  <a:pt x="54" y="54"/>
                </a:lnTo>
                <a:lnTo>
                  <a:pt x="54" y="14"/>
                </a:lnTo>
                <a:lnTo>
                  <a:pt x="54" y="8"/>
                </a:lnTo>
                <a:lnTo>
                  <a:pt x="52" y="4"/>
                </a:lnTo>
                <a:lnTo>
                  <a:pt x="48" y="2"/>
                </a:lnTo>
                <a:lnTo>
                  <a:pt x="44" y="2"/>
                </a:lnTo>
                <a:lnTo>
                  <a:pt x="44" y="0"/>
                </a:lnTo>
                <a:lnTo>
                  <a:pt x="6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5" name="Freeform 67"/>
          <p:cNvSpPr>
            <a:spLocks/>
          </p:cNvSpPr>
          <p:nvPr/>
        </p:nvSpPr>
        <p:spPr bwMode="auto">
          <a:xfrm>
            <a:off x="3348038" y="1619250"/>
            <a:ext cx="138112" cy="131763"/>
          </a:xfrm>
          <a:custGeom>
            <a:avLst/>
            <a:gdLst>
              <a:gd name="T0" fmla="*/ 2147483647 w 78"/>
              <a:gd name="T1" fmla="*/ 2147483647 h 74"/>
              <a:gd name="T2" fmla="*/ 2147483647 w 78"/>
              <a:gd name="T3" fmla="*/ 0 h 74"/>
              <a:gd name="T4" fmla="*/ 2147483647 w 78"/>
              <a:gd name="T5" fmla="*/ 2147483647 h 74"/>
              <a:gd name="T6" fmla="*/ 2147483647 w 78"/>
              <a:gd name="T7" fmla="*/ 2147483647 h 74"/>
              <a:gd name="T8" fmla="*/ 2147483647 w 78"/>
              <a:gd name="T9" fmla="*/ 2147483647 h 74"/>
              <a:gd name="T10" fmla="*/ 2147483647 w 78"/>
              <a:gd name="T11" fmla="*/ 2147483647 h 74"/>
              <a:gd name="T12" fmla="*/ 2147483647 w 78"/>
              <a:gd name="T13" fmla="*/ 2147483647 h 74"/>
              <a:gd name="T14" fmla="*/ 2147483647 w 78"/>
              <a:gd name="T15" fmla="*/ 2147483647 h 74"/>
              <a:gd name="T16" fmla="*/ 2147483647 w 78"/>
              <a:gd name="T17" fmla="*/ 2147483647 h 74"/>
              <a:gd name="T18" fmla="*/ 2147483647 w 78"/>
              <a:gd name="T19" fmla="*/ 2147483647 h 74"/>
              <a:gd name="T20" fmla="*/ 2147483647 w 78"/>
              <a:gd name="T21" fmla="*/ 2147483647 h 74"/>
              <a:gd name="T22" fmla="*/ 2147483647 w 78"/>
              <a:gd name="T23" fmla="*/ 2147483647 h 74"/>
              <a:gd name="T24" fmla="*/ 2147483647 w 78"/>
              <a:gd name="T25" fmla="*/ 2147483647 h 74"/>
              <a:gd name="T26" fmla="*/ 2147483647 w 78"/>
              <a:gd name="T27" fmla="*/ 2147483647 h 74"/>
              <a:gd name="T28" fmla="*/ 2147483647 w 78"/>
              <a:gd name="T29" fmla="*/ 2147483647 h 74"/>
              <a:gd name="T30" fmla="*/ 2147483647 w 78"/>
              <a:gd name="T31" fmla="*/ 2147483647 h 74"/>
              <a:gd name="T32" fmla="*/ 2147483647 w 78"/>
              <a:gd name="T33" fmla="*/ 2147483647 h 74"/>
              <a:gd name="T34" fmla="*/ 2147483647 w 78"/>
              <a:gd name="T35" fmla="*/ 2147483647 h 74"/>
              <a:gd name="T36" fmla="*/ 2147483647 w 78"/>
              <a:gd name="T37" fmla="*/ 2147483647 h 74"/>
              <a:gd name="T38" fmla="*/ 2147483647 w 78"/>
              <a:gd name="T39" fmla="*/ 2147483647 h 74"/>
              <a:gd name="T40" fmla="*/ 2147483647 w 78"/>
              <a:gd name="T41" fmla="*/ 2147483647 h 74"/>
              <a:gd name="T42" fmla="*/ 0 w 78"/>
              <a:gd name="T43" fmla="*/ 2147483647 h 74"/>
              <a:gd name="T44" fmla="*/ 0 w 78"/>
              <a:gd name="T45" fmla="*/ 2147483647 h 74"/>
              <a:gd name="T46" fmla="*/ 2147483647 w 78"/>
              <a:gd name="T47" fmla="*/ 2147483647 h 74"/>
              <a:gd name="T48" fmla="*/ 2147483647 w 78"/>
              <a:gd name="T49" fmla="*/ 2147483647 h 74"/>
              <a:gd name="T50" fmla="*/ 2147483647 w 78"/>
              <a:gd name="T51" fmla="*/ 2147483647 h 74"/>
              <a:gd name="T52" fmla="*/ 2147483647 w 78"/>
              <a:gd name="T53" fmla="*/ 2147483647 h 74"/>
              <a:gd name="T54" fmla="*/ 2147483647 w 78"/>
              <a:gd name="T55" fmla="*/ 2147483647 h 74"/>
              <a:gd name="T56" fmla="*/ 2147483647 w 78"/>
              <a:gd name="T57" fmla="*/ 2147483647 h 74"/>
              <a:gd name="T58" fmla="*/ 0 w 78"/>
              <a:gd name="T59" fmla="*/ 2147483647 h 74"/>
              <a:gd name="T60" fmla="*/ 2147483647 w 78"/>
              <a:gd name="T61" fmla="*/ 0 h 74"/>
              <a:gd name="T62" fmla="*/ 2147483647 w 78"/>
              <a:gd name="T63" fmla="*/ 2147483647 h 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8"/>
              <a:gd name="T97" fmla="*/ 0 h 74"/>
              <a:gd name="T98" fmla="*/ 78 w 78"/>
              <a:gd name="T99" fmla="*/ 74 h 7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8" h="74">
                <a:moveTo>
                  <a:pt x="24" y="16"/>
                </a:moveTo>
                <a:lnTo>
                  <a:pt x="32" y="6"/>
                </a:lnTo>
                <a:lnTo>
                  <a:pt x="40" y="2"/>
                </a:lnTo>
                <a:lnTo>
                  <a:pt x="48" y="0"/>
                </a:lnTo>
                <a:lnTo>
                  <a:pt x="54" y="0"/>
                </a:lnTo>
                <a:lnTo>
                  <a:pt x="58" y="2"/>
                </a:lnTo>
                <a:lnTo>
                  <a:pt x="62" y="6"/>
                </a:lnTo>
                <a:lnTo>
                  <a:pt x="66" y="12"/>
                </a:lnTo>
                <a:lnTo>
                  <a:pt x="66" y="18"/>
                </a:lnTo>
                <a:lnTo>
                  <a:pt x="68" y="26"/>
                </a:lnTo>
                <a:lnTo>
                  <a:pt x="68" y="58"/>
                </a:lnTo>
                <a:lnTo>
                  <a:pt x="68" y="64"/>
                </a:lnTo>
                <a:lnTo>
                  <a:pt x="68" y="68"/>
                </a:lnTo>
                <a:lnTo>
                  <a:pt x="70" y="70"/>
                </a:lnTo>
                <a:lnTo>
                  <a:pt x="70" y="72"/>
                </a:lnTo>
                <a:lnTo>
                  <a:pt x="74" y="72"/>
                </a:lnTo>
                <a:lnTo>
                  <a:pt x="78" y="72"/>
                </a:lnTo>
                <a:lnTo>
                  <a:pt x="78" y="74"/>
                </a:lnTo>
                <a:lnTo>
                  <a:pt x="44" y="74"/>
                </a:lnTo>
                <a:lnTo>
                  <a:pt x="44" y="72"/>
                </a:lnTo>
                <a:lnTo>
                  <a:pt x="48" y="72"/>
                </a:lnTo>
                <a:lnTo>
                  <a:pt x="50" y="72"/>
                </a:lnTo>
                <a:lnTo>
                  <a:pt x="52" y="70"/>
                </a:lnTo>
                <a:lnTo>
                  <a:pt x="54" y="66"/>
                </a:lnTo>
                <a:lnTo>
                  <a:pt x="54" y="64"/>
                </a:lnTo>
                <a:lnTo>
                  <a:pt x="54" y="58"/>
                </a:lnTo>
                <a:lnTo>
                  <a:pt x="54" y="28"/>
                </a:lnTo>
                <a:lnTo>
                  <a:pt x="52" y="20"/>
                </a:lnTo>
                <a:lnTo>
                  <a:pt x="50" y="14"/>
                </a:lnTo>
                <a:lnTo>
                  <a:pt x="48" y="12"/>
                </a:lnTo>
                <a:lnTo>
                  <a:pt x="42" y="10"/>
                </a:lnTo>
                <a:lnTo>
                  <a:pt x="36" y="12"/>
                </a:lnTo>
                <a:lnTo>
                  <a:pt x="30" y="14"/>
                </a:lnTo>
                <a:lnTo>
                  <a:pt x="24" y="20"/>
                </a:lnTo>
                <a:lnTo>
                  <a:pt x="24" y="58"/>
                </a:lnTo>
                <a:lnTo>
                  <a:pt x="24" y="64"/>
                </a:lnTo>
                <a:lnTo>
                  <a:pt x="24" y="68"/>
                </a:lnTo>
                <a:lnTo>
                  <a:pt x="24" y="70"/>
                </a:lnTo>
                <a:lnTo>
                  <a:pt x="26" y="72"/>
                </a:lnTo>
                <a:lnTo>
                  <a:pt x="28" y="72"/>
                </a:lnTo>
                <a:lnTo>
                  <a:pt x="34" y="72"/>
                </a:lnTo>
                <a:lnTo>
                  <a:pt x="34" y="74"/>
                </a:lnTo>
                <a:lnTo>
                  <a:pt x="0" y="74"/>
                </a:lnTo>
                <a:lnTo>
                  <a:pt x="0" y="72"/>
                </a:lnTo>
                <a:lnTo>
                  <a:pt x="4" y="72"/>
                </a:lnTo>
                <a:lnTo>
                  <a:pt x="8" y="70"/>
                </a:lnTo>
                <a:lnTo>
                  <a:pt x="8" y="66"/>
                </a:lnTo>
                <a:lnTo>
                  <a:pt x="10" y="58"/>
                </a:lnTo>
                <a:lnTo>
                  <a:pt x="10" y="30"/>
                </a:lnTo>
                <a:lnTo>
                  <a:pt x="10" y="22"/>
                </a:lnTo>
                <a:lnTo>
                  <a:pt x="10" y="18"/>
                </a:lnTo>
                <a:lnTo>
                  <a:pt x="8" y="14"/>
                </a:lnTo>
                <a:lnTo>
                  <a:pt x="8" y="12"/>
                </a:lnTo>
                <a:lnTo>
                  <a:pt x="8" y="10"/>
                </a:lnTo>
                <a:lnTo>
                  <a:pt x="6" y="10"/>
                </a:lnTo>
                <a:lnTo>
                  <a:pt x="4" y="8"/>
                </a:lnTo>
                <a:lnTo>
                  <a:pt x="2" y="10"/>
                </a:lnTo>
                <a:lnTo>
                  <a:pt x="0" y="10"/>
                </a:lnTo>
                <a:lnTo>
                  <a:pt x="0" y="8"/>
                </a:lnTo>
                <a:lnTo>
                  <a:pt x="20" y="0"/>
                </a:lnTo>
                <a:lnTo>
                  <a:pt x="24" y="0"/>
                </a:lnTo>
                <a:lnTo>
                  <a:pt x="24" y="1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6" name="Freeform 68"/>
          <p:cNvSpPr>
            <a:spLocks/>
          </p:cNvSpPr>
          <p:nvPr/>
        </p:nvSpPr>
        <p:spPr bwMode="auto">
          <a:xfrm>
            <a:off x="3503613" y="1619250"/>
            <a:ext cx="85725" cy="134938"/>
          </a:xfrm>
          <a:custGeom>
            <a:avLst/>
            <a:gdLst>
              <a:gd name="T0" fmla="*/ 2147483647 w 48"/>
              <a:gd name="T1" fmla="*/ 2147483647 h 76"/>
              <a:gd name="T2" fmla="*/ 2147483647 w 48"/>
              <a:gd name="T3" fmla="*/ 2147483647 h 76"/>
              <a:gd name="T4" fmla="*/ 2147483647 w 48"/>
              <a:gd name="T5" fmla="*/ 2147483647 h 76"/>
              <a:gd name="T6" fmla="*/ 2147483647 w 48"/>
              <a:gd name="T7" fmla="*/ 2147483647 h 76"/>
              <a:gd name="T8" fmla="*/ 2147483647 w 48"/>
              <a:gd name="T9" fmla="*/ 2147483647 h 76"/>
              <a:gd name="T10" fmla="*/ 2147483647 w 48"/>
              <a:gd name="T11" fmla="*/ 2147483647 h 76"/>
              <a:gd name="T12" fmla="*/ 2147483647 w 48"/>
              <a:gd name="T13" fmla="*/ 2147483647 h 76"/>
              <a:gd name="T14" fmla="*/ 2147483647 w 48"/>
              <a:gd name="T15" fmla="*/ 2147483647 h 76"/>
              <a:gd name="T16" fmla="*/ 2147483647 w 48"/>
              <a:gd name="T17" fmla="*/ 2147483647 h 76"/>
              <a:gd name="T18" fmla="*/ 2147483647 w 48"/>
              <a:gd name="T19" fmla="*/ 2147483647 h 76"/>
              <a:gd name="T20" fmla="*/ 2147483647 w 48"/>
              <a:gd name="T21" fmla="*/ 2147483647 h 76"/>
              <a:gd name="T22" fmla="*/ 2147483647 w 48"/>
              <a:gd name="T23" fmla="*/ 2147483647 h 76"/>
              <a:gd name="T24" fmla="*/ 2147483647 w 48"/>
              <a:gd name="T25" fmla="*/ 2147483647 h 76"/>
              <a:gd name="T26" fmla="*/ 2147483647 w 48"/>
              <a:gd name="T27" fmla="*/ 2147483647 h 76"/>
              <a:gd name="T28" fmla="*/ 2147483647 w 48"/>
              <a:gd name="T29" fmla="*/ 2147483647 h 76"/>
              <a:gd name="T30" fmla="*/ 2147483647 w 48"/>
              <a:gd name="T31" fmla="*/ 2147483647 h 76"/>
              <a:gd name="T32" fmla="*/ 0 w 48"/>
              <a:gd name="T33" fmla="*/ 2147483647 h 76"/>
              <a:gd name="T34" fmla="*/ 2147483647 w 48"/>
              <a:gd name="T35" fmla="*/ 2147483647 h 76"/>
              <a:gd name="T36" fmla="*/ 2147483647 w 48"/>
              <a:gd name="T37" fmla="*/ 2147483647 h 76"/>
              <a:gd name="T38" fmla="*/ 2147483647 w 48"/>
              <a:gd name="T39" fmla="*/ 2147483647 h 76"/>
              <a:gd name="T40" fmla="*/ 2147483647 w 48"/>
              <a:gd name="T41" fmla="*/ 2147483647 h 76"/>
              <a:gd name="T42" fmla="*/ 2147483647 w 48"/>
              <a:gd name="T43" fmla="*/ 2147483647 h 76"/>
              <a:gd name="T44" fmla="*/ 2147483647 w 48"/>
              <a:gd name="T45" fmla="*/ 2147483647 h 76"/>
              <a:gd name="T46" fmla="*/ 2147483647 w 48"/>
              <a:gd name="T47" fmla="*/ 2147483647 h 76"/>
              <a:gd name="T48" fmla="*/ 2147483647 w 48"/>
              <a:gd name="T49" fmla="*/ 2147483647 h 76"/>
              <a:gd name="T50" fmla="*/ 2147483647 w 48"/>
              <a:gd name="T51" fmla="*/ 2147483647 h 76"/>
              <a:gd name="T52" fmla="*/ 0 w 48"/>
              <a:gd name="T53" fmla="*/ 2147483647 h 76"/>
              <a:gd name="T54" fmla="*/ 2147483647 w 48"/>
              <a:gd name="T55" fmla="*/ 2147483647 h 76"/>
              <a:gd name="T56" fmla="*/ 2147483647 w 48"/>
              <a:gd name="T57" fmla="*/ 2147483647 h 76"/>
              <a:gd name="T58" fmla="*/ 2147483647 w 48"/>
              <a:gd name="T59" fmla="*/ 0 h 76"/>
              <a:gd name="T60" fmla="*/ 2147483647 w 48"/>
              <a:gd name="T61" fmla="*/ 2147483647 h 76"/>
              <a:gd name="T62" fmla="*/ 2147483647 w 48"/>
              <a:gd name="T63" fmla="*/ 2147483647 h 76"/>
              <a:gd name="T64" fmla="*/ 2147483647 w 48"/>
              <a:gd name="T65" fmla="*/ 2147483647 h 76"/>
              <a:gd name="T66" fmla="*/ 2147483647 w 48"/>
              <a:gd name="T67" fmla="*/ 0 h 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"/>
              <a:gd name="T103" fmla="*/ 0 h 76"/>
              <a:gd name="T104" fmla="*/ 48 w 48"/>
              <a:gd name="T105" fmla="*/ 76 h 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" h="76">
                <a:moveTo>
                  <a:pt x="44" y="0"/>
                </a:moveTo>
                <a:lnTo>
                  <a:pt x="44" y="26"/>
                </a:lnTo>
                <a:lnTo>
                  <a:pt x="42" y="26"/>
                </a:lnTo>
                <a:lnTo>
                  <a:pt x="40" y="18"/>
                </a:lnTo>
                <a:lnTo>
                  <a:pt x="38" y="12"/>
                </a:lnTo>
                <a:lnTo>
                  <a:pt x="34" y="10"/>
                </a:lnTo>
                <a:lnTo>
                  <a:pt x="28" y="6"/>
                </a:lnTo>
                <a:lnTo>
                  <a:pt x="22" y="4"/>
                </a:lnTo>
                <a:lnTo>
                  <a:pt x="18" y="6"/>
                </a:lnTo>
                <a:lnTo>
                  <a:pt x="14" y="8"/>
                </a:lnTo>
                <a:lnTo>
                  <a:pt x="10" y="10"/>
                </a:lnTo>
                <a:lnTo>
                  <a:pt x="10" y="14"/>
                </a:lnTo>
                <a:lnTo>
                  <a:pt x="10" y="18"/>
                </a:lnTo>
                <a:lnTo>
                  <a:pt x="12" y="22"/>
                </a:lnTo>
                <a:lnTo>
                  <a:pt x="16" y="24"/>
                </a:lnTo>
                <a:lnTo>
                  <a:pt x="22" y="28"/>
                </a:lnTo>
                <a:lnTo>
                  <a:pt x="32" y="34"/>
                </a:lnTo>
                <a:lnTo>
                  <a:pt x="40" y="38"/>
                </a:lnTo>
                <a:lnTo>
                  <a:pt x="44" y="42"/>
                </a:lnTo>
                <a:lnTo>
                  <a:pt x="48" y="48"/>
                </a:lnTo>
                <a:lnTo>
                  <a:pt x="48" y="54"/>
                </a:lnTo>
                <a:lnTo>
                  <a:pt x="48" y="60"/>
                </a:lnTo>
                <a:lnTo>
                  <a:pt x="46" y="66"/>
                </a:lnTo>
                <a:lnTo>
                  <a:pt x="42" y="70"/>
                </a:lnTo>
                <a:lnTo>
                  <a:pt x="34" y="74"/>
                </a:lnTo>
                <a:lnTo>
                  <a:pt x="24" y="76"/>
                </a:lnTo>
                <a:lnTo>
                  <a:pt x="16" y="76"/>
                </a:lnTo>
                <a:lnTo>
                  <a:pt x="8" y="74"/>
                </a:lnTo>
                <a:lnTo>
                  <a:pt x="6" y="74"/>
                </a:lnTo>
                <a:lnTo>
                  <a:pt x="4" y="72"/>
                </a:lnTo>
                <a:lnTo>
                  <a:pt x="2" y="74"/>
                </a:lnTo>
                <a:lnTo>
                  <a:pt x="2" y="76"/>
                </a:lnTo>
                <a:lnTo>
                  <a:pt x="0" y="76"/>
                </a:lnTo>
                <a:lnTo>
                  <a:pt x="0" y="50"/>
                </a:lnTo>
                <a:lnTo>
                  <a:pt x="2" y="50"/>
                </a:lnTo>
                <a:lnTo>
                  <a:pt x="4" y="58"/>
                </a:lnTo>
                <a:lnTo>
                  <a:pt x="6" y="62"/>
                </a:lnTo>
                <a:lnTo>
                  <a:pt x="10" y="66"/>
                </a:lnTo>
                <a:lnTo>
                  <a:pt x="16" y="70"/>
                </a:lnTo>
                <a:lnTo>
                  <a:pt x="24" y="72"/>
                </a:lnTo>
                <a:lnTo>
                  <a:pt x="30" y="70"/>
                </a:lnTo>
                <a:lnTo>
                  <a:pt x="34" y="68"/>
                </a:lnTo>
                <a:lnTo>
                  <a:pt x="36" y="64"/>
                </a:lnTo>
                <a:lnTo>
                  <a:pt x="38" y="60"/>
                </a:lnTo>
                <a:lnTo>
                  <a:pt x="36" y="56"/>
                </a:lnTo>
                <a:lnTo>
                  <a:pt x="34" y="52"/>
                </a:lnTo>
                <a:lnTo>
                  <a:pt x="30" y="48"/>
                </a:lnTo>
                <a:lnTo>
                  <a:pt x="26" y="46"/>
                </a:lnTo>
                <a:lnTo>
                  <a:pt x="18" y="42"/>
                </a:lnTo>
                <a:lnTo>
                  <a:pt x="12" y="38"/>
                </a:lnTo>
                <a:lnTo>
                  <a:pt x="6" y="34"/>
                </a:lnTo>
                <a:lnTo>
                  <a:pt x="4" y="32"/>
                </a:lnTo>
                <a:lnTo>
                  <a:pt x="0" y="26"/>
                </a:lnTo>
                <a:lnTo>
                  <a:pt x="0" y="20"/>
                </a:lnTo>
                <a:lnTo>
                  <a:pt x="0" y="14"/>
                </a:lnTo>
                <a:lnTo>
                  <a:pt x="2" y="10"/>
                </a:lnTo>
                <a:lnTo>
                  <a:pt x="6" y="6"/>
                </a:lnTo>
                <a:lnTo>
                  <a:pt x="10" y="2"/>
                </a:lnTo>
                <a:lnTo>
                  <a:pt x="16" y="0"/>
                </a:lnTo>
                <a:lnTo>
                  <a:pt x="22" y="0"/>
                </a:lnTo>
                <a:lnTo>
                  <a:pt x="28" y="0"/>
                </a:lnTo>
                <a:lnTo>
                  <a:pt x="32" y="2"/>
                </a:lnTo>
                <a:lnTo>
                  <a:pt x="36" y="2"/>
                </a:lnTo>
                <a:lnTo>
                  <a:pt x="38" y="4"/>
                </a:lnTo>
                <a:lnTo>
                  <a:pt x="40" y="4"/>
                </a:lnTo>
                <a:lnTo>
                  <a:pt x="40" y="2"/>
                </a:lnTo>
                <a:lnTo>
                  <a:pt x="42" y="2"/>
                </a:lnTo>
                <a:lnTo>
                  <a:pt x="42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7" name="Freeform 69"/>
          <p:cNvSpPr>
            <a:spLocks/>
          </p:cNvSpPr>
          <p:nvPr/>
        </p:nvSpPr>
        <p:spPr bwMode="auto">
          <a:xfrm>
            <a:off x="3598863" y="1579563"/>
            <a:ext cx="82550" cy="174625"/>
          </a:xfrm>
          <a:custGeom>
            <a:avLst/>
            <a:gdLst>
              <a:gd name="T0" fmla="*/ 2147483647 w 46"/>
              <a:gd name="T1" fmla="*/ 0 h 98"/>
              <a:gd name="T2" fmla="*/ 2147483647 w 46"/>
              <a:gd name="T3" fmla="*/ 2147483647 h 98"/>
              <a:gd name="T4" fmla="*/ 2147483647 w 46"/>
              <a:gd name="T5" fmla="*/ 2147483647 h 98"/>
              <a:gd name="T6" fmla="*/ 2147483647 w 46"/>
              <a:gd name="T7" fmla="*/ 2147483647 h 98"/>
              <a:gd name="T8" fmla="*/ 2147483647 w 46"/>
              <a:gd name="T9" fmla="*/ 2147483647 h 98"/>
              <a:gd name="T10" fmla="*/ 2147483647 w 46"/>
              <a:gd name="T11" fmla="*/ 2147483647 h 98"/>
              <a:gd name="T12" fmla="*/ 2147483647 w 46"/>
              <a:gd name="T13" fmla="*/ 2147483647 h 98"/>
              <a:gd name="T14" fmla="*/ 2147483647 w 46"/>
              <a:gd name="T15" fmla="*/ 2147483647 h 98"/>
              <a:gd name="T16" fmla="*/ 2147483647 w 46"/>
              <a:gd name="T17" fmla="*/ 2147483647 h 98"/>
              <a:gd name="T18" fmla="*/ 2147483647 w 46"/>
              <a:gd name="T19" fmla="*/ 2147483647 h 98"/>
              <a:gd name="T20" fmla="*/ 2147483647 w 46"/>
              <a:gd name="T21" fmla="*/ 2147483647 h 98"/>
              <a:gd name="T22" fmla="*/ 2147483647 w 46"/>
              <a:gd name="T23" fmla="*/ 2147483647 h 98"/>
              <a:gd name="T24" fmla="*/ 2147483647 w 46"/>
              <a:gd name="T25" fmla="*/ 2147483647 h 98"/>
              <a:gd name="T26" fmla="*/ 2147483647 w 46"/>
              <a:gd name="T27" fmla="*/ 2147483647 h 98"/>
              <a:gd name="T28" fmla="*/ 2147483647 w 46"/>
              <a:gd name="T29" fmla="*/ 2147483647 h 98"/>
              <a:gd name="T30" fmla="*/ 2147483647 w 46"/>
              <a:gd name="T31" fmla="*/ 2147483647 h 98"/>
              <a:gd name="T32" fmla="*/ 2147483647 w 46"/>
              <a:gd name="T33" fmla="*/ 2147483647 h 98"/>
              <a:gd name="T34" fmla="*/ 2147483647 w 46"/>
              <a:gd name="T35" fmla="*/ 2147483647 h 98"/>
              <a:gd name="T36" fmla="*/ 2147483647 w 46"/>
              <a:gd name="T37" fmla="*/ 2147483647 h 98"/>
              <a:gd name="T38" fmla="*/ 2147483647 w 46"/>
              <a:gd name="T39" fmla="*/ 2147483647 h 98"/>
              <a:gd name="T40" fmla="*/ 2147483647 w 46"/>
              <a:gd name="T41" fmla="*/ 2147483647 h 98"/>
              <a:gd name="T42" fmla="*/ 2147483647 w 46"/>
              <a:gd name="T43" fmla="*/ 2147483647 h 98"/>
              <a:gd name="T44" fmla="*/ 2147483647 w 46"/>
              <a:gd name="T45" fmla="*/ 2147483647 h 98"/>
              <a:gd name="T46" fmla="*/ 2147483647 w 46"/>
              <a:gd name="T47" fmla="*/ 2147483647 h 98"/>
              <a:gd name="T48" fmla="*/ 2147483647 w 46"/>
              <a:gd name="T49" fmla="*/ 2147483647 h 98"/>
              <a:gd name="T50" fmla="*/ 2147483647 w 46"/>
              <a:gd name="T51" fmla="*/ 2147483647 h 98"/>
              <a:gd name="T52" fmla="*/ 0 w 46"/>
              <a:gd name="T53" fmla="*/ 2147483647 h 98"/>
              <a:gd name="T54" fmla="*/ 0 w 46"/>
              <a:gd name="T55" fmla="*/ 2147483647 h 98"/>
              <a:gd name="T56" fmla="*/ 2147483647 w 46"/>
              <a:gd name="T57" fmla="*/ 2147483647 h 98"/>
              <a:gd name="T58" fmla="*/ 2147483647 w 46"/>
              <a:gd name="T59" fmla="*/ 2147483647 h 98"/>
              <a:gd name="T60" fmla="*/ 2147483647 w 46"/>
              <a:gd name="T61" fmla="*/ 2147483647 h 98"/>
              <a:gd name="T62" fmla="*/ 2147483647 w 46"/>
              <a:gd name="T63" fmla="*/ 2147483647 h 98"/>
              <a:gd name="T64" fmla="*/ 2147483647 w 46"/>
              <a:gd name="T65" fmla="*/ 2147483647 h 98"/>
              <a:gd name="T66" fmla="*/ 2147483647 w 46"/>
              <a:gd name="T67" fmla="*/ 0 h 98"/>
              <a:gd name="T68" fmla="*/ 2147483647 w 46"/>
              <a:gd name="T69" fmla="*/ 0 h 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98"/>
              <a:gd name="T107" fmla="*/ 46 w 46"/>
              <a:gd name="T108" fmla="*/ 98 h 9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98">
                <a:moveTo>
                  <a:pt x="26" y="0"/>
                </a:moveTo>
                <a:lnTo>
                  <a:pt x="26" y="24"/>
                </a:lnTo>
                <a:lnTo>
                  <a:pt x="42" y="24"/>
                </a:lnTo>
                <a:lnTo>
                  <a:pt x="42" y="28"/>
                </a:lnTo>
                <a:lnTo>
                  <a:pt x="26" y="28"/>
                </a:lnTo>
                <a:lnTo>
                  <a:pt x="26" y="76"/>
                </a:lnTo>
                <a:lnTo>
                  <a:pt x="26" y="82"/>
                </a:lnTo>
                <a:lnTo>
                  <a:pt x="28" y="86"/>
                </a:lnTo>
                <a:lnTo>
                  <a:pt x="30" y="88"/>
                </a:lnTo>
                <a:lnTo>
                  <a:pt x="34" y="88"/>
                </a:lnTo>
                <a:lnTo>
                  <a:pt x="36" y="88"/>
                </a:lnTo>
                <a:lnTo>
                  <a:pt x="38" y="86"/>
                </a:lnTo>
                <a:lnTo>
                  <a:pt x="40" y="86"/>
                </a:lnTo>
                <a:lnTo>
                  <a:pt x="42" y="84"/>
                </a:lnTo>
                <a:lnTo>
                  <a:pt x="46" y="84"/>
                </a:lnTo>
                <a:lnTo>
                  <a:pt x="42" y="90"/>
                </a:lnTo>
                <a:lnTo>
                  <a:pt x="38" y="94"/>
                </a:lnTo>
                <a:lnTo>
                  <a:pt x="32" y="98"/>
                </a:lnTo>
                <a:lnTo>
                  <a:pt x="26" y="98"/>
                </a:lnTo>
                <a:lnTo>
                  <a:pt x="22" y="98"/>
                </a:lnTo>
                <a:lnTo>
                  <a:pt x="20" y="96"/>
                </a:lnTo>
                <a:lnTo>
                  <a:pt x="16" y="94"/>
                </a:lnTo>
                <a:lnTo>
                  <a:pt x="14" y="90"/>
                </a:lnTo>
                <a:lnTo>
                  <a:pt x="12" y="86"/>
                </a:lnTo>
                <a:lnTo>
                  <a:pt x="12" y="78"/>
                </a:lnTo>
                <a:lnTo>
                  <a:pt x="12" y="28"/>
                </a:lnTo>
                <a:lnTo>
                  <a:pt x="0" y="28"/>
                </a:lnTo>
                <a:lnTo>
                  <a:pt x="0" y="26"/>
                </a:lnTo>
                <a:lnTo>
                  <a:pt x="4" y="24"/>
                </a:lnTo>
                <a:lnTo>
                  <a:pt x="10" y="20"/>
                </a:lnTo>
                <a:lnTo>
                  <a:pt x="14" y="16"/>
                </a:lnTo>
                <a:lnTo>
                  <a:pt x="18" y="10"/>
                </a:lnTo>
                <a:lnTo>
                  <a:pt x="20" y="6"/>
                </a:lnTo>
                <a:lnTo>
                  <a:pt x="2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8" name="Freeform 70"/>
          <p:cNvSpPr>
            <a:spLocks noEditPoints="1"/>
          </p:cNvSpPr>
          <p:nvPr/>
        </p:nvSpPr>
        <p:spPr bwMode="auto">
          <a:xfrm>
            <a:off x="3690938" y="1619250"/>
            <a:ext cx="117475" cy="134938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0 w 66"/>
              <a:gd name="T9" fmla="*/ 2147483647 h 76"/>
              <a:gd name="T10" fmla="*/ 0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0 h 76"/>
              <a:gd name="T42" fmla="*/ 2147483647 w 66"/>
              <a:gd name="T43" fmla="*/ 0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"/>
              <a:gd name="T130" fmla="*/ 0 h 76"/>
              <a:gd name="T131" fmla="*/ 66 w 66"/>
              <a:gd name="T132" fmla="*/ 76 h 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" h="76">
                <a:moveTo>
                  <a:pt x="40" y="64"/>
                </a:moveTo>
                <a:lnTo>
                  <a:pt x="34" y="68"/>
                </a:lnTo>
                <a:lnTo>
                  <a:pt x="28" y="72"/>
                </a:lnTo>
                <a:lnTo>
                  <a:pt x="26" y="74"/>
                </a:lnTo>
                <a:lnTo>
                  <a:pt x="22" y="76"/>
                </a:lnTo>
                <a:lnTo>
                  <a:pt x="16" y="76"/>
                </a:lnTo>
                <a:lnTo>
                  <a:pt x="10" y="76"/>
                </a:lnTo>
                <a:lnTo>
                  <a:pt x="4" y="72"/>
                </a:lnTo>
                <a:lnTo>
                  <a:pt x="2" y="68"/>
                </a:lnTo>
                <a:lnTo>
                  <a:pt x="0" y="62"/>
                </a:lnTo>
                <a:lnTo>
                  <a:pt x="0" y="58"/>
                </a:lnTo>
                <a:lnTo>
                  <a:pt x="0" y="52"/>
                </a:lnTo>
                <a:lnTo>
                  <a:pt x="2" y="48"/>
                </a:lnTo>
                <a:lnTo>
                  <a:pt x="6" y="44"/>
                </a:lnTo>
                <a:lnTo>
                  <a:pt x="12" y="38"/>
                </a:lnTo>
                <a:lnTo>
                  <a:pt x="20" y="36"/>
                </a:lnTo>
                <a:lnTo>
                  <a:pt x="28" y="32"/>
                </a:lnTo>
                <a:lnTo>
                  <a:pt x="40" y="28"/>
                </a:lnTo>
                <a:lnTo>
                  <a:pt x="40" y="24"/>
                </a:lnTo>
                <a:lnTo>
                  <a:pt x="40" y="18"/>
                </a:lnTo>
                <a:lnTo>
                  <a:pt x="38" y="12"/>
                </a:lnTo>
                <a:lnTo>
                  <a:pt x="36" y="10"/>
                </a:lnTo>
                <a:lnTo>
                  <a:pt x="32" y="6"/>
                </a:lnTo>
                <a:lnTo>
                  <a:pt x="26" y="4"/>
                </a:lnTo>
                <a:lnTo>
                  <a:pt x="22" y="6"/>
                </a:lnTo>
                <a:lnTo>
                  <a:pt x="18" y="8"/>
                </a:lnTo>
                <a:lnTo>
                  <a:pt x="16" y="10"/>
                </a:lnTo>
                <a:lnTo>
                  <a:pt x="16" y="14"/>
                </a:lnTo>
                <a:lnTo>
                  <a:pt x="16" y="20"/>
                </a:lnTo>
                <a:lnTo>
                  <a:pt x="16" y="22"/>
                </a:lnTo>
                <a:lnTo>
                  <a:pt x="14" y="24"/>
                </a:lnTo>
                <a:lnTo>
                  <a:pt x="12" y="26"/>
                </a:lnTo>
                <a:lnTo>
                  <a:pt x="10" y="28"/>
                </a:lnTo>
                <a:lnTo>
                  <a:pt x="6" y="26"/>
                </a:lnTo>
                <a:lnTo>
                  <a:pt x="4" y="24"/>
                </a:lnTo>
                <a:lnTo>
                  <a:pt x="2" y="22"/>
                </a:lnTo>
                <a:lnTo>
                  <a:pt x="2" y="18"/>
                </a:lnTo>
                <a:lnTo>
                  <a:pt x="4" y="14"/>
                </a:lnTo>
                <a:lnTo>
                  <a:pt x="6" y="10"/>
                </a:lnTo>
                <a:lnTo>
                  <a:pt x="10" y="6"/>
                </a:lnTo>
                <a:lnTo>
                  <a:pt x="14" y="2"/>
                </a:lnTo>
                <a:lnTo>
                  <a:pt x="22" y="0"/>
                </a:lnTo>
                <a:lnTo>
                  <a:pt x="30" y="0"/>
                </a:lnTo>
                <a:lnTo>
                  <a:pt x="38" y="0"/>
                </a:lnTo>
                <a:lnTo>
                  <a:pt x="46" y="4"/>
                </a:lnTo>
                <a:lnTo>
                  <a:pt x="50" y="6"/>
                </a:lnTo>
                <a:lnTo>
                  <a:pt x="52" y="10"/>
                </a:lnTo>
                <a:lnTo>
                  <a:pt x="52" y="14"/>
                </a:lnTo>
                <a:lnTo>
                  <a:pt x="54" y="18"/>
                </a:lnTo>
                <a:lnTo>
                  <a:pt x="54" y="24"/>
                </a:lnTo>
                <a:lnTo>
                  <a:pt x="54" y="50"/>
                </a:lnTo>
                <a:lnTo>
                  <a:pt x="54" y="56"/>
                </a:lnTo>
                <a:lnTo>
                  <a:pt x="54" y="60"/>
                </a:lnTo>
                <a:lnTo>
                  <a:pt x="54" y="62"/>
                </a:lnTo>
                <a:lnTo>
                  <a:pt x="54" y="64"/>
                </a:lnTo>
                <a:lnTo>
                  <a:pt x="56" y="66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6" y="62"/>
                </a:lnTo>
                <a:lnTo>
                  <a:pt x="66" y="64"/>
                </a:lnTo>
                <a:lnTo>
                  <a:pt x="60" y="72"/>
                </a:lnTo>
                <a:lnTo>
                  <a:pt x="54" y="76"/>
                </a:lnTo>
                <a:lnTo>
                  <a:pt x="48" y="76"/>
                </a:lnTo>
                <a:lnTo>
                  <a:pt x="44" y="76"/>
                </a:lnTo>
                <a:lnTo>
                  <a:pt x="42" y="74"/>
                </a:lnTo>
                <a:lnTo>
                  <a:pt x="40" y="70"/>
                </a:lnTo>
                <a:lnTo>
                  <a:pt x="40" y="64"/>
                </a:lnTo>
                <a:close/>
                <a:moveTo>
                  <a:pt x="40" y="58"/>
                </a:moveTo>
                <a:lnTo>
                  <a:pt x="40" y="32"/>
                </a:lnTo>
                <a:lnTo>
                  <a:pt x="32" y="34"/>
                </a:lnTo>
                <a:lnTo>
                  <a:pt x="28" y="38"/>
                </a:lnTo>
                <a:lnTo>
                  <a:pt x="24" y="38"/>
                </a:lnTo>
                <a:lnTo>
                  <a:pt x="18" y="42"/>
                </a:lnTo>
                <a:lnTo>
                  <a:pt x="16" y="46"/>
                </a:lnTo>
                <a:lnTo>
                  <a:pt x="14" y="50"/>
                </a:lnTo>
                <a:lnTo>
                  <a:pt x="12" y="54"/>
                </a:lnTo>
                <a:lnTo>
                  <a:pt x="14" y="58"/>
                </a:lnTo>
                <a:lnTo>
                  <a:pt x="16" y="62"/>
                </a:lnTo>
                <a:lnTo>
                  <a:pt x="20" y="66"/>
                </a:lnTo>
                <a:lnTo>
                  <a:pt x="24" y="66"/>
                </a:lnTo>
                <a:lnTo>
                  <a:pt x="28" y="66"/>
                </a:lnTo>
                <a:lnTo>
                  <a:pt x="34" y="62"/>
                </a:lnTo>
                <a:lnTo>
                  <a:pt x="40" y="58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19" name="Freeform 71"/>
          <p:cNvSpPr>
            <a:spLocks noEditPoints="1"/>
          </p:cNvSpPr>
          <p:nvPr/>
        </p:nvSpPr>
        <p:spPr bwMode="auto">
          <a:xfrm>
            <a:off x="3811588" y="1547813"/>
            <a:ext cx="134937" cy="206375"/>
          </a:xfrm>
          <a:custGeom>
            <a:avLst/>
            <a:gdLst>
              <a:gd name="T0" fmla="*/ 2147483647 w 76"/>
              <a:gd name="T1" fmla="*/ 2147483647 h 116"/>
              <a:gd name="T2" fmla="*/ 2147483647 w 76"/>
              <a:gd name="T3" fmla="*/ 2147483647 h 116"/>
              <a:gd name="T4" fmla="*/ 2147483647 w 76"/>
              <a:gd name="T5" fmla="*/ 2147483647 h 116"/>
              <a:gd name="T6" fmla="*/ 2147483647 w 76"/>
              <a:gd name="T7" fmla="*/ 2147483647 h 116"/>
              <a:gd name="T8" fmla="*/ 2147483647 w 76"/>
              <a:gd name="T9" fmla="*/ 2147483647 h 116"/>
              <a:gd name="T10" fmla="*/ 2147483647 w 76"/>
              <a:gd name="T11" fmla="*/ 2147483647 h 116"/>
              <a:gd name="T12" fmla="*/ 2147483647 w 76"/>
              <a:gd name="T13" fmla="*/ 2147483647 h 116"/>
              <a:gd name="T14" fmla="*/ 2147483647 w 76"/>
              <a:gd name="T15" fmla="*/ 2147483647 h 116"/>
              <a:gd name="T16" fmla="*/ 2147483647 w 76"/>
              <a:gd name="T17" fmla="*/ 2147483647 h 116"/>
              <a:gd name="T18" fmla="*/ 2147483647 w 76"/>
              <a:gd name="T19" fmla="*/ 2147483647 h 116"/>
              <a:gd name="T20" fmla="*/ 2147483647 w 76"/>
              <a:gd name="T21" fmla="*/ 2147483647 h 116"/>
              <a:gd name="T22" fmla="*/ 2147483647 w 76"/>
              <a:gd name="T23" fmla="*/ 2147483647 h 116"/>
              <a:gd name="T24" fmla="*/ 2147483647 w 76"/>
              <a:gd name="T25" fmla="*/ 2147483647 h 116"/>
              <a:gd name="T26" fmla="*/ 2147483647 w 76"/>
              <a:gd name="T27" fmla="*/ 2147483647 h 116"/>
              <a:gd name="T28" fmla="*/ 2147483647 w 76"/>
              <a:gd name="T29" fmla="*/ 2147483647 h 116"/>
              <a:gd name="T30" fmla="*/ 2147483647 w 76"/>
              <a:gd name="T31" fmla="*/ 2147483647 h 116"/>
              <a:gd name="T32" fmla="*/ 2147483647 w 76"/>
              <a:gd name="T33" fmla="*/ 2147483647 h 116"/>
              <a:gd name="T34" fmla="*/ 2147483647 w 76"/>
              <a:gd name="T35" fmla="*/ 2147483647 h 116"/>
              <a:gd name="T36" fmla="*/ 2147483647 w 76"/>
              <a:gd name="T37" fmla="*/ 2147483647 h 116"/>
              <a:gd name="T38" fmla="*/ 2147483647 w 76"/>
              <a:gd name="T39" fmla="*/ 2147483647 h 116"/>
              <a:gd name="T40" fmla="*/ 2147483647 w 76"/>
              <a:gd name="T41" fmla="*/ 2147483647 h 116"/>
              <a:gd name="T42" fmla="*/ 2147483647 w 76"/>
              <a:gd name="T43" fmla="*/ 2147483647 h 116"/>
              <a:gd name="T44" fmla="*/ 2147483647 w 76"/>
              <a:gd name="T45" fmla="*/ 2147483647 h 116"/>
              <a:gd name="T46" fmla="*/ 2147483647 w 76"/>
              <a:gd name="T47" fmla="*/ 2147483647 h 116"/>
              <a:gd name="T48" fmla="*/ 2147483647 w 76"/>
              <a:gd name="T49" fmla="*/ 2147483647 h 116"/>
              <a:gd name="T50" fmla="*/ 2147483647 w 76"/>
              <a:gd name="T51" fmla="*/ 2147483647 h 116"/>
              <a:gd name="T52" fmla="*/ 2147483647 w 76"/>
              <a:gd name="T53" fmla="*/ 2147483647 h 116"/>
              <a:gd name="T54" fmla="*/ 2147483647 w 76"/>
              <a:gd name="T55" fmla="*/ 2147483647 h 116"/>
              <a:gd name="T56" fmla="*/ 2147483647 w 76"/>
              <a:gd name="T57" fmla="*/ 2147483647 h 116"/>
              <a:gd name="T58" fmla="*/ 2147483647 w 76"/>
              <a:gd name="T59" fmla="*/ 2147483647 h 116"/>
              <a:gd name="T60" fmla="*/ 2147483647 w 76"/>
              <a:gd name="T61" fmla="*/ 2147483647 h 116"/>
              <a:gd name="T62" fmla="*/ 0 w 76"/>
              <a:gd name="T63" fmla="*/ 2147483647 h 116"/>
              <a:gd name="T64" fmla="*/ 2147483647 w 76"/>
              <a:gd name="T65" fmla="*/ 0 h 116"/>
              <a:gd name="T66" fmla="*/ 2147483647 w 76"/>
              <a:gd name="T67" fmla="*/ 0 h 116"/>
              <a:gd name="T68" fmla="*/ 2147483647 w 76"/>
              <a:gd name="T69" fmla="*/ 2147483647 h 116"/>
              <a:gd name="T70" fmla="*/ 2147483647 w 76"/>
              <a:gd name="T71" fmla="*/ 2147483647 h 116"/>
              <a:gd name="T72" fmla="*/ 2147483647 w 76"/>
              <a:gd name="T73" fmla="*/ 2147483647 h 116"/>
              <a:gd name="T74" fmla="*/ 2147483647 w 76"/>
              <a:gd name="T75" fmla="*/ 2147483647 h 116"/>
              <a:gd name="T76" fmla="*/ 2147483647 w 76"/>
              <a:gd name="T77" fmla="*/ 2147483647 h 116"/>
              <a:gd name="T78" fmla="*/ 2147483647 w 76"/>
              <a:gd name="T79" fmla="*/ 2147483647 h 116"/>
              <a:gd name="T80" fmla="*/ 2147483647 w 76"/>
              <a:gd name="T81" fmla="*/ 2147483647 h 116"/>
              <a:gd name="T82" fmla="*/ 2147483647 w 76"/>
              <a:gd name="T83" fmla="*/ 2147483647 h 116"/>
              <a:gd name="T84" fmla="*/ 2147483647 w 76"/>
              <a:gd name="T85" fmla="*/ 2147483647 h 116"/>
              <a:gd name="T86" fmla="*/ 2147483647 w 76"/>
              <a:gd name="T87" fmla="*/ 2147483647 h 116"/>
              <a:gd name="T88" fmla="*/ 2147483647 w 76"/>
              <a:gd name="T89" fmla="*/ 2147483647 h 116"/>
              <a:gd name="T90" fmla="*/ 2147483647 w 76"/>
              <a:gd name="T91" fmla="*/ 2147483647 h 116"/>
              <a:gd name="T92" fmla="*/ 2147483647 w 76"/>
              <a:gd name="T93" fmla="*/ 2147483647 h 116"/>
              <a:gd name="T94" fmla="*/ 2147483647 w 76"/>
              <a:gd name="T95" fmla="*/ 2147483647 h 116"/>
              <a:gd name="T96" fmla="*/ 2147483647 w 76"/>
              <a:gd name="T97" fmla="*/ 2147483647 h 116"/>
              <a:gd name="T98" fmla="*/ 2147483647 w 76"/>
              <a:gd name="T99" fmla="*/ 2147483647 h 116"/>
              <a:gd name="T100" fmla="*/ 2147483647 w 76"/>
              <a:gd name="T101" fmla="*/ 2147483647 h 116"/>
              <a:gd name="T102" fmla="*/ 2147483647 w 76"/>
              <a:gd name="T103" fmla="*/ 2147483647 h 116"/>
              <a:gd name="T104" fmla="*/ 2147483647 w 76"/>
              <a:gd name="T105" fmla="*/ 2147483647 h 116"/>
              <a:gd name="T106" fmla="*/ 2147483647 w 76"/>
              <a:gd name="T107" fmla="*/ 2147483647 h 116"/>
              <a:gd name="T108" fmla="*/ 2147483647 w 76"/>
              <a:gd name="T109" fmla="*/ 2147483647 h 116"/>
              <a:gd name="T110" fmla="*/ 2147483647 w 76"/>
              <a:gd name="T111" fmla="*/ 2147483647 h 116"/>
              <a:gd name="T112" fmla="*/ 2147483647 w 76"/>
              <a:gd name="T113" fmla="*/ 2147483647 h 1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"/>
              <a:gd name="T172" fmla="*/ 0 h 116"/>
              <a:gd name="T173" fmla="*/ 76 w 76"/>
              <a:gd name="T174" fmla="*/ 116 h 1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" h="116">
                <a:moveTo>
                  <a:pt x="24" y="56"/>
                </a:moveTo>
                <a:lnTo>
                  <a:pt x="32" y="46"/>
                </a:lnTo>
                <a:lnTo>
                  <a:pt x="40" y="42"/>
                </a:lnTo>
                <a:lnTo>
                  <a:pt x="48" y="40"/>
                </a:lnTo>
                <a:lnTo>
                  <a:pt x="54" y="40"/>
                </a:lnTo>
                <a:lnTo>
                  <a:pt x="62" y="44"/>
                </a:lnTo>
                <a:lnTo>
                  <a:pt x="68" y="50"/>
                </a:lnTo>
                <a:lnTo>
                  <a:pt x="72" y="56"/>
                </a:lnTo>
                <a:lnTo>
                  <a:pt x="74" y="66"/>
                </a:lnTo>
                <a:lnTo>
                  <a:pt x="76" y="76"/>
                </a:lnTo>
                <a:lnTo>
                  <a:pt x="74" y="84"/>
                </a:lnTo>
                <a:lnTo>
                  <a:pt x="72" y="92"/>
                </a:lnTo>
                <a:lnTo>
                  <a:pt x="68" y="100"/>
                </a:lnTo>
                <a:lnTo>
                  <a:pt x="62" y="106"/>
                </a:lnTo>
                <a:lnTo>
                  <a:pt x="54" y="112"/>
                </a:lnTo>
                <a:lnTo>
                  <a:pt x="46" y="116"/>
                </a:lnTo>
                <a:lnTo>
                  <a:pt x="38" y="116"/>
                </a:lnTo>
                <a:lnTo>
                  <a:pt x="32" y="116"/>
                </a:lnTo>
                <a:lnTo>
                  <a:pt x="24" y="114"/>
                </a:lnTo>
                <a:lnTo>
                  <a:pt x="18" y="112"/>
                </a:lnTo>
                <a:lnTo>
                  <a:pt x="10" y="108"/>
                </a:lnTo>
                <a:lnTo>
                  <a:pt x="10" y="32"/>
                </a:lnTo>
                <a:lnTo>
                  <a:pt x="10" y="24"/>
                </a:lnTo>
                <a:lnTo>
                  <a:pt x="10" y="18"/>
                </a:lnTo>
                <a:lnTo>
                  <a:pt x="10" y="14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2" y="10"/>
                </a:lnTo>
                <a:lnTo>
                  <a:pt x="0" y="10"/>
                </a:lnTo>
                <a:lnTo>
                  <a:pt x="22" y="0"/>
                </a:lnTo>
                <a:lnTo>
                  <a:pt x="24" y="0"/>
                </a:lnTo>
                <a:lnTo>
                  <a:pt x="24" y="56"/>
                </a:lnTo>
                <a:close/>
                <a:moveTo>
                  <a:pt x="24" y="60"/>
                </a:moveTo>
                <a:lnTo>
                  <a:pt x="24" y="104"/>
                </a:lnTo>
                <a:lnTo>
                  <a:pt x="28" y="106"/>
                </a:lnTo>
                <a:lnTo>
                  <a:pt x="32" y="110"/>
                </a:lnTo>
                <a:lnTo>
                  <a:pt x="38" y="110"/>
                </a:lnTo>
                <a:lnTo>
                  <a:pt x="42" y="112"/>
                </a:lnTo>
                <a:lnTo>
                  <a:pt x="46" y="110"/>
                </a:lnTo>
                <a:lnTo>
                  <a:pt x="52" y="108"/>
                </a:lnTo>
                <a:lnTo>
                  <a:pt x="56" y="104"/>
                </a:lnTo>
                <a:lnTo>
                  <a:pt x="60" y="98"/>
                </a:lnTo>
                <a:lnTo>
                  <a:pt x="62" y="90"/>
                </a:lnTo>
                <a:lnTo>
                  <a:pt x="62" y="80"/>
                </a:lnTo>
                <a:lnTo>
                  <a:pt x="62" y="72"/>
                </a:lnTo>
                <a:lnTo>
                  <a:pt x="60" y="64"/>
                </a:lnTo>
                <a:lnTo>
                  <a:pt x="56" y="60"/>
                </a:lnTo>
                <a:lnTo>
                  <a:pt x="52" y="56"/>
                </a:lnTo>
                <a:lnTo>
                  <a:pt x="46" y="52"/>
                </a:lnTo>
                <a:lnTo>
                  <a:pt x="42" y="52"/>
                </a:lnTo>
                <a:lnTo>
                  <a:pt x="36" y="52"/>
                </a:lnTo>
                <a:lnTo>
                  <a:pt x="32" y="54"/>
                </a:lnTo>
                <a:lnTo>
                  <a:pt x="30" y="56"/>
                </a:lnTo>
                <a:lnTo>
                  <a:pt x="24" y="6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0" name="Freeform 72"/>
          <p:cNvSpPr>
            <a:spLocks/>
          </p:cNvSpPr>
          <p:nvPr/>
        </p:nvSpPr>
        <p:spPr bwMode="auto">
          <a:xfrm>
            <a:off x="3968750" y="1547813"/>
            <a:ext cx="60325" cy="203200"/>
          </a:xfrm>
          <a:custGeom>
            <a:avLst/>
            <a:gdLst>
              <a:gd name="T0" fmla="*/ 2147483647 w 34"/>
              <a:gd name="T1" fmla="*/ 0 h 114"/>
              <a:gd name="T2" fmla="*/ 2147483647 w 34"/>
              <a:gd name="T3" fmla="*/ 2147483647 h 114"/>
              <a:gd name="T4" fmla="*/ 2147483647 w 34"/>
              <a:gd name="T5" fmla="*/ 2147483647 h 114"/>
              <a:gd name="T6" fmla="*/ 2147483647 w 34"/>
              <a:gd name="T7" fmla="*/ 2147483647 h 114"/>
              <a:gd name="T8" fmla="*/ 2147483647 w 34"/>
              <a:gd name="T9" fmla="*/ 2147483647 h 114"/>
              <a:gd name="T10" fmla="*/ 2147483647 w 34"/>
              <a:gd name="T11" fmla="*/ 2147483647 h 114"/>
              <a:gd name="T12" fmla="*/ 2147483647 w 34"/>
              <a:gd name="T13" fmla="*/ 2147483647 h 114"/>
              <a:gd name="T14" fmla="*/ 2147483647 w 34"/>
              <a:gd name="T15" fmla="*/ 2147483647 h 114"/>
              <a:gd name="T16" fmla="*/ 2147483647 w 34"/>
              <a:gd name="T17" fmla="*/ 2147483647 h 114"/>
              <a:gd name="T18" fmla="*/ 0 w 34"/>
              <a:gd name="T19" fmla="*/ 2147483647 h 114"/>
              <a:gd name="T20" fmla="*/ 0 w 34"/>
              <a:gd name="T21" fmla="*/ 2147483647 h 114"/>
              <a:gd name="T22" fmla="*/ 2147483647 w 34"/>
              <a:gd name="T23" fmla="*/ 2147483647 h 114"/>
              <a:gd name="T24" fmla="*/ 2147483647 w 34"/>
              <a:gd name="T25" fmla="*/ 2147483647 h 114"/>
              <a:gd name="T26" fmla="*/ 2147483647 w 34"/>
              <a:gd name="T27" fmla="*/ 2147483647 h 114"/>
              <a:gd name="T28" fmla="*/ 2147483647 w 34"/>
              <a:gd name="T29" fmla="*/ 2147483647 h 114"/>
              <a:gd name="T30" fmla="*/ 2147483647 w 34"/>
              <a:gd name="T31" fmla="*/ 2147483647 h 114"/>
              <a:gd name="T32" fmla="*/ 2147483647 w 34"/>
              <a:gd name="T33" fmla="*/ 2147483647 h 114"/>
              <a:gd name="T34" fmla="*/ 2147483647 w 34"/>
              <a:gd name="T35" fmla="*/ 2147483647 h 114"/>
              <a:gd name="T36" fmla="*/ 2147483647 w 34"/>
              <a:gd name="T37" fmla="*/ 2147483647 h 114"/>
              <a:gd name="T38" fmla="*/ 2147483647 w 34"/>
              <a:gd name="T39" fmla="*/ 2147483647 h 114"/>
              <a:gd name="T40" fmla="*/ 2147483647 w 34"/>
              <a:gd name="T41" fmla="*/ 2147483647 h 114"/>
              <a:gd name="T42" fmla="*/ 2147483647 w 34"/>
              <a:gd name="T43" fmla="*/ 2147483647 h 114"/>
              <a:gd name="T44" fmla="*/ 2147483647 w 34"/>
              <a:gd name="T45" fmla="*/ 2147483647 h 114"/>
              <a:gd name="T46" fmla="*/ 2147483647 w 34"/>
              <a:gd name="T47" fmla="*/ 2147483647 h 114"/>
              <a:gd name="T48" fmla="*/ 2147483647 w 34"/>
              <a:gd name="T49" fmla="*/ 2147483647 h 114"/>
              <a:gd name="T50" fmla="*/ 2147483647 w 34"/>
              <a:gd name="T51" fmla="*/ 2147483647 h 114"/>
              <a:gd name="T52" fmla="*/ 0 w 34"/>
              <a:gd name="T53" fmla="*/ 2147483647 h 114"/>
              <a:gd name="T54" fmla="*/ 0 w 34"/>
              <a:gd name="T55" fmla="*/ 2147483647 h 114"/>
              <a:gd name="T56" fmla="*/ 2147483647 w 34"/>
              <a:gd name="T57" fmla="*/ 0 h 114"/>
              <a:gd name="T58" fmla="*/ 2147483647 w 34"/>
              <a:gd name="T59" fmla="*/ 0 h 11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114"/>
              <a:gd name="T92" fmla="*/ 34 w 34"/>
              <a:gd name="T93" fmla="*/ 114 h 11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114">
                <a:moveTo>
                  <a:pt x="24" y="0"/>
                </a:moveTo>
                <a:lnTo>
                  <a:pt x="24" y="98"/>
                </a:lnTo>
                <a:lnTo>
                  <a:pt x="24" y="104"/>
                </a:lnTo>
                <a:lnTo>
                  <a:pt x="24" y="108"/>
                </a:lnTo>
                <a:lnTo>
                  <a:pt x="26" y="110"/>
                </a:lnTo>
                <a:lnTo>
                  <a:pt x="26" y="112"/>
                </a:lnTo>
                <a:lnTo>
                  <a:pt x="30" y="112"/>
                </a:lnTo>
                <a:lnTo>
                  <a:pt x="34" y="112"/>
                </a:lnTo>
                <a:lnTo>
                  <a:pt x="34" y="114"/>
                </a:lnTo>
                <a:lnTo>
                  <a:pt x="0" y="114"/>
                </a:lnTo>
                <a:lnTo>
                  <a:pt x="0" y="112"/>
                </a:lnTo>
                <a:lnTo>
                  <a:pt x="4" y="112"/>
                </a:lnTo>
                <a:lnTo>
                  <a:pt x="6" y="112"/>
                </a:lnTo>
                <a:lnTo>
                  <a:pt x="8" y="110"/>
                </a:lnTo>
                <a:lnTo>
                  <a:pt x="8" y="108"/>
                </a:lnTo>
                <a:lnTo>
                  <a:pt x="10" y="104"/>
                </a:lnTo>
                <a:lnTo>
                  <a:pt x="10" y="98"/>
                </a:lnTo>
                <a:lnTo>
                  <a:pt x="10" y="32"/>
                </a:lnTo>
                <a:lnTo>
                  <a:pt x="10" y="24"/>
                </a:lnTo>
                <a:lnTo>
                  <a:pt x="10" y="18"/>
                </a:lnTo>
                <a:lnTo>
                  <a:pt x="10" y="14"/>
                </a:lnTo>
                <a:lnTo>
                  <a:pt x="8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0"/>
                </a:lnTo>
                <a:lnTo>
                  <a:pt x="20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1" name="Freeform 73"/>
          <p:cNvSpPr>
            <a:spLocks noEditPoints="1"/>
          </p:cNvSpPr>
          <p:nvPr/>
        </p:nvSpPr>
        <p:spPr bwMode="auto">
          <a:xfrm>
            <a:off x="4046538" y="1619250"/>
            <a:ext cx="106362" cy="134938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0 w 60"/>
              <a:gd name="T47" fmla="*/ 2147483647 h 76"/>
              <a:gd name="T48" fmla="*/ 0 w 60"/>
              <a:gd name="T49" fmla="*/ 2147483647 h 76"/>
              <a:gd name="T50" fmla="*/ 0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0 h 76"/>
              <a:gd name="T60" fmla="*/ 2147483647 w 60"/>
              <a:gd name="T61" fmla="*/ 0 h 76"/>
              <a:gd name="T62" fmla="*/ 2147483647 w 60"/>
              <a:gd name="T63" fmla="*/ 0 h 76"/>
              <a:gd name="T64" fmla="*/ 2147483647 w 60"/>
              <a:gd name="T65" fmla="*/ 2147483647 h 76"/>
              <a:gd name="T66" fmla="*/ 2147483647 w 60"/>
              <a:gd name="T67" fmla="*/ 2147483647 h 76"/>
              <a:gd name="T68" fmla="*/ 2147483647 w 60"/>
              <a:gd name="T69" fmla="*/ 2147483647 h 76"/>
              <a:gd name="T70" fmla="*/ 2147483647 w 60"/>
              <a:gd name="T71" fmla="*/ 2147483647 h 76"/>
              <a:gd name="T72" fmla="*/ 2147483647 w 60"/>
              <a:gd name="T73" fmla="*/ 2147483647 h 76"/>
              <a:gd name="T74" fmla="*/ 2147483647 w 60"/>
              <a:gd name="T75" fmla="*/ 2147483647 h 76"/>
              <a:gd name="T76" fmla="*/ 2147483647 w 60"/>
              <a:gd name="T77" fmla="*/ 2147483647 h 76"/>
              <a:gd name="T78" fmla="*/ 2147483647 w 60"/>
              <a:gd name="T79" fmla="*/ 2147483647 h 76"/>
              <a:gd name="T80" fmla="*/ 2147483647 w 60"/>
              <a:gd name="T81" fmla="*/ 2147483647 h 76"/>
              <a:gd name="T82" fmla="*/ 2147483647 w 60"/>
              <a:gd name="T83" fmla="*/ 2147483647 h 76"/>
              <a:gd name="T84" fmla="*/ 2147483647 w 60"/>
              <a:gd name="T85" fmla="*/ 2147483647 h 76"/>
              <a:gd name="T86" fmla="*/ 2147483647 w 60"/>
              <a:gd name="T87" fmla="*/ 2147483647 h 76"/>
              <a:gd name="T88" fmla="*/ 2147483647 w 60"/>
              <a:gd name="T89" fmla="*/ 2147483647 h 76"/>
              <a:gd name="T90" fmla="*/ 2147483647 w 60"/>
              <a:gd name="T91" fmla="*/ 2147483647 h 76"/>
              <a:gd name="T92" fmla="*/ 2147483647 w 60"/>
              <a:gd name="T93" fmla="*/ 2147483647 h 76"/>
              <a:gd name="T94" fmla="*/ 2147483647 w 60"/>
              <a:gd name="T95" fmla="*/ 2147483647 h 76"/>
              <a:gd name="T96" fmla="*/ 2147483647 w 60"/>
              <a:gd name="T97" fmla="*/ 2147483647 h 76"/>
              <a:gd name="T98" fmla="*/ 2147483647 w 60"/>
              <a:gd name="T99" fmla="*/ 2147483647 h 76"/>
              <a:gd name="T100" fmla="*/ 2147483647 w 60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0"/>
              <a:gd name="T154" fmla="*/ 0 h 76"/>
              <a:gd name="T155" fmla="*/ 60 w 60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0" h="76">
                <a:moveTo>
                  <a:pt x="12" y="28"/>
                </a:moveTo>
                <a:lnTo>
                  <a:pt x="12" y="38"/>
                </a:lnTo>
                <a:lnTo>
                  <a:pt x="14" y="46"/>
                </a:lnTo>
                <a:lnTo>
                  <a:pt x="20" y="54"/>
                </a:lnTo>
                <a:lnTo>
                  <a:pt x="24" y="58"/>
                </a:lnTo>
                <a:lnTo>
                  <a:pt x="32" y="62"/>
                </a:lnTo>
                <a:lnTo>
                  <a:pt x="38" y="62"/>
                </a:lnTo>
                <a:lnTo>
                  <a:pt x="44" y="62"/>
                </a:lnTo>
                <a:lnTo>
                  <a:pt x="50" y="60"/>
                </a:lnTo>
                <a:lnTo>
                  <a:pt x="54" y="56"/>
                </a:lnTo>
                <a:lnTo>
                  <a:pt x="56" y="52"/>
                </a:lnTo>
                <a:lnTo>
                  <a:pt x="60" y="46"/>
                </a:lnTo>
                <a:lnTo>
                  <a:pt x="60" y="48"/>
                </a:lnTo>
                <a:lnTo>
                  <a:pt x="60" y="54"/>
                </a:lnTo>
                <a:lnTo>
                  <a:pt x="56" y="62"/>
                </a:lnTo>
                <a:lnTo>
                  <a:pt x="52" y="68"/>
                </a:lnTo>
                <a:lnTo>
                  <a:pt x="46" y="72"/>
                </a:lnTo>
                <a:lnTo>
                  <a:pt x="38" y="76"/>
                </a:lnTo>
                <a:lnTo>
                  <a:pt x="32" y="76"/>
                </a:lnTo>
                <a:lnTo>
                  <a:pt x="22" y="76"/>
                </a:lnTo>
                <a:lnTo>
                  <a:pt x="16" y="72"/>
                </a:lnTo>
                <a:lnTo>
                  <a:pt x="8" y="66"/>
                </a:lnTo>
                <a:lnTo>
                  <a:pt x="4" y="58"/>
                </a:lnTo>
                <a:lnTo>
                  <a:pt x="0" y="50"/>
                </a:lnTo>
                <a:lnTo>
                  <a:pt x="0" y="40"/>
                </a:lnTo>
                <a:lnTo>
                  <a:pt x="0" y="28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0" y="0"/>
                </a:lnTo>
                <a:lnTo>
                  <a:pt x="48" y="4"/>
                </a:lnTo>
                <a:lnTo>
                  <a:pt x="52" y="8"/>
                </a:lnTo>
                <a:lnTo>
                  <a:pt x="58" y="14"/>
                </a:lnTo>
                <a:lnTo>
                  <a:pt x="60" y="20"/>
                </a:lnTo>
                <a:lnTo>
                  <a:pt x="60" y="28"/>
                </a:lnTo>
                <a:lnTo>
                  <a:pt x="12" y="28"/>
                </a:lnTo>
                <a:close/>
                <a:moveTo>
                  <a:pt x="12" y="24"/>
                </a:moveTo>
                <a:lnTo>
                  <a:pt x="44" y="24"/>
                </a:lnTo>
                <a:lnTo>
                  <a:pt x="44" y="18"/>
                </a:lnTo>
                <a:lnTo>
                  <a:pt x="42" y="14"/>
                </a:lnTo>
                <a:lnTo>
                  <a:pt x="40" y="10"/>
                </a:lnTo>
                <a:lnTo>
                  <a:pt x="36" y="8"/>
                </a:lnTo>
                <a:lnTo>
                  <a:pt x="32" y="6"/>
                </a:lnTo>
                <a:lnTo>
                  <a:pt x="28" y="4"/>
                </a:lnTo>
                <a:lnTo>
                  <a:pt x="22" y="6"/>
                </a:lnTo>
                <a:lnTo>
                  <a:pt x="18" y="10"/>
                </a:lnTo>
                <a:lnTo>
                  <a:pt x="14" y="14"/>
                </a:lnTo>
                <a:lnTo>
                  <a:pt x="12" y="18"/>
                </a:lnTo>
                <a:lnTo>
                  <a:pt x="12" y="24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2" name="Freeform 74"/>
          <p:cNvSpPr>
            <a:spLocks noEditPoints="1"/>
          </p:cNvSpPr>
          <p:nvPr/>
        </p:nvSpPr>
        <p:spPr bwMode="auto">
          <a:xfrm>
            <a:off x="2101850" y="4575175"/>
            <a:ext cx="134938" cy="204788"/>
          </a:xfrm>
          <a:custGeom>
            <a:avLst/>
            <a:gdLst>
              <a:gd name="T0" fmla="*/ 2147483647 w 76"/>
              <a:gd name="T1" fmla="*/ 2147483647 h 116"/>
              <a:gd name="T2" fmla="*/ 2147483647 w 76"/>
              <a:gd name="T3" fmla="*/ 2147483647 h 116"/>
              <a:gd name="T4" fmla="*/ 2147483647 w 76"/>
              <a:gd name="T5" fmla="*/ 2147483647 h 116"/>
              <a:gd name="T6" fmla="*/ 2147483647 w 76"/>
              <a:gd name="T7" fmla="*/ 2147483647 h 116"/>
              <a:gd name="T8" fmla="*/ 2147483647 w 76"/>
              <a:gd name="T9" fmla="*/ 2147483647 h 116"/>
              <a:gd name="T10" fmla="*/ 2147483647 w 76"/>
              <a:gd name="T11" fmla="*/ 2147483647 h 116"/>
              <a:gd name="T12" fmla="*/ 2147483647 w 76"/>
              <a:gd name="T13" fmla="*/ 2147483647 h 116"/>
              <a:gd name="T14" fmla="*/ 2147483647 w 76"/>
              <a:gd name="T15" fmla="*/ 2147483647 h 116"/>
              <a:gd name="T16" fmla="*/ 2147483647 w 76"/>
              <a:gd name="T17" fmla="*/ 2147483647 h 116"/>
              <a:gd name="T18" fmla="*/ 2147483647 w 76"/>
              <a:gd name="T19" fmla="*/ 2147483647 h 116"/>
              <a:gd name="T20" fmla="*/ 2147483647 w 76"/>
              <a:gd name="T21" fmla="*/ 2147483647 h 116"/>
              <a:gd name="T22" fmla="*/ 2147483647 w 76"/>
              <a:gd name="T23" fmla="*/ 2147483647 h 116"/>
              <a:gd name="T24" fmla="*/ 2147483647 w 76"/>
              <a:gd name="T25" fmla="*/ 2147483647 h 116"/>
              <a:gd name="T26" fmla="*/ 2147483647 w 76"/>
              <a:gd name="T27" fmla="*/ 2147483647 h 116"/>
              <a:gd name="T28" fmla="*/ 2147483647 w 76"/>
              <a:gd name="T29" fmla="*/ 2147483647 h 116"/>
              <a:gd name="T30" fmla="*/ 2147483647 w 76"/>
              <a:gd name="T31" fmla="*/ 2147483647 h 116"/>
              <a:gd name="T32" fmla="*/ 2147483647 w 76"/>
              <a:gd name="T33" fmla="*/ 2147483647 h 116"/>
              <a:gd name="T34" fmla="*/ 2147483647 w 76"/>
              <a:gd name="T35" fmla="*/ 2147483647 h 116"/>
              <a:gd name="T36" fmla="*/ 2147483647 w 76"/>
              <a:gd name="T37" fmla="*/ 2147483647 h 116"/>
              <a:gd name="T38" fmla="*/ 2147483647 w 76"/>
              <a:gd name="T39" fmla="*/ 2147483647 h 116"/>
              <a:gd name="T40" fmla="*/ 2147483647 w 76"/>
              <a:gd name="T41" fmla="*/ 2147483647 h 116"/>
              <a:gd name="T42" fmla="*/ 2147483647 w 76"/>
              <a:gd name="T43" fmla="*/ 2147483647 h 116"/>
              <a:gd name="T44" fmla="*/ 2147483647 w 76"/>
              <a:gd name="T45" fmla="*/ 2147483647 h 116"/>
              <a:gd name="T46" fmla="*/ 2147483647 w 76"/>
              <a:gd name="T47" fmla="*/ 2147483647 h 116"/>
              <a:gd name="T48" fmla="*/ 2147483647 w 76"/>
              <a:gd name="T49" fmla="*/ 2147483647 h 116"/>
              <a:gd name="T50" fmla="*/ 2147483647 w 76"/>
              <a:gd name="T51" fmla="*/ 2147483647 h 116"/>
              <a:gd name="T52" fmla="*/ 2147483647 w 76"/>
              <a:gd name="T53" fmla="*/ 2147483647 h 116"/>
              <a:gd name="T54" fmla="*/ 2147483647 w 76"/>
              <a:gd name="T55" fmla="*/ 2147483647 h 116"/>
              <a:gd name="T56" fmla="*/ 2147483647 w 76"/>
              <a:gd name="T57" fmla="*/ 2147483647 h 116"/>
              <a:gd name="T58" fmla="*/ 2147483647 w 76"/>
              <a:gd name="T59" fmla="*/ 2147483647 h 116"/>
              <a:gd name="T60" fmla="*/ 2147483647 w 76"/>
              <a:gd name="T61" fmla="*/ 2147483647 h 116"/>
              <a:gd name="T62" fmla="*/ 0 w 76"/>
              <a:gd name="T63" fmla="*/ 2147483647 h 116"/>
              <a:gd name="T64" fmla="*/ 2147483647 w 76"/>
              <a:gd name="T65" fmla="*/ 0 h 116"/>
              <a:gd name="T66" fmla="*/ 2147483647 w 76"/>
              <a:gd name="T67" fmla="*/ 0 h 116"/>
              <a:gd name="T68" fmla="*/ 2147483647 w 76"/>
              <a:gd name="T69" fmla="*/ 2147483647 h 116"/>
              <a:gd name="T70" fmla="*/ 2147483647 w 76"/>
              <a:gd name="T71" fmla="*/ 2147483647 h 116"/>
              <a:gd name="T72" fmla="*/ 2147483647 w 76"/>
              <a:gd name="T73" fmla="*/ 2147483647 h 116"/>
              <a:gd name="T74" fmla="*/ 2147483647 w 76"/>
              <a:gd name="T75" fmla="*/ 2147483647 h 116"/>
              <a:gd name="T76" fmla="*/ 2147483647 w 76"/>
              <a:gd name="T77" fmla="*/ 2147483647 h 116"/>
              <a:gd name="T78" fmla="*/ 2147483647 w 76"/>
              <a:gd name="T79" fmla="*/ 2147483647 h 116"/>
              <a:gd name="T80" fmla="*/ 2147483647 w 76"/>
              <a:gd name="T81" fmla="*/ 2147483647 h 116"/>
              <a:gd name="T82" fmla="*/ 2147483647 w 76"/>
              <a:gd name="T83" fmla="*/ 2147483647 h 116"/>
              <a:gd name="T84" fmla="*/ 2147483647 w 76"/>
              <a:gd name="T85" fmla="*/ 2147483647 h 116"/>
              <a:gd name="T86" fmla="*/ 2147483647 w 76"/>
              <a:gd name="T87" fmla="*/ 2147483647 h 116"/>
              <a:gd name="T88" fmla="*/ 2147483647 w 76"/>
              <a:gd name="T89" fmla="*/ 2147483647 h 116"/>
              <a:gd name="T90" fmla="*/ 2147483647 w 76"/>
              <a:gd name="T91" fmla="*/ 2147483647 h 116"/>
              <a:gd name="T92" fmla="*/ 2147483647 w 76"/>
              <a:gd name="T93" fmla="*/ 2147483647 h 116"/>
              <a:gd name="T94" fmla="*/ 2147483647 w 76"/>
              <a:gd name="T95" fmla="*/ 2147483647 h 116"/>
              <a:gd name="T96" fmla="*/ 2147483647 w 76"/>
              <a:gd name="T97" fmla="*/ 2147483647 h 116"/>
              <a:gd name="T98" fmla="*/ 2147483647 w 76"/>
              <a:gd name="T99" fmla="*/ 2147483647 h 116"/>
              <a:gd name="T100" fmla="*/ 2147483647 w 76"/>
              <a:gd name="T101" fmla="*/ 2147483647 h 116"/>
              <a:gd name="T102" fmla="*/ 2147483647 w 76"/>
              <a:gd name="T103" fmla="*/ 2147483647 h 116"/>
              <a:gd name="T104" fmla="*/ 2147483647 w 76"/>
              <a:gd name="T105" fmla="*/ 2147483647 h 116"/>
              <a:gd name="T106" fmla="*/ 2147483647 w 76"/>
              <a:gd name="T107" fmla="*/ 2147483647 h 116"/>
              <a:gd name="T108" fmla="*/ 2147483647 w 76"/>
              <a:gd name="T109" fmla="*/ 2147483647 h 116"/>
              <a:gd name="T110" fmla="*/ 2147483647 w 76"/>
              <a:gd name="T111" fmla="*/ 2147483647 h 116"/>
              <a:gd name="T112" fmla="*/ 2147483647 w 76"/>
              <a:gd name="T113" fmla="*/ 2147483647 h 1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"/>
              <a:gd name="T172" fmla="*/ 0 h 116"/>
              <a:gd name="T173" fmla="*/ 76 w 76"/>
              <a:gd name="T174" fmla="*/ 116 h 1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" h="116">
                <a:moveTo>
                  <a:pt x="24" y="54"/>
                </a:moveTo>
                <a:lnTo>
                  <a:pt x="32" y="46"/>
                </a:lnTo>
                <a:lnTo>
                  <a:pt x="40" y="40"/>
                </a:lnTo>
                <a:lnTo>
                  <a:pt x="48" y="38"/>
                </a:lnTo>
                <a:lnTo>
                  <a:pt x="54" y="40"/>
                </a:lnTo>
                <a:lnTo>
                  <a:pt x="62" y="44"/>
                </a:lnTo>
                <a:lnTo>
                  <a:pt x="68" y="48"/>
                </a:lnTo>
                <a:lnTo>
                  <a:pt x="72" y="56"/>
                </a:lnTo>
                <a:lnTo>
                  <a:pt x="74" y="64"/>
                </a:lnTo>
                <a:lnTo>
                  <a:pt x="76" y="74"/>
                </a:lnTo>
                <a:lnTo>
                  <a:pt x="74" y="84"/>
                </a:lnTo>
                <a:lnTo>
                  <a:pt x="72" y="92"/>
                </a:lnTo>
                <a:lnTo>
                  <a:pt x="68" y="98"/>
                </a:lnTo>
                <a:lnTo>
                  <a:pt x="62" y="106"/>
                </a:lnTo>
                <a:lnTo>
                  <a:pt x="54" y="110"/>
                </a:lnTo>
                <a:lnTo>
                  <a:pt x="46" y="114"/>
                </a:lnTo>
                <a:lnTo>
                  <a:pt x="38" y="116"/>
                </a:lnTo>
                <a:lnTo>
                  <a:pt x="32" y="114"/>
                </a:lnTo>
                <a:lnTo>
                  <a:pt x="24" y="114"/>
                </a:lnTo>
                <a:lnTo>
                  <a:pt x="18" y="110"/>
                </a:lnTo>
                <a:lnTo>
                  <a:pt x="12" y="106"/>
                </a:lnTo>
                <a:lnTo>
                  <a:pt x="12" y="30"/>
                </a:lnTo>
                <a:lnTo>
                  <a:pt x="12" y="22"/>
                </a:lnTo>
                <a:lnTo>
                  <a:pt x="10" y="18"/>
                </a:lnTo>
                <a:lnTo>
                  <a:pt x="10" y="14"/>
                </a:lnTo>
                <a:lnTo>
                  <a:pt x="10" y="12"/>
                </a:lnTo>
                <a:lnTo>
                  <a:pt x="10" y="10"/>
                </a:lnTo>
                <a:lnTo>
                  <a:pt x="8" y="8"/>
                </a:lnTo>
                <a:lnTo>
                  <a:pt x="6" y="8"/>
                </a:lnTo>
                <a:lnTo>
                  <a:pt x="4" y="8"/>
                </a:lnTo>
                <a:lnTo>
                  <a:pt x="2" y="10"/>
                </a:lnTo>
                <a:lnTo>
                  <a:pt x="0" y="8"/>
                </a:lnTo>
                <a:lnTo>
                  <a:pt x="22" y="0"/>
                </a:lnTo>
                <a:lnTo>
                  <a:pt x="24" y="0"/>
                </a:lnTo>
                <a:lnTo>
                  <a:pt x="24" y="54"/>
                </a:lnTo>
                <a:close/>
                <a:moveTo>
                  <a:pt x="24" y="60"/>
                </a:moveTo>
                <a:lnTo>
                  <a:pt x="24" y="102"/>
                </a:lnTo>
                <a:lnTo>
                  <a:pt x="28" y="106"/>
                </a:lnTo>
                <a:lnTo>
                  <a:pt x="34" y="108"/>
                </a:lnTo>
                <a:lnTo>
                  <a:pt x="38" y="110"/>
                </a:lnTo>
                <a:lnTo>
                  <a:pt x="42" y="110"/>
                </a:lnTo>
                <a:lnTo>
                  <a:pt x="46" y="110"/>
                </a:lnTo>
                <a:lnTo>
                  <a:pt x="52" y="106"/>
                </a:lnTo>
                <a:lnTo>
                  <a:pt x="56" y="102"/>
                </a:lnTo>
                <a:lnTo>
                  <a:pt x="60" y="96"/>
                </a:lnTo>
                <a:lnTo>
                  <a:pt x="62" y="88"/>
                </a:lnTo>
                <a:lnTo>
                  <a:pt x="62" y="80"/>
                </a:lnTo>
                <a:lnTo>
                  <a:pt x="62" y="70"/>
                </a:lnTo>
                <a:lnTo>
                  <a:pt x="60" y="64"/>
                </a:lnTo>
                <a:lnTo>
                  <a:pt x="56" y="58"/>
                </a:lnTo>
                <a:lnTo>
                  <a:pt x="52" y="54"/>
                </a:lnTo>
                <a:lnTo>
                  <a:pt x="46" y="52"/>
                </a:lnTo>
                <a:lnTo>
                  <a:pt x="42" y="50"/>
                </a:lnTo>
                <a:lnTo>
                  <a:pt x="38" y="52"/>
                </a:lnTo>
                <a:lnTo>
                  <a:pt x="32" y="52"/>
                </a:lnTo>
                <a:lnTo>
                  <a:pt x="30" y="56"/>
                </a:lnTo>
                <a:lnTo>
                  <a:pt x="24" y="6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3" name="Freeform 75"/>
          <p:cNvSpPr>
            <a:spLocks noEditPoints="1"/>
          </p:cNvSpPr>
          <p:nvPr/>
        </p:nvSpPr>
        <p:spPr bwMode="auto">
          <a:xfrm>
            <a:off x="2257425" y="4575175"/>
            <a:ext cx="60325" cy="201613"/>
          </a:xfrm>
          <a:custGeom>
            <a:avLst/>
            <a:gdLst>
              <a:gd name="T0" fmla="*/ 2147483647 w 34"/>
              <a:gd name="T1" fmla="*/ 0 h 114"/>
              <a:gd name="T2" fmla="*/ 2147483647 w 34"/>
              <a:gd name="T3" fmla="*/ 0 h 114"/>
              <a:gd name="T4" fmla="*/ 2147483647 w 34"/>
              <a:gd name="T5" fmla="*/ 2147483647 h 114"/>
              <a:gd name="T6" fmla="*/ 2147483647 w 34"/>
              <a:gd name="T7" fmla="*/ 2147483647 h 114"/>
              <a:gd name="T8" fmla="*/ 2147483647 w 34"/>
              <a:gd name="T9" fmla="*/ 2147483647 h 114"/>
              <a:gd name="T10" fmla="*/ 2147483647 w 34"/>
              <a:gd name="T11" fmla="*/ 2147483647 h 114"/>
              <a:gd name="T12" fmla="*/ 2147483647 w 34"/>
              <a:gd name="T13" fmla="*/ 2147483647 h 114"/>
              <a:gd name="T14" fmla="*/ 2147483647 w 34"/>
              <a:gd name="T15" fmla="*/ 2147483647 h 114"/>
              <a:gd name="T16" fmla="*/ 2147483647 w 34"/>
              <a:gd name="T17" fmla="*/ 2147483647 h 114"/>
              <a:gd name="T18" fmla="*/ 2147483647 w 34"/>
              <a:gd name="T19" fmla="*/ 2147483647 h 114"/>
              <a:gd name="T20" fmla="*/ 2147483647 w 34"/>
              <a:gd name="T21" fmla="*/ 2147483647 h 114"/>
              <a:gd name="T22" fmla="*/ 2147483647 w 34"/>
              <a:gd name="T23" fmla="*/ 2147483647 h 114"/>
              <a:gd name="T24" fmla="*/ 2147483647 w 34"/>
              <a:gd name="T25" fmla="*/ 2147483647 h 114"/>
              <a:gd name="T26" fmla="*/ 2147483647 w 34"/>
              <a:gd name="T27" fmla="*/ 2147483647 h 114"/>
              <a:gd name="T28" fmla="*/ 2147483647 w 34"/>
              <a:gd name="T29" fmla="*/ 2147483647 h 114"/>
              <a:gd name="T30" fmla="*/ 2147483647 w 34"/>
              <a:gd name="T31" fmla="*/ 0 h 114"/>
              <a:gd name="T32" fmla="*/ 2147483647 w 34"/>
              <a:gd name="T33" fmla="*/ 0 h 114"/>
              <a:gd name="T34" fmla="*/ 2147483647 w 34"/>
              <a:gd name="T35" fmla="*/ 2147483647 h 114"/>
              <a:gd name="T36" fmla="*/ 2147483647 w 34"/>
              <a:gd name="T37" fmla="*/ 2147483647 h 114"/>
              <a:gd name="T38" fmla="*/ 2147483647 w 34"/>
              <a:gd name="T39" fmla="*/ 2147483647 h 114"/>
              <a:gd name="T40" fmla="*/ 2147483647 w 34"/>
              <a:gd name="T41" fmla="*/ 2147483647 h 114"/>
              <a:gd name="T42" fmla="*/ 2147483647 w 34"/>
              <a:gd name="T43" fmla="*/ 2147483647 h 114"/>
              <a:gd name="T44" fmla="*/ 2147483647 w 34"/>
              <a:gd name="T45" fmla="*/ 2147483647 h 114"/>
              <a:gd name="T46" fmla="*/ 2147483647 w 34"/>
              <a:gd name="T47" fmla="*/ 2147483647 h 114"/>
              <a:gd name="T48" fmla="*/ 2147483647 w 34"/>
              <a:gd name="T49" fmla="*/ 2147483647 h 114"/>
              <a:gd name="T50" fmla="*/ 2147483647 w 34"/>
              <a:gd name="T51" fmla="*/ 2147483647 h 114"/>
              <a:gd name="T52" fmla="*/ 0 w 34"/>
              <a:gd name="T53" fmla="*/ 2147483647 h 114"/>
              <a:gd name="T54" fmla="*/ 0 w 34"/>
              <a:gd name="T55" fmla="*/ 2147483647 h 114"/>
              <a:gd name="T56" fmla="*/ 2147483647 w 34"/>
              <a:gd name="T57" fmla="*/ 2147483647 h 114"/>
              <a:gd name="T58" fmla="*/ 2147483647 w 34"/>
              <a:gd name="T59" fmla="*/ 2147483647 h 114"/>
              <a:gd name="T60" fmla="*/ 2147483647 w 34"/>
              <a:gd name="T61" fmla="*/ 2147483647 h 114"/>
              <a:gd name="T62" fmla="*/ 2147483647 w 34"/>
              <a:gd name="T63" fmla="*/ 2147483647 h 114"/>
              <a:gd name="T64" fmla="*/ 2147483647 w 34"/>
              <a:gd name="T65" fmla="*/ 2147483647 h 114"/>
              <a:gd name="T66" fmla="*/ 2147483647 w 34"/>
              <a:gd name="T67" fmla="*/ 2147483647 h 114"/>
              <a:gd name="T68" fmla="*/ 2147483647 w 34"/>
              <a:gd name="T69" fmla="*/ 2147483647 h 114"/>
              <a:gd name="T70" fmla="*/ 2147483647 w 34"/>
              <a:gd name="T71" fmla="*/ 2147483647 h 114"/>
              <a:gd name="T72" fmla="*/ 2147483647 w 34"/>
              <a:gd name="T73" fmla="*/ 2147483647 h 114"/>
              <a:gd name="T74" fmla="*/ 2147483647 w 34"/>
              <a:gd name="T75" fmla="*/ 2147483647 h 114"/>
              <a:gd name="T76" fmla="*/ 2147483647 w 34"/>
              <a:gd name="T77" fmla="*/ 2147483647 h 114"/>
              <a:gd name="T78" fmla="*/ 2147483647 w 34"/>
              <a:gd name="T79" fmla="*/ 2147483647 h 114"/>
              <a:gd name="T80" fmla="*/ 2147483647 w 34"/>
              <a:gd name="T81" fmla="*/ 2147483647 h 114"/>
              <a:gd name="T82" fmla="*/ 2147483647 w 34"/>
              <a:gd name="T83" fmla="*/ 2147483647 h 114"/>
              <a:gd name="T84" fmla="*/ 2147483647 w 34"/>
              <a:gd name="T85" fmla="*/ 2147483647 h 114"/>
              <a:gd name="T86" fmla="*/ 0 w 34"/>
              <a:gd name="T87" fmla="*/ 2147483647 h 114"/>
              <a:gd name="T88" fmla="*/ 0 w 34"/>
              <a:gd name="T89" fmla="*/ 2147483647 h 114"/>
              <a:gd name="T90" fmla="*/ 2147483647 w 34"/>
              <a:gd name="T91" fmla="*/ 2147483647 h 114"/>
              <a:gd name="T92" fmla="*/ 2147483647 w 34"/>
              <a:gd name="T93" fmla="*/ 2147483647 h 1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"/>
              <a:gd name="T142" fmla="*/ 0 h 114"/>
              <a:gd name="T143" fmla="*/ 34 w 34"/>
              <a:gd name="T144" fmla="*/ 114 h 11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" h="114">
                <a:moveTo>
                  <a:pt x="16" y="0"/>
                </a:moveTo>
                <a:lnTo>
                  <a:pt x="20" y="0"/>
                </a:lnTo>
                <a:lnTo>
                  <a:pt x="22" y="2"/>
                </a:lnTo>
                <a:lnTo>
                  <a:pt x="24" y="6"/>
                </a:lnTo>
                <a:lnTo>
                  <a:pt x="26" y="8"/>
                </a:lnTo>
                <a:lnTo>
                  <a:pt x="24" y="12"/>
                </a:lnTo>
                <a:lnTo>
                  <a:pt x="22" y="16"/>
                </a:lnTo>
                <a:lnTo>
                  <a:pt x="20" y="18"/>
                </a:lnTo>
                <a:lnTo>
                  <a:pt x="16" y="18"/>
                </a:lnTo>
                <a:lnTo>
                  <a:pt x="12" y="18"/>
                </a:lnTo>
                <a:lnTo>
                  <a:pt x="10" y="16"/>
                </a:lnTo>
                <a:lnTo>
                  <a:pt x="8" y="12"/>
                </a:lnTo>
                <a:lnTo>
                  <a:pt x="6" y="8"/>
                </a:lnTo>
                <a:lnTo>
                  <a:pt x="8" y="6"/>
                </a:lnTo>
                <a:lnTo>
                  <a:pt x="10" y="2"/>
                </a:lnTo>
                <a:lnTo>
                  <a:pt x="12" y="0"/>
                </a:lnTo>
                <a:lnTo>
                  <a:pt x="16" y="0"/>
                </a:lnTo>
                <a:close/>
                <a:moveTo>
                  <a:pt x="24" y="38"/>
                </a:moveTo>
                <a:lnTo>
                  <a:pt x="24" y="96"/>
                </a:lnTo>
                <a:lnTo>
                  <a:pt x="24" y="104"/>
                </a:lnTo>
                <a:lnTo>
                  <a:pt x="24" y="106"/>
                </a:lnTo>
                <a:lnTo>
                  <a:pt x="26" y="110"/>
                </a:lnTo>
                <a:lnTo>
                  <a:pt x="28" y="110"/>
                </a:lnTo>
                <a:lnTo>
                  <a:pt x="30" y="112"/>
                </a:lnTo>
                <a:lnTo>
                  <a:pt x="34" y="112"/>
                </a:lnTo>
                <a:lnTo>
                  <a:pt x="34" y="114"/>
                </a:lnTo>
                <a:lnTo>
                  <a:pt x="0" y="114"/>
                </a:lnTo>
                <a:lnTo>
                  <a:pt x="0" y="112"/>
                </a:lnTo>
                <a:lnTo>
                  <a:pt x="4" y="112"/>
                </a:lnTo>
                <a:lnTo>
                  <a:pt x="6" y="110"/>
                </a:lnTo>
                <a:lnTo>
                  <a:pt x="8" y="110"/>
                </a:lnTo>
                <a:lnTo>
                  <a:pt x="8" y="106"/>
                </a:lnTo>
                <a:lnTo>
                  <a:pt x="10" y="102"/>
                </a:lnTo>
                <a:lnTo>
                  <a:pt x="10" y="96"/>
                </a:lnTo>
                <a:lnTo>
                  <a:pt x="10" y="70"/>
                </a:lnTo>
                <a:lnTo>
                  <a:pt x="10" y="62"/>
                </a:lnTo>
                <a:lnTo>
                  <a:pt x="10" y="56"/>
                </a:lnTo>
                <a:lnTo>
                  <a:pt x="10" y="52"/>
                </a:lnTo>
                <a:lnTo>
                  <a:pt x="8" y="50"/>
                </a:lnTo>
                <a:lnTo>
                  <a:pt x="8" y="48"/>
                </a:lnTo>
                <a:lnTo>
                  <a:pt x="6" y="48"/>
                </a:lnTo>
                <a:lnTo>
                  <a:pt x="2" y="48"/>
                </a:lnTo>
                <a:lnTo>
                  <a:pt x="0" y="48"/>
                </a:lnTo>
                <a:lnTo>
                  <a:pt x="20" y="38"/>
                </a:lnTo>
                <a:lnTo>
                  <a:pt x="24" y="38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4" name="Freeform 76"/>
          <p:cNvSpPr>
            <a:spLocks/>
          </p:cNvSpPr>
          <p:nvPr/>
        </p:nvSpPr>
        <p:spPr bwMode="auto">
          <a:xfrm>
            <a:off x="2325688" y="4603750"/>
            <a:ext cx="80962" cy="176213"/>
          </a:xfrm>
          <a:custGeom>
            <a:avLst/>
            <a:gdLst>
              <a:gd name="T0" fmla="*/ 2147483647 w 46"/>
              <a:gd name="T1" fmla="*/ 0 h 100"/>
              <a:gd name="T2" fmla="*/ 2147483647 w 46"/>
              <a:gd name="T3" fmla="*/ 2147483647 h 100"/>
              <a:gd name="T4" fmla="*/ 2147483647 w 46"/>
              <a:gd name="T5" fmla="*/ 2147483647 h 100"/>
              <a:gd name="T6" fmla="*/ 2147483647 w 46"/>
              <a:gd name="T7" fmla="*/ 2147483647 h 100"/>
              <a:gd name="T8" fmla="*/ 2147483647 w 46"/>
              <a:gd name="T9" fmla="*/ 2147483647 h 100"/>
              <a:gd name="T10" fmla="*/ 2147483647 w 46"/>
              <a:gd name="T11" fmla="*/ 2147483647 h 100"/>
              <a:gd name="T12" fmla="*/ 2147483647 w 46"/>
              <a:gd name="T13" fmla="*/ 2147483647 h 100"/>
              <a:gd name="T14" fmla="*/ 2147483647 w 46"/>
              <a:gd name="T15" fmla="*/ 2147483647 h 100"/>
              <a:gd name="T16" fmla="*/ 2147483647 w 46"/>
              <a:gd name="T17" fmla="*/ 2147483647 h 100"/>
              <a:gd name="T18" fmla="*/ 2147483647 w 46"/>
              <a:gd name="T19" fmla="*/ 2147483647 h 100"/>
              <a:gd name="T20" fmla="*/ 2147483647 w 46"/>
              <a:gd name="T21" fmla="*/ 2147483647 h 100"/>
              <a:gd name="T22" fmla="*/ 2147483647 w 46"/>
              <a:gd name="T23" fmla="*/ 2147483647 h 100"/>
              <a:gd name="T24" fmla="*/ 2147483647 w 46"/>
              <a:gd name="T25" fmla="*/ 2147483647 h 100"/>
              <a:gd name="T26" fmla="*/ 2147483647 w 46"/>
              <a:gd name="T27" fmla="*/ 2147483647 h 100"/>
              <a:gd name="T28" fmla="*/ 2147483647 w 46"/>
              <a:gd name="T29" fmla="*/ 2147483647 h 100"/>
              <a:gd name="T30" fmla="*/ 2147483647 w 46"/>
              <a:gd name="T31" fmla="*/ 2147483647 h 100"/>
              <a:gd name="T32" fmla="*/ 2147483647 w 46"/>
              <a:gd name="T33" fmla="*/ 2147483647 h 100"/>
              <a:gd name="T34" fmla="*/ 2147483647 w 46"/>
              <a:gd name="T35" fmla="*/ 2147483647 h 100"/>
              <a:gd name="T36" fmla="*/ 2147483647 w 46"/>
              <a:gd name="T37" fmla="*/ 2147483647 h 100"/>
              <a:gd name="T38" fmla="*/ 2147483647 w 46"/>
              <a:gd name="T39" fmla="*/ 2147483647 h 100"/>
              <a:gd name="T40" fmla="*/ 2147483647 w 46"/>
              <a:gd name="T41" fmla="*/ 2147483647 h 100"/>
              <a:gd name="T42" fmla="*/ 2147483647 w 46"/>
              <a:gd name="T43" fmla="*/ 2147483647 h 100"/>
              <a:gd name="T44" fmla="*/ 2147483647 w 46"/>
              <a:gd name="T45" fmla="*/ 2147483647 h 100"/>
              <a:gd name="T46" fmla="*/ 2147483647 w 46"/>
              <a:gd name="T47" fmla="*/ 2147483647 h 100"/>
              <a:gd name="T48" fmla="*/ 2147483647 w 46"/>
              <a:gd name="T49" fmla="*/ 2147483647 h 100"/>
              <a:gd name="T50" fmla="*/ 2147483647 w 46"/>
              <a:gd name="T51" fmla="*/ 2147483647 h 100"/>
              <a:gd name="T52" fmla="*/ 0 w 46"/>
              <a:gd name="T53" fmla="*/ 2147483647 h 100"/>
              <a:gd name="T54" fmla="*/ 0 w 46"/>
              <a:gd name="T55" fmla="*/ 2147483647 h 100"/>
              <a:gd name="T56" fmla="*/ 2147483647 w 46"/>
              <a:gd name="T57" fmla="*/ 2147483647 h 100"/>
              <a:gd name="T58" fmla="*/ 2147483647 w 46"/>
              <a:gd name="T59" fmla="*/ 2147483647 h 100"/>
              <a:gd name="T60" fmla="*/ 2147483647 w 46"/>
              <a:gd name="T61" fmla="*/ 2147483647 h 100"/>
              <a:gd name="T62" fmla="*/ 2147483647 w 46"/>
              <a:gd name="T63" fmla="*/ 2147483647 h 100"/>
              <a:gd name="T64" fmla="*/ 2147483647 w 46"/>
              <a:gd name="T65" fmla="*/ 2147483647 h 100"/>
              <a:gd name="T66" fmla="*/ 2147483647 w 46"/>
              <a:gd name="T67" fmla="*/ 0 h 100"/>
              <a:gd name="T68" fmla="*/ 2147483647 w 46"/>
              <a:gd name="T69" fmla="*/ 0 h 1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100"/>
              <a:gd name="T107" fmla="*/ 46 w 46"/>
              <a:gd name="T108" fmla="*/ 100 h 1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100">
                <a:moveTo>
                  <a:pt x="26" y="0"/>
                </a:moveTo>
                <a:lnTo>
                  <a:pt x="26" y="24"/>
                </a:lnTo>
                <a:lnTo>
                  <a:pt x="44" y="24"/>
                </a:lnTo>
                <a:lnTo>
                  <a:pt x="44" y="30"/>
                </a:lnTo>
                <a:lnTo>
                  <a:pt x="26" y="30"/>
                </a:lnTo>
                <a:lnTo>
                  <a:pt x="26" y="78"/>
                </a:lnTo>
                <a:lnTo>
                  <a:pt x="26" y="82"/>
                </a:lnTo>
                <a:lnTo>
                  <a:pt x="28" y="86"/>
                </a:lnTo>
                <a:lnTo>
                  <a:pt x="30" y="88"/>
                </a:lnTo>
                <a:lnTo>
                  <a:pt x="34" y="90"/>
                </a:lnTo>
                <a:lnTo>
                  <a:pt x="36" y="88"/>
                </a:lnTo>
                <a:lnTo>
                  <a:pt x="40" y="88"/>
                </a:lnTo>
                <a:lnTo>
                  <a:pt x="42" y="86"/>
                </a:lnTo>
                <a:lnTo>
                  <a:pt x="44" y="84"/>
                </a:lnTo>
                <a:lnTo>
                  <a:pt x="46" y="84"/>
                </a:lnTo>
                <a:lnTo>
                  <a:pt x="44" y="90"/>
                </a:lnTo>
                <a:lnTo>
                  <a:pt x="38" y="96"/>
                </a:lnTo>
                <a:lnTo>
                  <a:pt x="32" y="98"/>
                </a:lnTo>
                <a:lnTo>
                  <a:pt x="28" y="100"/>
                </a:lnTo>
                <a:lnTo>
                  <a:pt x="24" y="98"/>
                </a:lnTo>
                <a:lnTo>
                  <a:pt x="20" y="98"/>
                </a:lnTo>
                <a:lnTo>
                  <a:pt x="16" y="94"/>
                </a:lnTo>
                <a:lnTo>
                  <a:pt x="14" y="92"/>
                </a:lnTo>
                <a:lnTo>
                  <a:pt x="14" y="86"/>
                </a:lnTo>
                <a:lnTo>
                  <a:pt x="12" y="80"/>
                </a:lnTo>
                <a:lnTo>
                  <a:pt x="12" y="30"/>
                </a:lnTo>
                <a:lnTo>
                  <a:pt x="0" y="30"/>
                </a:lnTo>
                <a:lnTo>
                  <a:pt x="0" y="28"/>
                </a:lnTo>
                <a:lnTo>
                  <a:pt x="6" y="24"/>
                </a:lnTo>
                <a:lnTo>
                  <a:pt x="10" y="22"/>
                </a:lnTo>
                <a:lnTo>
                  <a:pt x="14" y="16"/>
                </a:lnTo>
                <a:lnTo>
                  <a:pt x="18" y="12"/>
                </a:lnTo>
                <a:lnTo>
                  <a:pt x="22" y="8"/>
                </a:lnTo>
                <a:lnTo>
                  <a:pt x="2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5" name="Freeform 77"/>
          <p:cNvSpPr>
            <a:spLocks noEditPoints="1"/>
          </p:cNvSpPr>
          <p:nvPr/>
        </p:nvSpPr>
        <p:spPr bwMode="auto">
          <a:xfrm>
            <a:off x="2417763" y="4641850"/>
            <a:ext cx="117475" cy="138113"/>
          </a:xfrm>
          <a:custGeom>
            <a:avLst/>
            <a:gdLst>
              <a:gd name="T0" fmla="*/ 2147483647 w 66"/>
              <a:gd name="T1" fmla="*/ 2147483647 h 78"/>
              <a:gd name="T2" fmla="*/ 2147483647 w 66"/>
              <a:gd name="T3" fmla="*/ 2147483647 h 78"/>
              <a:gd name="T4" fmla="*/ 2147483647 w 66"/>
              <a:gd name="T5" fmla="*/ 2147483647 h 78"/>
              <a:gd name="T6" fmla="*/ 2147483647 w 66"/>
              <a:gd name="T7" fmla="*/ 2147483647 h 78"/>
              <a:gd name="T8" fmla="*/ 0 w 66"/>
              <a:gd name="T9" fmla="*/ 2147483647 h 78"/>
              <a:gd name="T10" fmla="*/ 0 w 66"/>
              <a:gd name="T11" fmla="*/ 2147483647 h 78"/>
              <a:gd name="T12" fmla="*/ 2147483647 w 66"/>
              <a:gd name="T13" fmla="*/ 2147483647 h 78"/>
              <a:gd name="T14" fmla="*/ 2147483647 w 66"/>
              <a:gd name="T15" fmla="*/ 2147483647 h 78"/>
              <a:gd name="T16" fmla="*/ 2147483647 w 66"/>
              <a:gd name="T17" fmla="*/ 2147483647 h 78"/>
              <a:gd name="T18" fmla="*/ 2147483647 w 66"/>
              <a:gd name="T19" fmla="*/ 2147483647 h 78"/>
              <a:gd name="T20" fmla="*/ 2147483647 w 66"/>
              <a:gd name="T21" fmla="*/ 2147483647 h 78"/>
              <a:gd name="T22" fmla="*/ 2147483647 w 66"/>
              <a:gd name="T23" fmla="*/ 2147483647 h 78"/>
              <a:gd name="T24" fmla="*/ 2147483647 w 66"/>
              <a:gd name="T25" fmla="*/ 2147483647 h 78"/>
              <a:gd name="T26" fmla="*/ 2147483647 w 66"/>
              <a:gd name="T27" fmla="*/ 2147483647 h 78"/>
              <a:gd name="T28" fmla="*/ 2147483647 w 66"/>
              <a:gd name="T29" fmla="*/ 2147483647 h 78"/>
              <a:gd name="T30" fmla="*/ 2147483647 w 66"/>
              <a:gd name="T31" fmla="*/ 2147483647 h 78"/>
              <a:gd name="T32" fmla="*/ 2147483647 w 66"/>
              <a:gd name="T33" fmla="*/ 2147483647 h 78"/>
              <a:gd name="T34" fmla="*/ 2147483647 w 66"/>
              <a:gd name="T35" fmla="*/ 2147483647 h 78"/>
              <a:gd name="T36" fmla="*/ 2147483647 w 66"/>
              <a:gd name="T37" fmla="*/ 2147483647 h 78"/>
              <a:gd name="T38" fmla="*/ 2147483647 w 66"/>
              <a:gd name="T39" fmla="*/ 2147483647 h 78"/>
              <a:gd name="T40" fmla="*/ 2147483647 w 66"/>
              <a:gd name="T41" fmla="*/ 2147483647 h 78"/>
              <a:gd name="T42" fmla="*/ 2147483647 w 66"/>
              <a:gd name="T43" fmla="*/ 2147483647 h 78"/>
              <a:gd name="T44" fmla="*/ 2147483647 w 66"/>
              <a:gd name="T45" fmla="*/ 2147483647 h 78"/>
              <a:gd name="T46" fmla="*/ 2147483647 w 66"/>
              <a:gd name="T47" fmla="*/ 2147483647 h 78"/>
              <a:gd name="T48" fmla="*/ 2147483647 w 66"/>
              <a:gd name="T49" fmla="*/ 2147483647 h 78"/>
              <a:gd name="T50" fmla="*/ 2147483647 w 66"/>
              <a:gd name="T51" fmla="*/ 2147483647 h 78"/>
              <a:gd name="T52" fmla="*/ 2147483647 w 66"/>
              <a:gd name="T53" fmla="*/ 2147483647 h 78"/>
              <a:gd name="T54" fmla="*/ 2147483647 w 66"/>
              <a:gd name="T55" fmla="*/ 2147483647 h 78"/>
              <a:gd name="T56" fmla="*/ 2147483647 w 66"/>
              <a:gd name="T57" fmla="*/ 2147483647 h 78"/>
              <a:gd name="T58" fmla="*/ 2147483647 w 66"/>
              <a:gd name="T59" fmla="*/ 2147483647 h 78"/>
              <a:gd name="T60" fmla="*/ 2147483647 w 66"/>
              <a:gd name="T61" fmla="*/ 2147483647 h 78"/>
              <a:gd name="T62" fmla="*/ 2147483647 w 66"/>
              <a:gd name="T63" fmla="*/ 2147483647 h 78"/>
              <a:gd name="T64" fmla="*/ 2147483647 w 66"/>
              <a:gd name="T65" fmla="*/ 2147483647 h 78"/>
              <a:gd name="T66" fmla="*/ 2147483647 w 66"/>
              <a:gd name="T67" fmla="*/ 2147483647 h 78"/>
              <a:gd name="T68" fmla="*/ 2147483647 w 66"/>
              <a:gd name="T69" fmla="*/ 2147483647 h 78"/>
              <a:gd name="T70" fmla="*/ 2147483647 w 66"/>
              <a:gd name="T71" fmla="*/ 2147483647 h 78"/>
              <a:gd name="T72" fmla="*/ 2147483647 w 66"/>
              <a:gd name="T73" fmla="*/ 2147483647 h 78"/>
              <a:gd name="T74" fmla="*/ 2147483647 w 66"/>
              <a:gd name="T75" fmla="*/ 2147483647 h 78"/>
              <a:gd name="T76" fmla="*/ 2147483647 w 66"/>
              <a:gd name="T77" fmla="*/ 2147483647 h 78"/>
              <a:gd name="T78" fmla="*/ 2147483647 w 66"/>
              <a:gd name="T79" fmla="*/ 2147483647 h 78"/>
              <a:gd name="T80" fmla="*/ 2147483647 w 66"/>
              <a:gd name="T81" fmla="*/ 2147483647 h 78"/>
              <a:gd name="T82" fmla="*/ 2147483647 w 66"/>
              <a:gd name="T83" fmla="*/ 2147483647 h 78"/>
              <a:gd name="T84" fmla="*/ 2147483647 w 66"/>
              <a:gd name="T85" fmla="*/ 2147483647 h 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6"/>
              <a:gd name="T130" fmla="*/ 0 h 78"/>
              <a:gd name="T131" fmla="*/ 66 w 66"/>
              <a:gd name="T132" fmla="*/ 78 h 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6" h="78">
                <a:moveTo>
                  <a:pt x="40" y="64"/>
                </a:moveTo>
                <a:lnTo>
                  <a:pt x="34" y="70"/>
                </a:lnTo>
                <a:lnTo>
                  <a:pt x="30" y="74"/>
                </a:lnTo>
                <a:lnTo>
                  <a:pt x="26" y="76"/>
                </a:lnTo>
                <a:lnTo>
                  <a:pt x="22" y="76"/>
                </a:lnTo>
                <a:lnTo>
                  <a:pt x="18" y="78"/>
                </a:lnTo>
                <a:lnTo>
                  <a:pt x="10" y="76"/>
                </a:lnTo>
                <a:lnTo>
                  <a:pt x="4" y="72"/>
                </a:lnTo>
                <a:lnTo>
                  <a:pt x="2" y="68"/>
                </a:lnTo>
                <a:lnTo>
                  <a:pt x="0" y="64"/>
                </a:lnTo>
                <a:lnTo>
                  <a:pt x="0" y="58"/>
                </a:lnTo>
                <a:lnTo>
                  <a:pt x="0" y="54"/>
                </a:lnTo>
                <a:lnTo>
                  <a:pt x="2" y="50"/>
                </a:lnTo>
                <a:lnTo>
                  <a:pt x="6" y="44"/>
                </a:lnTo>
                <a:lnTo>
                  <a:pt x="14" y="40"/>
                </a:lnTo>
                <a:lnTo>
                  <a:pt x="20" y="36"/>
                </a:lnTo>
                <a:lnTo>
                  <a:pt x="30" y="32"/>
                </a:lnTo>
                <a:lnTo>
                  <a:pt x="40" y="28"/>
                </a:lnTo>
                <a:lnTo>
                  <a:pt x="40" y="26"/>
                </a:lnTo>
                <a:lnTo>
                  <a:pt x="40" y="18"/>
                </a:lnTo>
                <a:lnTo>
                  <a:pt x="38" y="14"/>
                </a:lnTo>
                <a:lnTo>
                  <a:pt x="38" y="10"/>
                </a:lnTo>
                <a:lnTo>
                  <a:pt x="32" y="6"/>
                </a:lnTo>
                <a:lnTo>
                  <a:pt x="28" y="6"/>
                </a:lnTo>
                <a:lnTo>
                  <a:pt x="22" y="6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6" y="20"/>
                </a:lnTo>
                <a:lnTo>
                  <a:pt x="16" y="24"/>
                </a:lnTo>
                <a:lnTo>
                  <a:pt x="14" y="26"/>
                </a:lnTo>
                <a:lnTo>
                  <a:pt x="12" y="28"/>
                </a:lnTo>
                <a:lnTo>
                  <a:pt x="10" y="28"/>
                </a:lnTo>
                <a:lnTo>
                  <a:pt x="8" y="28"/>
                </a:lnTo>
                <a:lnTo>
                  <a:pt x="4" y="26"/>
                </a:lnTo>
                <a:lnTo>
                  <a:pt x="4" y="24"/>
                </a:lnTo>
                <a:lnTo>
                  <a:pt x="4" y="20"/>
                </a:lnTo>
                <a:lnTo>
                  <a:pt x="4" y="16"/>
                </a:lnTo>
                <a:lnTo>
                  <a:pt x="6" y="10"/>
                </a:lnTo>
                <a:lnTo>
                  <a:pt x="10" y="6"/>
                </a:lnTo>
                <a:lnTo>
                  <a:pt x="16" y="4"/>
                </a:lnTo>
                <a:lnTo>
                  <a:pt x="22" y="2"/>
                </a:lnTo>
                <a:lnTo>
                  <a:pt x="30" y="0"/>
                </a:lnTo>
                <a:lnTo>
                  <a:pt x="38" y="2"/>
                </a:lnTo>
                <a:lnTo>
                  <a:pt x="46" y="4"/>
                </a:lnTo>
                <a:lnTo>
                  <a:pt x="50" y="8"/>
                </a:lnTo>
                <a:lnTo>
                  <a:pt x="52" y="12"/>
                </a:lnTo>
                <a:lnTo>
                  <a:pt x="54" y="14"/>
                </a:lnTo>
                <a:lnTo>
                  <a:pt x="54" y="20"/>
                </a:lnTo>
                <a:lnTo>
                  <a:pt x="54" y="26"/>
                </a:lnTo>
                <a:lnTo>
                  <a:pt x="54" y="50"/>
                </a:lnTo>
                <a:lnTo>
                  <a:pt x="54" y="56"/>
                </a:lnTo>
                <a:lnTo>
                  <a:pt x="54" y="60"/>
                </a:lnTo>
                <a:lnTo>
                  <a:pt x="54" y="64"/>
                </a:lnTo>
                <a:lnTo>
                  <a:pt x="54" y="66"/>
                </a:lnTo>
                <a:lnTo>
                  <a:pt x="56" y="66"/>
                </a:lnTo>
                <a:lnTo>
                  <a:pt x="58" y="68"/>
                </a:lnTo>
                <a:lnTo>
                  <a:pt x="58" y="66"/>
                </a:lnTo>
                <a:lnTo>
                  <a:pt x="60" y="66"/>
                </a:lnTo>
                <a:lnTo>
                  <a:pt x="62" y="66"/>
                </a:lnTo>
                <a:lnTo>
                  <a:pt x="66" y="62"/>
                </a:lnTo>
                <a:lnTo>
                  <a:pt x="66" y="66"/>
                </a:lnTo>
                <a:lnTo>
                  <a:pt x="60" y="72"/>
                </a:lnTo>
                <a:lnTo>
                  <a:pt x="54" y="76"/>
                </a:lnTo>
                <a:lnTo>
                  <a:pt x="50" y="78"/>
                </a:lnTo>
                <a:lnTo>
                  <a:pt x="46" y="76"/>
                </a:lnTo>
                <a:lnTo>
                  <a:pt x="42" y="74"/>
                </a:lnTo>
                <a:lnTo>
                  <a:pt x="42" y="70"/>
                </a:lnTo>
                <a:lnTo>
                  <a:pt x="40" y="64"/>
                </a:lnTo>
                <a:close/>
                <a:moveTo>
                  <a:pt x="40" y="60"/>
                </a:moveTo>
                <a:lnTo>
                  <a:pt x="40" y="34"/>
                </a:lnTo>
                <a:lnTo>
                  <a:pt x="34" y="36"/>
                </a:lnTo>
                <a:lnTo>
                  <a:pt x="28" y="38"/>
                </a:lnTo>
                <a:lnTo>
                  <a:pt x="24" y="40"/>
                </a:lnTo>
                <a:lnTo>
                  <a:pt x="20" y="42"/>
                </a:lnTo>
                <a:lnTo>
                  <a:pt x="16" y="46"/>
                </a:lnTo>
                <a:lnTo>
                  <a:pt x="14" y="50"/>
                </a:lnTo>
                <a:lnTo>
                  <a:pt x="14" y="54"/>
                </a:lnTo>
                <a:lnTo>
                  <a:pt x="14" y="60"/>
                </a:lnTo>
                <a:lnTo>
                  <a:pt x="16" y="64"/>
                </a:lnTo>
                <a:lnTo>
                  <a:pt x="20" y="66"/>
                </a:lnTo>
                <a:lnTo>
                  <a:pt x="24" y="68"/>
                </a:lnTo>
                <a:lnTo>
                  <a:pt x="30" y="66"/>
                </a:lnTo>
                <a:lnTo>
                  <a:pt x="34" y="64"/>
                </a:lnTo>
                <a:lnTo>
                  <a:pt x="40" y="6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6" name="Freeform 78"/>
          <p:cNvSpPr>
            <a:spLocks/>
          </p:cNvSpPr>
          <p:nvPr/>
        </p:nvSpPr>
        <p:spPr bwMode="auto">
          <a:xfrm>
            <a:off x="2541588" y="4641850"/>
            <a:ext cx="138112" cy="134938"/>
          </a:xfrm>
          <a:custGeom>
            <a:avLst/>
            <a:gdLst>
              <a:gd name="T0" fmla="*/ 2147483647 w 78"/>
              <a:gd name="T1" fmla="*/ 2147483647 h 76"/>
              <a:gd name="T2" fmla="*/ 2147483647 w 78"/>
              <a:gd name="T3" fmla="*/ 0 h 76"/>
              <a:gd name="T4" fmla="*/ 2147483647 w 78"/>
              <a:gd name="T5" fmla="*/ 2147483647 h 76"/>
              <a:gd name="T6" fmla="*/ 2147483647 w 78"/>
              <a:gd name="T7" fmla="*/ 2147483647 h 76"/>
              <a:gd name="T8" fmla="*/ 2147483647 w 78"/>
              <a:gd name="T9" fmla="*/ 2147483647 h 76"/>
              <a:gd name="T10" fmla="*/ 2147483647 w 78"/>
              <a:gd name="T11" fmla="*/ 2147483647 h 76"/>
              <a:gd name="T12" fmla="*/ 2147483647 w 78"/>
              <a:gd name="T13" fmla="*/ 2147483647 h 76"/>
              <a:gd name="T14" fmla="*/ 2147483647 w 78"/>
              <a:gd name="T15" fmla="*/ 2147483647 h 76"/>
              <a:gd name="T16" fmla="*/ 2147483647 w 78"/>
              <a:gd name="T17" fmla="*/ 2147483647 h 76"/>
              <a:gd name="T18" fmla="*/ 2147483647 w 78"/>
              <a:gd name="T19" fmla="*/ 2147483647 h 76"/>
              <a:gd name="T20" fmla="*/ 2147483647 w 78"/>
              <a:gd name="T21" fmla="*/ 2147483647 h 76"/>
              <a:gd name="T22" fmla="*/ 2147483647 w 78"/>
              <a:gd name="T23" fmla="*/ 2147483647 h 76"/>
              <a:gd name="T24" fmla="*/ 2147483647 w 78"/>
              <a:gd name="T25" fmla="*/ 2147483647 h 76"/>
              <a:gd name="T26" fmla="*/ 2147483647 w 78"/>
              <a:gd name="T27" fmla="*/ 2147483647 h 76"/>
              <a:gd name="T28" fmla="*/ 2147483647 w 78"/>
              <a:gd name="T29" fmla="*/ 2147483647 h 76"/>
              <a:gd name="T30" fmla="*/ 2147483647 w 78"/>
              <a:gd name="T31" fmla="*/ 2147483647 h 76"/>
              <a:gd name="T32" fmla="*/ 2147483647 w 78"/>
              <a:gd name="T33" fmla="*/ 2147483647 h 76"/>
              <a:gd name="T34" fmla="*/ 2147483647 w 78"/>
              <a:gd name="T35" fmla="*/ 2147483647 h 76"/>
              <a:gd name="T36" fmla="*/ 2147483647 w 78"/>
              <a:gd name="T37" fmla="*/ 2147483647 h 76"/>
              <a:gd name="T38" fmla="*/ 2147483647 w 78"/>
              <a:gd name="T39" fmla="*/ 2147483647 h 76"/>
              <a:gd name="T40" fmla="*/ 2147483647 w 78"/>
              <a:gd name="T41" fmla="*/ 2147483647 h 76"/>
              <a:gd name="T42" fmla="*/ 0 w 78"/>
              <a:gd name="T43" fmla="*/ 2147483647 h 76"/>
              <a:gd name="T44" fmla="*/ 0 w 78"/>
              <a:gd name="T45" fmla="*/ 2147483647 h 76"/>
              <a:gd name="T46" fmla="*/ 2147483647 w 78"/>
              <a:gd name="T47" fmla="*/ 2147483647 h 76"/>
              <a:gd name="T48" fmla="*/ 2147483647 w 78"/>
              <a:gd name="T49" fmla="*/ 2147483647 h 76"/>
              <a:gd name="T50" fmla="*/ 2147483647 w 78"/>
              <a:gd name="T51" fmla="*/ 2147483647 h 76"/>
              <a:gd name="T52" fmla="*/ 2147483647 w 78"/>
              <a:gd name="T53" fmla="*/ 2147483647 h 76"/>
              <a:gd name="T54" fmla="*/ 2147483647 w 78"/>
              <a:gd name="T55" fmla="*/ 2147483647 h 76"/>
              <a:gd name="T56" fmla="*/ 2147483647 w 78"/>
              <a:gd name="T57" fmla="*/ 2147483647 h 76"/>
              <a:gd name="T58" fmla="*/ 0 w 78"/>
              <a:gd name="T59" fmla="*/ 2147483647 h 76"/>
              <a:gd name="T60" fmla="*/ 2147483647 w 78"/>
              <a:gd name="T61" fmla="*/ 0 h 76"/>
              <a:gd name="T62" fmla="*/ 2147483647 w 78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8"/>
              <a:gd name="T97" fmla="*/ 0 h 76"/>
              <a:gd name="T98" fmla="*/ 78 w 78"/>
              <a:gd name="T99" fmla="*/ 76 h 7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8" h="76">
                <a:moveTo>
                  <a:pt x="24" y="16"/>
                </a:moveTo>
                <a:lnTo>
                  <a:pt x="32" y="8"/>
                </a:lnTo>
                <a:lnTo>
                  <a:pt x="40" y="2"/>
                </a:lnTo>
                <a:lnTo>
                  <a:pt x="48" y="0"/>
                </a:lnTo>
                <a:lnTo>
                  <a:pt x="54" y="2"/>
                </a:lnTo>
                <a:lnTo>
                  <a:pt x="58" y="4"/>
                </a:lnTo>
                <a:lnTo>
                  <a:pt x="62" y="8"/>
                </a:lnTo>
                <a:lnTo>
                  <a:pt x="66" y="14"/>
                </a:lnTo>
                <a:lnTo>
                  <a:pt x="66" y="20"/>
                </a:lnTo>
                <a:lnTo>
                  <a:pt x="68" y="28"/>
                </a:lnTo>
                <a:lnTo>
                  <a:pt x="68" y="58"/>
                </a:lnTo>
                <a:lnTo>
                  <a:pt x="68" y="66"/>
                </a:lnTo>
                <a:lnTo>
                  <a:pt x="68" y="70"/>
                </a:lnTo>
                <a:lnTo>
                  <a:pt x="70" y="72"/>
                </a:lnTo>
                <a:lnTo>
                  <a:pt x="72" y="72"/>
                </a:lnTo>
                <a:lnTo>
                  <a:pt x="74" y="74"/>
                </a:lnTo>
                <a:lnTo>
                  <a:pt x="78" y="74"/>
                </a:lnTo>
                <a:lnTo>
                  <a:pt x="78" y="76"/>
                </a:lnTo>
                <a:lnTo>
                  <a:pt x="44" y="76"/>
                </a:lnTo>
                <a:lnTo>
                  <a:pt x="44" y="74"/>
                </a:lnTo>
                <a:lnTo>
                  <a:pt x="48" y="74"/>
                </a:lnTo>
                <a:lnTo>
                  <a:pt x="52" y="72"/>
                </a:lnTo>
                <a:lnTo>
                  <a:pt x="52" y="70"/>
                </a:lnTo>
                <a:lnTo>
                  <a:pt x="54" y="68"/>
                </a:lnTo>
                <a:lnTo>
                  <a:pt x="54" y="64"/>
                </a:lnTo>
                <a:lnTo>
                  <a:pt x="54" y="58"/>
                </a:lnTo>
                <a:lnTo>
                  <a:pt x="54" y="30"/>
                </a:lnTo>
                <a:lnTo>
                  <a:pt x="54" y="22"/>
                </a:lnTo>
                <a:lnTo>
                  <a:pt x="52" y="16"/>
                </a:lnTo>
                <a:lnTo>
                  <a:pt x="48" y="12"/>
                </a:lnTo>
                <a:lnTo>
                  <a:pt x="42" y="10"/>
                </a:lnTo>
                <a:lnTo>
                  <a:pt x="36" y="12"/>
                </a:lnTo>
                <a:lnTo>
                  <a:pt x="30" y="16"/>
                </a:lnTo>
                <a:lnTo>
                  <a:pt x="24" y="22"/>
                </a:lnTo>
                <a:lnTo>
                  <a:pt x="24" y="58"/>
                </a:lnTo>
                <a:lnTo>
                  <a:pt x="24" y="66"/>
                </a:lnTo>
                <a:lnTo>
                  <a:pt x="24" y="68"/>
                </a:lnTo>
                <a:lnTo>
                  <a:pt x="26" y="72"/>
                </a:lnTo>
                <a:lnTo>
                  <a:pt x="30" y="74"/>
                </a:lnTo>
                <a:lnTo>
                  <a:pt x="34" y="74"/>
                </a:lnTo>
                <a:lnTo>
                  <a:pt x="34" y="76"/>
                </a:lnTo>
                <a:lnTo>
                  <a:pt x="0" y="76"/>
                </a:lnTo>
                <a:lnTo>
                  <a:pt x="0" y="74"/>
                </a:lnTo>
                <a:lnTo>
                  <a:pt x="6" y="74"/>
                </a:lnTo>
                <a:lnTo>
                  <a:pt x="8" y="70"/>
                </a:lnTo>
                <a:lnTo>
                  <a:pt x="10" y="66"/>
                </a:lnTo>
                <a:lnTo>
                  <a:pt x="10" y="58"/>
                </a:lnTo>
                <a:lnTo>
                  <a:pt x="10" y="32"/>
                </a:lnTo>
                <a:lnTo>
                  <a:pt x="10" y="24"/>
                </a:lnTo>
                <a:lnTo>
                  <a:pt x="10" y="18"/>
                </a:lnTo>
                <a:lnTo>
                  <a:pt x="10" y="14"/>
                </a:lnTo>
                <a:lnTo>
                  <a:pt x="8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2" y="10"/>
                </a:lnTo>
                <a:lnTo>
                  <a:pt x="0" y="10"/>
                </a:lnTo>
                <a:lnTo>
                  <a:pt x="20" y="0"/>
                </a:lnTo>
                <a:lnTo>
                  <a:pt x="24" y="0"/>
                </a:lnTo>
                <a:lnTo>
                  <a:pt x="24" y="1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7" name="Freeform 79"/>
          <p:cNvSpPr>
            <a:spLocks noEditPoints="1"/>
          </p:cNvSpPr>
          <p:nvPr/>
        </p:nvSpPr>
        <p:spPr bwMode="auto">
          <a:xfrm>
            <a:off x="2690813" y="4641850"/>
            <a:ext cx="131762" cy="198438"/>
          </a:xfrm>
          <a:custGeom>
            <a:avLst/>
            <a:gdLst>
              <a:gd name="T0" fmla="*/ 2147483647 w 74"/>
              <a:gd name="T1" fmla="*/ 2147483647 h 112"/>
              <a:gd name="T2" fmla="*/ 2147483647 w 74"/>
              <a:gd name="T3" fmla="*/ 2147483647 h 112"/>
              <a:gd name="T4" fmla="*/ 2147483647 w 74"/>
              <a:gd name="T5" fmla="*/ 2147483647 h 112"/>
              <a:gd name="T6" fmla="*/ 2147483647 w 74"/>
              <a:gd name="T7" fmla="*/ 2147483647 h 112"/>
              <a:gd name="T8" fmla="*/ 2147483647 w 74"/>
              <a:gd name="T9" fmla="*/ 2147483647 h 112"/>
              <a:gd name="T10" fmla="*/ 2147483647 w 74"/>
              <a:gd name="T11" fmla="*/ 2147483647 h 112"/>
              <a:gd name="T12" fmla="*/ 2147483647 w 74"/>
              <a:gd name="T13" fmla="*/ 2147483647 h 112"/>
              <a:gd name="T14" fmla="*/ 2147483647 w 74"/>
              <a:gd name="T15" fmla="*/ 2147483647 h 112"/>
              <a:gd name="T16" fmla="*/ 2147483647 w 74"/>
              <a:gd name="T17" fmla="*/ 2147483647 h 112"/>
              <a:gd name="T18" fmla="*/ 2147483647 w 74"/>
              <a:gd name="T19" fmla="*/ 2147483647 h 112"/>
              <a:gd name="T20" fmla="*/ 2147483647 w 74"/>
              <a:gd name="T21" fmla="*/ 2147483647 h 112"/>
              <a:gd name="T22" fmla="*/ 2147483647 w 74"/>
              <a:gd name="T23" fmla="*/ 2147483647 h 112"/>
              <a:gd name="T24" fmla="*/ 2147483647 w 74"/>
              <a:gd name="T25" fmla="*/ 2147483647 h 112"/>
              <a:gd name="T26" fmla="*/ 2147483647 w 74"/>
              <a:gd name="T27" fmla="*/ 2147483647 h 112"/>
              <a:gd name="T28" fmla="*/ 2147483647 w 74"/>
              <a:gd name="T29" fmla="*/ 2147483647 h 112"/>
              <a:gd name="T30" fmla="*/ 2147483647 w 74"/>
              <a:gd name="T31" fmla="*/ 2147483647 h 112"/>
              <a:gd name="T32" fmla="*/ 2147483647 w 74"/>
              <a:gd name="T33" fmla="*/ 2147483647 h 112"/>
              <a:gd name="T34" fmla="*/ 2147483647 w 74"/>
              <a:gd name="T35" fmla="*/ 2147483647 h 112"/>
              <a:gd name="T36" fmla="*/ 2147483647 w 74"/>
              <a:gd name="T37" fmla="*/ 2147483647 h 112"/>
              <a:gd name="T38" fmla="*/ 2147483647 w 74"/>
              <a:gd name="T39" fmla="*/ 2147483647 h 112"/>
              <a:gd name="T40" fmla="*/ 2147483647 w 74"/>
              <a:gd name="T41" fmla="*/ 2147483647 h 112"/>
              <a:gd name="T42" fmla="*/ 2147483647 w 74"/>
              <a:gd name="T43" fmla="*/ 2147483647 h 112"/>
              <a:gd name="T44" fmla="*/ 2147483647 w 74"/>
              <a:gd name="T45" fmla="*/ 2147483647 h 112"/>
              <a:gd name="T46" fmla="*/ 2147483647 w 74"/>
              <a:gd name="T47" fmla="*/ 2147483647 h 112"/>
              <a:gd name="T48" fmla="*/ 2147483647 w 74"/>
              <a:gd name="T49" fmla="*/ 2147483647 h 112"/>
              <a:gd name="T50" fmla="*/ 2147483647 w 74"/>
              <a:gd name="T51" fmla="*/ 2147483647 h 112"/>
              <a:gd name="T52" fmla="*/ 2147483647 w 74"/>
              <a:gd name="T53" fmla="*/ 2147483647 h 112"/>
              <a:gd name="T54" fmla="*/ 2147483647 w 74"/>
              <a:gd name="T55" fmla="*/ 2147483647 h 112"/>
              <a:gd name="T56" fmla="*/ 2147483647 w 74"/>
              <a:gd name="T57" fmla="*/ 2147483647 h 112"/>
              <a:gd name="T58" fmla="*/ 2147483647 w 74"/>
              <a:gd name="T59" fmla="*/ 2147483647 h 112"/>
              <a:gd name="T60" fmla="*/ 2147483647 w 74"/>
              <a:gd name="T61" fmla="*/ 2147483647 h 112"/>
              <a:gd name="T62" fmla="*/ 2147483647 w 74"/>
              <a:gd name="T63" fmla="*/ 2147483647 h 112"/>
              <a:gd name="T64" fmla="*/ 0 w 74"/>
              <a:gd name="T65" fmla="*/ 2147483647 h 112"/>
              <a:gd name="T66" fmla="*/ 2147483647 w 74"/>
              <a:gd name="T67" fmla="*/ 2147483647 h 112"/>
              <a:gd name="T68" fmla="*/ 2147483647 w 74"/>
              <a:gd name="T69" fmla="*/ 2147483647 h 112"/>
              <a:gd name="T70" fmla="*/ 2147483647 w 74"/>
              <a:gd name="T71" fmla="*/ 2147483647 h 112"/>
              <a:gd name="T72" fmla="*/ 2147483647 w 74"/>
              <a:gd name="T73" fmla="*/ 2147483647 h 112"/>
              <a:gd name="T74" fmla="*/ 2147483647 w 74"/>
              <a:gd name="T75" fmla="*/ 2147483647 h 112"/>
              <a:gd name="T76" fmla="*/ 2147483647 w 74"/>
              <a:gd name="T77" fmla="*/ 2147483647 h 112"/>
              <a:gd name="T78" fmla="*/ 2147483647 w 74"/>
              <a:gd name="T79" fmla="*/ 2147483647 h 112"/>
              <a:gd name="T80" fmla="*/ 2147483647 w 74"/>
              <a:gd name="T81" fmla="*/ 2147483647 h 112"/>
              <a:gd name="T82" fmla="*/ 2147483647 w 74"/>
              <a:gd name="T83" fmla="*/ 2147483647 h 112"/>
              <a:gd name="T84" fmla="*/ 2147483647 w 74"/>
              <a:gd name="T85" fmla="*/ 2147483647 h 112"/>
              <a:gd name="T86" fmla="*/ 2147483647 w 74"/>
              <a:gd name="T87" fmla="*/ 2147483647 h 112"/>
              <a:gd name="T88" fmla="*/ 2147483647 w 74"/>
              <a:gd name="T89" fmla="*/ 2147483647 h 112"/>
              <a:gd name="T90" fmla="*/ 2147483647 w 74"/>
              <a:gd name="T91" fmla="*/ 2147483647 h 112"/>
              <a:gd name="T92" fmla="*/ 2147483647 w 74"/>
              <a:gd name="T93" fmla="*/ 2147483647 h 112"/>
              <a:gd name="T94" fmla="*/ 2147483647 w 74"/>
              <a:gd name="T95" fmla="*/ 2147483647 h 112"/>
              <a:gd name="T96" fmla="*/ 2147483647 w 74"/>
              <a:gd name="T97" fmla="*/ 2147483647 h 112"/>
              <a:gd name="T98" fmla="*/ 2147483647 w 74"/>
              <a:gd name="T99" fmla="*/ 2147483647 h 112"/>
              <a:gd name="T100" fmla="*/ 2147483647 w 74"/>
              <a:gd name="T101" fmla="*/ 2147483647 h 112"/>
              <a:gd name="T102" fmla="*/ 2147483647 w 74"/>
              <a:gd name="T103" fmla="*/ 2147483647 h 112"/>
              <a:gd name="T104" fmla="*/ 2147483647 w 74"/>
              <a:gd name="T105" fmla="*/ 2147483647 h 112"/>
              <a:gd name="T106" fmla="*/ 2147483647 w 74"/>
              <a:gd name="T107" fmla="*/ 2147483647 h 112"/>
              <a:gd name="T108" fmla="*/ 2147483647 w 74"/>
              <a:gd name="T109" fmla="*/ 2147483647 h 112"/>
              <a:gd name="T110" fmla="*/ 2147483647 w 74"/>
              <a:gd name="T111" fmla="*/ 2147483647 h 112"/>
              <a:gd name="T112" fmla="*/ 2147483647 w 74"/>
              <a:gd name="T113" fmla="*/ 2147483647 h 112"/>
              <a:gd name="T114" fmla="*/ 2147483647 w 74"/>
              <a:gd name="T115" fmla="*/ 2147483647 h 112"/>
              <a:gd name="T116" fmla="*/ 2147483647 w 74"/>
              <a:gd name="T117" fmla="*/ 2147483647 h 112"/>
              <a:gd name="T118" fmla="*/ 2147483647 w 74"/>
              <a:gd name="T119" fmla="*/ 2147483647 h 112"/>
              <a:gd name="T120" fmla="*/ 2147483647 w 74"/>
              <a:gd name="T121" fmla="*/ 2147483647 h 112"/>
              <a:gd name="T122" fmla="*/ 2147483647 w 74"/>
              <a:gd name="T123" fmla="*/ 2147483647 h 112"/>
              <a:gd name="T124" fmla="*/ 2147483647 w 74"/>
              <a:gd name="T125" fmla="*/ 2147483647 h 1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112"/>
              <a:gd name="T191" fmla="*/ 74 w 74"/>
              <a:gd name="T192" fmla="*/ 112 h 1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112">
                <a:moveTo>
                  <a:pt x="20" y="50"/>
                </a:moveTo>
                <a:lnTo>
                  <a:pt x="14" y="46"/>
                </a:lnTo>
                <a:lnTo>
                  <a:pt x="10" y="40"/>
                </a:lnTo>
                <a:lnTo>
                  <a:pt x="6" y="34"/>
                </a:lnTo>
                <a:lnTo>
                  <a:pt x="6" y="28"/>
                </a:lnTo>
                <a:lnTo>
                  <a:pt x="6" y="20"/>
                </a:lnTo>
                <a:lnTo>
                  <a:pt x="10" y="14"/>
                </a:lnTo>
                <a:lnTo>
                  <a:pt x="14" y="8"/>
                </a:lnTo>
                <a:lnTo>
                  <a:pt x="20" y="4"/>
                </a:lnTo>
                <a:lnTo>
                  <a:pt x="26" y="2"/>
                </a:lnTo>
                <a:lnTo>
                  <a:pt x="34" y="0"/>
                </a:lnTo>
                <a:lnTo>
                  <a:pt x="44" y="2"/>
                </a:lnTo>
                <a:lnTo>
                  <a:pt x="52" y="6"/>
                </a:lnTo>
                <a:lnTo>
                  <a:pt x="68" y="6"/>
                </a:lnTo>
                <a:lnTo>
                  <a:pt x="70" y="6"/>
                </a:lnTo>
                <a:lnTo>
                  <a:pt x="72" y="6"/>
                </a:lnTo>
                <a:lnTo>
                  <a:pt x="74" y="6"/>
                </a:lnTo>
                <a:lnTo>
                  <a:pt x="74" y="8"/>
                </a:lnTo>
                <a:lnTo>
                  <a:pt x="74" y="10"/>
                </a:lnTo>
                <a:lnTo>
                  <a:pt x="72" y="10"/>
                </a:lnTo>
                <a:lnTo>
                  <a:pt x="70" y="10"/>
                </a:lnTo>
                <a:lnTo>
                  <a:pt x="68" y="10"/>
                </a:lnTo>
                <a:lnTo>
                  <a:pt x="58" y="10"/>
                </a:lnTo>
                <a:lnTo>
                  <a:pt x="62" y="18"/>
                </a:lnTo>
                <a:lnTo>
                  <a:pt x="64" y="26"/>
                </a:lnTo>
                <a:lnTo>
                  <a:pt x="62" y="32"/>
                </a:lnTo>
                <a:lnTo>
                  <a:pt x="60" y="38"/>
                </a:lnTo>
                <a:lnTo>
                  <a:pt x="56" y="44"/>
                </a:lnTo>
                <a:lnTo>
                  <a:pt x="50" y="48"/>
                </a:lnTo>
                <a:lnTo>
                  <a:pt x="42" y="50"/>
                </a:lnTo>
                <a:lnTo>
                  <a:pt x="34" y="52"/>
                </a:lnTo>
                <a:lnTo>
                  <a:pt x="28" y="52"/>
                </a:lnTo>
                <a:lnTo>
                  <a:pt x="24" y="50"/>
                </a:lnTo>
                <a:lnTo>
                  <a:pt x="20" y="54"/>
                </a:lnTo>
                <a:lnTo>
                  <a:pt x="18" y="56"/>
                </a:lnTo>
                <a:lnTo>
                  <a:pt x="16" y="58"/>
                </a:lnTo>
                <a:lnTo>
                  <a:pt x="16" y="60"/>
                </a:lnTo>
                <a:lnTo>
                  <a:pt x="18" y="62"/>
                </a:lnTo>
                <a:lnTo>
                  <a:pt x="20" y="62"/>
                </a:lnTo>
                <a:lnTo>
                  <a:pt x="22" y="64"/>
                </a:lnTo>
                <a:lnTo>
                  <a:pt x="26" y="64"/>
                </a:lnTo>
                <a:lnTo>
                  <a:pt x="34" y="64"/>
                </a:lnTo>
                <a:lnTo>
                  <a:pt x="44" y="64"/>
                </a:lnTo>
                <a:lnTo>
                  <a:pt x="50" y="64"/>
                </a:lnTo>
                <a:lnTo>
                  <a:pt x="56" y="66"/>
                </a:lnTo>
                <a:lnTo>
                  <a:pt x="62" y="68"/>
                </a:lnTo>
                <a:lnTo>
                  <a:pt x="68" y="72"/>
                </a:lnTo>
                <a:lnTo>
                  <a:pt x="70" y="76"/>
                </a:lnTo>
                <a:lnTo>
                  <a:pt x="72" y="82"/>
                </a:lnTo>
                <a:lnTo>
                  <a:pt x="70" y="88"/>
                </a:lnTo>
                <a:lnTo>
                  <a:pt x="68" y="94"/>
                </a:lnTo>
                <a:lnTo>
                  <a:pt x="64" y="100"/>
                </a:lnTo>
                <a:lnTo>
                  <a:pt x="56" y="104"/>
                </a:lnTo>
                <a:lnTo>
                  <a:pt x="50" y="108"/>
                </a:lnTo>
                <a:lnTo>
                  <a:pt x="42" y="110"/>
                </a:lnTo>
                <a:lnTo>
                  <a:pt x="32" y="112"/>
                </a:lnTo>
                <a:lnTo>
                  <a:pt x="22" y="110"/>
                </a:lnTo>
                <a:lnTo>
                  <a:pt x="14" y="108"/>
                </a:lnTo>
                <a:lnTo>
                  <a:pt x="6" y="104"/>
                </a:lnTo>
                <a:lnTo>
                  <a:pt x="2" y="100"/>
                </a:lnTo>
                <a:lnTo>
                  <a:pt x="0" y="96"/>
                </a:lnTo>
                <a:lnTo>
                  <a:pt x="0" y="94"/>
                </a:lnTo>
                <a:lnTo>
                  <a:pt x="2" y="92"/>
                </a:lnTo>
                <a:lnTo>
                  <a:pt x="4" y="88"/>
                </a:lnTo>
                <a:lnTo>
                  <a:pt x="6" y="84"/>
                </a:lnTo>
                <a:lnTo>
                  <a:pt x="8" y="82"/>
                </a:lnTo>
                <a:lnTo>
                  <a:pt x="10" y="80"/>
                </a:lnTo>
                <a:lnTo>
                  <a:pt x="14" y="74"/>
                </a:lnTo>
                <a:lnTo>
                  <a:pt x="10" y="72"/>
                </a:lnTo>
                <a:lnTo>
                  <a:pt x="8" y="70"/>
                </a:lnTo>
                <a:lnTo>
                  <a:pt x="6" y="68"/>
                </a:lnTo>
                <a:lnTo>
                  <a:pt x="6" y="66"/>
                </a:lnTo>
                <a:lnTo>
                  <a:pt x="6" y="64"/>
                </a:lnTo>
                <a:lnTo>
                  <a:pt x="8" y="60"/>
                </a:lnTo>
                <a:lnTo>
                  <a:pt x="10" y="56"/>
                </a:lnTo>
                <a:lnTo>
                  <a:pt x="14" y="54"/>
                </a:lnTo>
                <a:lnTo>
                  <a:pt x="20" y="50"/>
                </a:lnTo>
                <a:close/>
                <a:moveTo>
                  <a:pt x="34" y="4"/>
                </a:moveTo>
                <a:lnTo>
                  <a:pt x="28" y="6"/>
                </a:lnTo>
                <a:lnTo>
                  <a:pt x="24" y="8"/>
                </a:lnTo>
                <a:lnTo>
                  <a:pt x="20" y="12"/>
                </a:lnTo>
                <a:lnTo>
                  <a:pt x="20" y="18"/>
                </a:lnTo>
                <a:lnTo>
                  <a:pt x="20" y="24"/>
                </a:lnTo>
                <a:lnTo>
                  <a:pt x="20" y="32"/>
                </a:lnTo>
                <a:lnTo>
                  <a:pt x="22" y="38"/>
                </a:lnTo>
                <a:lnTo>
                  <a:pt x="24" y="44"/>
                </a:lnTo>
                <a:lnTo>
                  <a:pt x="30" y="48"/>
                </a:lnTo>
                <a:lnTo>
                  <a:pt x="36" y="48"/>
                </a:lnTo>
                <a:lnTo>
                  <a:pt x="42" y="48"/>
                </a:lnTo>
                <a:lnTo>
                  <a:pt x="46" y="44"/>
                </a:lnTo>
                <a:lnTo>
                  <a:pt x="48" y="40"/>
                </a:lnTo>
                <a:lnTo>
                  <a:pt x="50" y="36"/>
                </a:lnTo>
                <a:lnTo>
                  <a:pt x="50" y="30"/>
                </a:lnTo>
                <a:lnTo>
                  <a:pt x="50" y="22"/>
                </a:lnTo>
                <a:lnTo>
                  <a:pt x="48" y="14"/>
                </a:lnTo>
                <a:lnTo>
                  <a:pt x="44" y="10"/>
                </a:lnTo>
                <a:lnTo>
                  <a:pt x="40" y="6"/>
                </a:lnTo>
                <a:lnTo>
                  <a:pt x="34" y="4"/>
                </a:lnTo>
                <a:close/>
                <a:moveTo>
                  <a:pt x="18" y="76"/>
                </a:moveTo>
                <a:lnTo>
                  <a:pt x="14" y="80"/>
                </a:lnTo>
                <a:lnTo>
                  <a:pt x="12" y="84"/>
                </a:lnTo>
                <a:lnTo>
                  <a:pt x="12" y="86"/>
                </a:lnTo>
                <a:lnTo>
                  <a:pt x="10" y="90"/>
                </a:lnTo>
                <a:lnTo>
                  <a:pt x="12" y="94"/>
                </a:lnTo>
                <a:lnTo>
                  <a:pt x="16" y="96"/>
                </a:lnTo>
                <a:lnTo>
                  <a:pt x="22" y="98"/>
                </a:lnTo>
                <a:lnTo>
                  <a:pt x="30" y="100"/>
                </a:lnTo>
                <a:lnTo>
                  <a:pt x="38" y="102"/>
                </a:lnTo>
                <a:lnTo>
                  <a:pt x="48" y="100"/>
                </a:lnTo>
                <a:lnTo>
                  <a:pt x="54" y="98"/>
                </a:lnTo>
                <a:lnTo>
                  <a:pt x="60" y="96"/>
                </a:lnTo>
                <a:lnTo>
                  <a:pt x="64" y="90"/>
                </a:lnTo>
                <a:lnTo>
                  <a:pt x="66" y="86"/>
                </a:lnTo>
                <a:lnTo>
                  <a:pt x="66" y="82"/>
                </a:lnTo>
                <a:lnTo>
                  <a:pt x="62" y="80"/>
                </a:lnTo>
                <a:lnTo>
                  <a:pt x="58" y="78"/>
                </a:lnTo>
                <a:lnTo>
                  <a:pt x="54" y="78"/>
                </a:lnTo>
                <a:lnTo>
                  <a:pt x="46" y="78"/>
                </a:lnTo>
                <a:lnTo>
                  <a:pt x="34" y="76"/>
                </a:lnTo>
                <a:lnTo>
                  <a:pt x="26" y="76"/>
                </a:lnTo>
                <a:lnTo>
                  <a:pt x="18" y="7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8" name="Freeform 80"/>
          <p:cNvSpPr>
            <a:spLocks noEditPoints="1"/>
          </p:cNvSpPr>
          <p:nvPr/>
        </p:nvSpPr>
        <p:spPr bwMode="auto">
          <a:xfrm>
            <a:off x="2832100" y="4641850"/>
            <a:ext cx="111125" cy="138113"/>
          </a:xfrm>
          <a:custGeom>
            <a:avLst/>
            <a:gdLst>
              <a:gd name="T0" fmla="*/ 2147483647 w 62"/>
              <a:gd name="T1" fmla="*/ 2147483647 h 78"/>
              <a:gd name="T2" fmla="*/ 2147483647 w 62"/>
              <a:gd name="T3" fmla="*/ 2147483647 h 78"/>
              <a:gd name="T4" fmla="*/ 2147483647 w 62"/>
              <a:gd name="T5" fmla="*/ 2147483647 h 78"/>
              <a:gd name="T6" fmla="*/ 2147483647 w 62"/>
              <a:gd name="T7" fmla="*/ 2147483647 h 78"/>
              <a:gd name="T8" fmla="*/ 2147483647 w 62"/>
              <a:gd name="T9" fmla="*/ 2147483647 h 78"/>
              <a:gd name="T10" fmla="*/ 2147483647 w 62"/>
              <a:gd name="T11" fmla="*/ 2147483647 h 78"/>
              <a:gd name="T12" fmla="*/ 2147483647 w 62"/>
              <a:gd name="T13" fmla="*/ 2147483647 h 78"/>
              <a:gd name="T14" fmla="*/ 2147483647 w 62"/>
              <a:gd name="T15" fmla="*/ 2147483647 h 78"/>
              <a:gd name="T16" fmla="*/ 2147483647 w 62"/>
              <a:gd name="T17" fmla="*/ 2147483647 h 78"/>
              <a:gd name="T18" fmla="*/ 2147483647 w 62"/>
              <a:gd name="T19" fmla="*/ 2147483647 h 78"/>
              <a:gd name="T20" fmla="*/ 2147483647 w 62"/>
              <a:gd name="T21" fmla="*/ 2147483647 h 78"/>
              <a:gd name="T22" fmla="*/ 2147483647 w 62"/>
              <a:gd name="T23" fmla="*/ 2147483647 h 78"/>
              <a:gd name="T24" fmla="*/ 2147483647 w 62"/>
              <a:gd name="T25" fmla="*/ 2147483647 h 78"/>
              <a:gd name="T26" fmla="*/ 2147483647 w 62"/>
              <a:gd name="T27" fmla="*/ 2147483647 h 78"/>
              <a:gd name="T28" fmla="*/ 2147483647 w 62"/>
              <a:gd name="T29" fmla="*/ 2147483647 h 78"/>
              <a:gd name="T30" fmla="*/ 2147483647 w 62"/>
              <a:gd name="T31" fmla="*/ 2147483647 h 78"/>
              <a:gd name="T32" fmla="*/ 2147483647 w 62"/>
              <a:gd name="T33" fmla="*/ 2147483647 h 78"/>
              <a:gd name="T34" fmla="*/ 2147483647 w 62"/>
              <a:gd name="T35" fmla="*/ 2147483647 h 78"/>
              <a:gd name="T36" fmla="*/ 2147483647 w 62"/>
              <a:gd name="T37" fmla="*/ 2147483647 h 78"/>
              <a:gd name="T38" fmla="*/ 2147483647 w 62"/>
              <a:gd name="T39" fmla="*/ 2147483647 h 78"/>
              <a:gd name="T40" fmla="*/ 2147483647 w 62"/>
              <a:gd name="T41" fmla="*/ 2147483647 h 78"/>
              <a:gd name="T42" fmla="*/ 2147483647 w 62"/>
              <a:gd name="T43" fmla="*/ 2147483647 h 78"/>
              <a:gd name="T44" fmla="*/ 2147483647 w 62"/>
              <a:gd name="T45" fmla="*/ 2147483647 h 78"/>
              <a:gd name="T46" fmla="*/ 2147483647 w 62"/>
              <a:gd name="T47" fmla="*/ 2147483647 h 78"/>
              <a:gd name="T48" fmla="*/ 0 w 62"/>
              <a:gd name="T49" fmla="*/ 2147483647 h 78"/>
              <a:gd name="T50" fmla="*/ 2147483647 w 62"/>
              <a:gd name="T51" fmla="*/ 2147483647 h 78"/>
              <a:gd name="T52" fmla="*/ 2147483647 w 62"/>
              <a:gd name="T53" fmla="*/ 2147483647 h 78"/>
              <a:gd name="T54" fmla="*/ 2147483647 w 62"/>
              <a:gd name="T55" fmla="*/ 2147483647 h 78"/>
              <a:gd name="T56" fmla="*/ 2147483647 w 62"/>
              <a:gd name="T57" fmla="*/ 2147483647 h 78"/>
              <a:gd name="T58" fmla="*/ 2147483647 w 62"/>
              <a:gd name="T59" fmla="*/ 2147483647 h 78"/>
              <a:gd name="T60" fmla="*/ 2147483647 w 62"/>
              <a:gd name="T61" fmla="*/ 0 h 78"/>
              <a:gd name="T62" fmla="*/ 2147483647 w 62"/>
              <a:gd name="T63" fmla="*/ 2147483647 h 78"/>
              <a:gd name="T64" fmla="*/ 2147483647 w 62"/>
              <a:gd name="T65" fmla="*/ 2147483647 h 78"/>
              <a:gd name="T66" fmla="*/ 2147483647 w 62"/>
              <a:gd name="T67" fmla="*/ 2147483647 h 78"/>
              <a:gd name="T68" fmla="*/ 2147483647 w 62"/>
              <a:gd name="T69" fmla="*/ 2147483647 h 78"/>
              <a:gd name="T70" fmla="*/ 2147483647 w 62"/>
              <a:gd name="T71" fmla="*/ 2147483647 h 78"/>
              <a:gd name="T72" fmla="*/ 2147483647 w 62"/>
              <a:gd name="T73" fmla="*/ 2147483647 h 78"/>
              <a:gd name="T74" fmla="*/ 2147483647 w 62"/>
              <a:gd name="T75" fmla="*/ 2147483647 h 78"/>
              <a:gd name="T76" fmla="*/ 2147483647 w 62"/>
              <a:gd name="T77" fmla="*/ 2147483647 h 78"/>
              <a:gd name="T78" fmla="*/ 2147483647 w 62"/>
              <a:gd name="T79" fmla="*/ 2147483647 h 78"/>
              <a:gd name="T80" fmla="*/ 2147483647 w 62"/>
              <a:gd name="T81" fmla="*/ 2147483647 h 78"/>
              <a:gd name="T82" fmla="*/ 2147483647 w 62"/>
              <a:gd name="T83" fmla="*/ 2147483647 h 78"/>
              <a:gd name="T84" fmla="*/ 2147483647 w 62"/>
              <a:gd name="T85" fmla="*/ 2147483647 h 78"/>
              <a:gd name="T86" fmla="*/ 2147483647 w 62"/>
              <a:gd name="T87" fmla="*/ 2147483647 h 78"/>
              <a:gd name="T88" fmla="*/ 2147483647 w 62"/>
              <a:gd name="T89" fmla="*/ 2147483647 h 78"/>
              <a:gd name="T90" fmla="*/ 2147483647 w 62"/>
              <a:gd name="T91" fmla="*/ 2147483647 h 78"/>
              <a:gd name="T92" fmla="*/ 2147483647 w 62"/>
              <a:gd name="T93" fmla="*/ 2147483647 h 78"/>
              <a:gd name="T94" fmla="*/ 2147483647 w 62"/>
              <a:gd name="T95" fmla="*/ 2147483647 h 78"/>
              <a:gd name="T96" fmla="*/ 2147483647 w 62"/>
              <a:gd name="T97" fmla="*/ 2147483647 h 78"/>
              <a:gd name="T98" fmla="*/ 2147483647 w 62"/>
              <a:gd name="T99" fmla="*/ 2147483647 h 78"/>
              <a:gd name="T100" fmla="*/ 2147483647 w 62"/>
              <a:gd name="T101" fmla="*/ 2147483647 h 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"/>
              <a:gd name="T154" fmla="*/ 0 h 78"/>
              <a:gd name="T155" fmla="*/ 62 w 62"/>
              <a:gd name="T156" fmla="*/ 78 h 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" h="78">
                <a:moveTo>
                  <a:pt x="12" y="30"/>
                </a:moveTo>
                <a:lnTo>
                  <a:pt x="14" y="40"/>
                </a:lnTo>
                <a:lnTo>
                  <a:pt x="16" y="48"/>
                </a:lnTo>
                <a:lnTo>
                  <a:pt x="20" y="54"/>
                </a:lnTo>
                <a:lnTo>
                  <a:pt x="26" y="60"/>
                </a:lnTo>
                <a:lnTo>
                  <a:pt x="32" y="62"/>
                </a:lnTo>
                <a:lnTo>
                  <a:pt x="38" y="64"/>
                </a:lnTo>
                <a:lnTo>
                  <a:pt x="46" y="62"/>
                </a:lnTo>
                <a:lnTo>
                  <a:pt x="50" y="60"/>
                </a:lnTo>
                <a:lnTo>
                  <a:pt x="54" y="58"/>
                </a:lnTo>
                <a:lnTo>
                  <a:pt x="58" y="52"/>
                </a:lnTo>
                <a:lnTo>
                  <a:pt x="60" y="46"/>
                </a:lnTo>
                <a:lnTo>
                  <a:pt x="62" y="48"/>
                </a:lnTo>
                <a:lnTo>
                  <a:pt x="60" y="56"/>
                </a:lnTo>
                <a:lnTo>
                  <a:pt x="56" y="62"/>
                </a:lnTo>
                <a:lnTo>
                  <a:pt x="52" y="68"/>
                </a:lnTo>
                <a:lnTo>
                  <a:pt x="46" y="74"/>
                </a:lnTo>
                <a:lnTo>
                  <a:pt x="40" y="76"/>
                </a:lnTo>
                <a:lnTo>
                  <a:pt x="32" y="78"/>
                </a:lnTo>
                <a:lnTo>
                  <a:pt x="24" y="76"/>
                </a:lnTo>
                <a:lnTo>
                  <a:pt x="16" y="72"/>
                </a:lnTo>
                <a:lnTo>
                  <a:pt x="10" y="68"/>
                </a:lnTo>
                <a:lnTo>
                  <a:pt x="4" y="60"/>
                </a:lnTo>
                <a:lnTo>
                  <a:pt x="2" y="50"/>
                </a:lnTo>
                <a:lnTo>
                  <a:pt x="0" y="40"/>
                </a:lnTo>
                <a:lnTo>
                  <a:pt x="2" y="28"/>
                </a:lnTo>
                <a:lnTo>
                  <a:pt x="4" y="18"/>
                </a:lnTo>
                <a:lnTo>
                  <a:pt x="10" y="12"/>
                </a:lnTo>
                <a:lnTo>
                  <a:pt x="16" y="6"/>
                </a:lnTo>
                <a:lnTo>
                  <a:pt x="24" y="2"/>
                </a:lnTo>
                <a:lnTo>
                  <a:pt x="34" y="0"/>
                </a:lnTo>
                <a:lnTo>
                  <a:pt x="42" y="2"/>
                </a:lnTo>
                <a:lnTo>
                  <a:pt x="48" y="4"/>
                </a:lnTo>
                <a:lnTo>
                  <a:pt x="54" y="8"/>
                </a:lnTo>
                <a:lnTo>
                  <a:pt x="58" y="14"/>
                </a:lnTo>
                <a:lnTo>
                  <a:pt x="60" y="22"/>
                </a:lnTo>
                <a:lnTo>
                  <a:pt x="62" y="30"/>
                </a:lnTo>
                <a:lnTo>
                  <a:pt x="12" y="30"/>
                </a:lnTo>
                <a:close/>
                <a:moveTo>
                  <a:pt x="12" y="24"/>
                </a:moveTo>
                <a:lnTo>
                  <a:pt x="44" y="24"/>
                </a:lnTo>
                <a:lnTo>
                  <a:pt x="44" y="18"/>
                </a:lnTo>
                <a:lnTo>
                  <a:pt x="42" y="16"/>
                </a:lnTo>
                <a:lnTo>
                  <a:pt x="40" y="12"/>
                </a:lnTo>
                <a:lnTo>
                  <a:pt x="38" y="8"/>
                </a:lnTo>
                <a:lnTo>
                  <a:pt x="34" y="6"/>
                </a:lnTo>
                <a:lnTo>
                  <a:pt x="30" y="6"/>
                </a:lnTo>
                <a:lnTo>
                  <a:pt x="24" y="8"/>
                </a:lnTo>
                <a:lnTo>
                  <a:pt x="18" y="10"/>
                </a:lnTo>
                <a:lnTo>
                  <a:pt x="16" y="14"/>
                </a:lnTo>
                <a:lnTo>
                  <a:pt x="14" y="20"/>
                </a:lnTo>
                <a:lnTo>
                  <a:pt x="12" y="24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29" name="Freeform 81"/>
          <p:cNvSpPr>
            <a:spLocks/>
          </p:cNvSpPr>
          <p:nvPr/>
        </p:nvSpPr>
        <p:spPr bwMode="auto">
          <a:xfrm>
            <a:off x="2957513" y="4641850"/>
            <a:ext cx="138112" cy="134938"/>
          </a:xfrm>
          <a:custGeom>
            <a:avLst/>
            <a:gdLst>
              <a:gd name="T0" fmla="*/ 2147483647 w 78"/>
              <a:gd name="T1" fmla="*/ 2147483647 h 76"/>
              <a:gd name="T2" fmla="*/ 2147483647 w 78"/>
              <a:gd name="T3" fmla="*/ 0 h 76"/>
              <a:gd name="T4" fmla="*/ 2147483647 w 78"/>
              <a:gd name="T5" fmla="*/ 2147483647 h 76"/>
              <a:gd name="T6" fmla="*/ 2147483647 w 78"/>
              <a:gd name="T7" fmla="*/ 2147483647 h 76"/>
              <a:gd name="T8" fmla="*/ 2147483647 w 78"/>
              <a:gd name="T9" fmla="*/ 2147483647 h 76"/>
              <a:gd name="T10" fmla="*/ 2147483647 w 78"/>
              <a:gd name="T11" fmla="*/ 2147483647 h 76"/>
              <a:gd name="T12" fmla="*/ 2147483647 w 78"/>
              <a:gd name="T13" fmla="*/ 2147483647 h 76"/>
              <a:gd name="T14" fmla="*/ 2147483647 w 78"/>
              <a:gd name="T15" fmla="*/ 2147483647 h 76"/>
              <a:gd name="T16" fmla="*/ 2147483647 w 78"/>
              <a:gd name="T17" fmla="*/ 2147483647 h 76"/>
              <a:gd name="T18" fmla="*/ 2147483647 w 78"/>
              <a:gd name="T19" fmla="*/ 2147483647 h 76"/>
              <a:gd name="T20" fmla="*/ 2147483647 w 78"/>
              <a:gd name="T21" fmla="*/ 2147483647 h 76"/>
              <a:gd name="T22" fmla="*/ 2147483647 w 78"/>
              <a:gd name="T23" fmla="*/ 2147483647 h 76"/>
              <a:gd name="T24" fmla="*/ 2147483647 w 78"/>
              <a:gd name="T25" fmla="*/ 2147483647 h 76"/>
              <a:gd name="T26" fmla="*/ 2147483647 w 78"/>
              <a:gd name="T27" fmla="*/ 2147483647 h 76"/>
              <a:gd name="T28" fmla="*/ 2147483647 w 78"/>
              <a:gd name="T29" fmla="*/ 2147483647 h 76"/>
              <a:gd name="T30" fmla="*/ 2147483647 w 78"/>
              <a:gd name="T31" fmla="*/ 2147483647 h 76"/>
              <a:gd name="T32" fmla="*/ 2147483647 w 78"/>
              <a:gd name="T33" fmla="*/ 2147483647 h 76"/>
              <a:gd name="T34" fmla="*/ 2147483647 w 78"/>
              <a:gd name="T35" fmla="*/ 2147483647 h 76"/>
              <a:gd name="T36" fmla="*/ 2147483647 w 78"/>
              <a:gd name="T37" fmla="*/ 2147483647 h 76"/>
              <a:gd name="T38" fmla="*/ 2147483647 w 78"/>
              <a:gd name="T39" fmla="*/ 2147483647 h 76"/>
              <a:gd name="T40" fmla="*/ 2147483647 w 78"/>
              <a:gd name="T41" fmla="*/ 2147483647 h 76"/>
              <a:gd name="T42" fmla="*/ 0 w 78"/>
              <a:gd name="T43" fmla="*/ 2147483647 h 76"/>
              <a:gd name="T44" fmla="*/ 2147483647 w 78"/>
              <a:gd name="T45" fmla="*/ 2147483647 h 76"/>
              <a:gd name="T46" fmla="*/ 2147483647 w 78"/>
              <a:gd name="T47" fmla="*/ 2147483647 h 76"/>
              <a:gd name="T48" fmla="*/ 2147483647 w 78"/>
              <a:gd name="T49" fmla="*/ 2147483647 h 76"/>
              <a:gd name="T50" fmla="*/ 2147483647 w 78"/>
              <a:gd name="T51" fmla="*/ 2147483647 h 76"/>
              <a:gd name="T52" fmla="*/ 2147483647 w 78"/>
              <a:gd name="T53" fmla="*/ 2147483647 h 76"/>
              <a:gd name="T54" fmla="*/ 2147483647 w 78"/>
              <a:gd name="T55" fmla="*/ 2147483647 h 76"/>
              <a:gd name="T56" fmla="*/ 2147483647 w 78"/>
              <a:gd name="T57" fmla="*/ 2147483647 h 76"/>
              <a:gd name="T58" fmla="*/ 0 w 78"/>
              <a:gd name="T59" fmla="*/ 2147483647 h 76"/>
              <a:gd name="T60" fmla="*/ 2147483647 w 78"/>
              <a:gd name="T61" fmla="*/ 0 h 76"/>
              <a:gd name="T62" fmla="*/ 2147483647 w 78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8"/>
              <a:gd name="T97" fmla="*/ 0 h 76"/>
              <a:gd name="T98" fmla="*/ 78 w 78"/>
              <a:gd name="T99" fmla="*/ 76 h 7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8" h="76">
                <a:moveTo>
                  <a:pt x="24" y="16"/>
                </a:moveTo>
                <a:lnTo>
                  <a:pt x="32" y="8"/>
                </a:lnTo>
                <a:lnTo>
                  <a:pt x="40" y="2"/>
                </a:lnTo>
                <a:lnTo>
                  <a:pt x="48" y="0"/>
                </a:lnTo>
                <a:lnTo>
                  <a:pt x="54" y="2"/>
                </a:lnTo>
                <a:lnTo>
                  <a:pt x="60" y="4"/>
                </a:lnTo>
                <a:lnTo>
                  <a:pt x="64" y="8"/>
                </a:lnTo>
                <a:lnTo>
                  <a:pt x="66" y="14"/>
                </a:lnTo>
                <a:lnTo>
                  <a:pt x="68" y="20"/>
                </a:lnTo>
                <a:lnTo>
                  <a:pt x="68" y="28"/>
                </a:lnTo>
                <a:lnTo>
                  <a:pt x="68" y="58"/>
                </a:lnTo>
                <a:lnTo>
                  <a:pt x="68" y="66"/>
                </a:lnTo>
                <a:lnTo>
                  <a:pt x="70" y="70"/>
                </a:lnTo>
                <a:lnTo>
                  <a:pt x="70" y="72"/>
                </a:lnTo>
                <a:lnTo>
                  <a:pt x="72" y="72"/>
                </a:lnTo>
                <a:lnTo>
                  <a:pt x="74" y="74"/>
                </a:lnTo>
                <a:lnTo>
                  <a:pt x="78" y="74"/>
                </a:lnTo>
                <a:lnTo>
                  <a:pt x="78" y="76"/>
                </a:lnTo>
                <a:lnTo>
                  <a:pt x="44" y="76"/>
                </a:lnTo>
                <a:lnTo>
                  <a:pt x="44" y="74"/>
                </a:lnTo>
                <a:lnTo>
                  <a:pt x="46" y="74"/>
                </a:lnTo>
                <a:lnTo>
                  <a:pt x="50" y="74"/>
                </a:lnTo>
                <a:lnTo>
                  <a:pt x="52" y="72"/>
                </a:lnTo>
                <a:lnTo>
                  <a:pt x="54" y="70"/>
                </a:lnTo>
                <a:lnTo>
                  <a:pt x="54" y="68"/>
                </a:lnTo>
                <a:lnTo>
                  <a:pt x="54" y="64"/>
                </a:lnTo>
                <a:lnTo>
                  <a:pt x="54" y="58"/>
                </a:lnTo>
                <a:lnTo>
                  <a:pt x="54" y="30"/>
                </a:lnTo>
                <a:lnTo>
                  <a:pt x="54" y="22"/>
                </a:lnTo>
                <a:lnTo>
                  <a:pt x="52" y="16"/>
                </a:lnTo>
                <a:lnTo>
                  <a:pt x="48" y="12"/>
                </a:lnTo>
                <a:lnTo>
                  <a:pt x="42" y="10"/>
                </a:lnTo>
                <a:lnTo>
                  <a:pt x="36" y="12"/>
                </a:lnTo>
                <a:lnTo>
                  <a:pt x="30" y="16"/>
                </a:lnTo>
                <a:lnTo>
                  <a:pt x="24" y="22"/>
                </a:lnTo>
                <a:lnTo>
                  <a:pt x="24" y="58"/>
                </a:lnTo>
                <a:lnTo>
                  <a:pt x="24" y="66"/>
                </a:lnTo>
                <a:lnTo>
                  <a:pt x="24" y="68"/>
                </a:lnTo>
                <a:lnTo>
                  <a:pt x="26" y="72"/>
                </a:lnTo>
                <a:lnTo>
                  <a:pt x="28" y="72"/>
                </a:lnTo>
                <a:lnTo>
                  <a:pt x="30" y="74"/>
                </a:lnTo>
                <a:lnTo>
                  <a:pt x="34" y="74"/>
                </a:lnTo>
                <a:lnTo>
                  <a:pt x="34" y="76"/>
                </a:lnTo>
                <a:lnTo>
                  <a:pt x="0" y="76"/>
                </a:lnTo>
                <a:lnTo>
                  <a:pt x="0" y="74"/>
                </a:lnTo>
                <a:lnTo>
                  <a:pt x="2" y="74"/>
                </a:lnTo>
                <a:lnTo>
                  <a:pt x="6" y="74"/>
                </a:lnTo>
                <a:lnTo>
                  <a:pt x="8" y="70"/>
                </a:lnTo>
                <a:lnTo>
                  <a:pt x="10" y="66"/>
                </a:lnTo>
                <a:lnTo>
                  <a:pt x="10" y="58"/>
                </a:lnTo>
                <a:lnTo>
                  <a:pt x="10" y="32"/>
                </a:lnTo>
                <a:lnTo>
                  <a:pt x="10" y="24"/>
                </a:lnTo>
                <a:lnTo>
                  <a:pt x="10" y="18"/>
                </a:lnTo>
                <a:lnTo>
                  <a:pt x="10" y="14"/>
                </a:lnTo>
                <a:lnTo>
                  <a:pt x="10" y="12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0" y="10"/>
                </a:lnTo>
                <a:lnTo>
                  <a:pt x="20" y="0"/>
                </a:lnTo>
                <a:lnTo>
                  <a:pt x="24" y="0"/>
                </a:lnTo>
                <a:lnTo>
                  <a:pt x="24" y="1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30" name="Freeform 82"/>
          <p:cNvSpPr>
            <a:spLocks/>
          </p:cNvSpPr>
          <p:nvPr/>
        </p:nvSpPr>
        <p:spPr bwMode="auto">
          <a:xfrm>
            <a:off x="3098800" y="4603750"/>
            <a:ext cx="82550" cy="176213"/>
          </a:xfrm>
          <a:custGeom>
            <a:avLst/>
            <a:gdLst>
              <a:gd name="T0" fmla="*/ 2147483647 w 46"/>
              <a:gd name="T1" fmla="*/ 0 h 100"/>
              <a:gd name="T2" fmla="*/ 2147483647 w 46"/>
              <a:gd name="T3" fmla="*/ 2147483647 h 100"/>
              <a:gd name="T4" fmla="*/ 2147483647 w 46"/>
              <a:gd name="T5" fmla="*/ 2147483647 h 100"/>
              <a:gd name="T6" fmla="*/ 2147483647 w 46"/>
              <a:gd name="T7" fmla="*/ 2147483647 h 100"/>
              <a:gd name="T8" fmla="*/ 2147483647 w 46"/>
              <a:gd name="T9" fmla="*/ 2147483647 h 100"/>
              <a:gd name="T10" fmla="*/ 2147483647 w 46"/>
              <a:gd name="T11" fmla="*/ 2147483647 h 100"/>
              <a:gd name="T12" fmla="*/ 2147483647 w 46"/>
              <a:gd name="T13" fmla="*/ 2147483647 h 100"/>
              <a:gd name="T14" fmla="*/ 2147483647 w 46"/>
              <a:gd name="T15" fmla="*/ 2147483647 h 100"/>
              <a:gd name="T16" fmla="*/ 2147483647 w 46"/>
              <a:gd name="T17" fmla="*/ 2147483647 h 100"/>
              <a:gd name="T18" fmla="*/ 2147483647 w 46"/>
              <a:gd name="T19" fmla="*/ 2147483647 h 100"/>
              <a:gd name="T20" fmla="*/ 2147483647 w 46"/>
              <a:gd name="T21" fmla="*/ 2147483647 h 100"/>
              <a:gd name="T22" fmla="*/ 2147483647 w 46"/>
              <a:gd name="T23" fmla="*/ 2147483647 h 100"/>
              <a:gd name="T24" fmla="*/ 2147483647 w 46"/>
              <a:gd name="T25" fmla="*/ 2147483647 h 100"/>
              <a:gd name="T26" fmla="*/ 2147483647 w 46"/>
              <a:gd name="T27" fmla="*/ 2147483647 h 100"/>
              <a:gd name="T28" fmla="*/ 2147483647 w 46"/>
              <a:gd name="T29" fmla="*/ 2147483647 h 100"/>
              <a:gd name="T30" fmla="*/ 2147483647 w 46"/>
              <a:gd name="T31" fmla="*/ 2147483647 h 100"/>
              <a:gd name="T32" fmla="*/ 2147483647 w 46"/>
              <a:gd name="T33" fmla="*/ 2147483647 h 100"/>
              <a:gd name="T34" fmla="*/ 2147483647 w 46"/>
              <a:gd name="T35" fmla="*/ 2147483647 h 100"/>
              <a:gd name="T36" fmla="*/ 2147483647 w 46"/>
              <a:gd name="T37" fmla="*/ 2147483647 h 100"/>
              <a:gd name="T38" fmla="*/ 2147483647 w 46"/>
              <a:gd name="T39" fmla="*/ 2147483647 h 100"/>
              <a:gd name="T40" fmla="*/ 2147483647 w 46"/>
              <a:gd name="T41" fmla="*/ 2147483647 h 100"/>
              <a:gd name="T42" fmla="*/ 2147483647 w 46"/>
              <a:gd name="T43" fmla="*/ 2147483647 h 100"/>
              <a:gd name="T44" fmla="*/ 2147483647 w 46"/>
              <a:gd name="T45" fmla="*/ 2147483647 h 100"/>
              <a:gd name="T46" fmla="*/ 2147483647 w 46"/>
              <a:gd name="T47" fmla="*/ 2147483647 h 100"/>
              <a:gd name="T48" fmla="*/ 2147483647 w 46"/>
              <a:gd name="T49" fmla="*/ 2147483647 h 100"/>
              <a:gd name="T50" fmla="*/ 2147483647 w 46"/>
              <a:gd name="T51" fmla="*/ 2147483647 h 100"/>
              <a:gd name="T52" fmla="*/ 0 w 46"/>
              <a:gd name="T53" fmla="*/ 2147483647 h 100"/>
              <a:gd name="T54" fmla="*/ 0 w 46"/>
              <a:gd name="T55" fmla="*/ 2147483647 h 100"/>
              <a:gd name="T56" fmla="*/ 2147483647 w 46"/>
              <a:gd name="T57" fmla="*/ 2147483647 h 100"/>
              <a:gd name="T58" fmla="*/ 2147483647 w 46"/>
              <a:gd name="T59" fmla="*/ 2147483647 h 100"/>
              <a:gd name="T60" fmla="*/ 2147483647 w 46"/>
              <a:gd name="T61" fmla="*/ 2147483647 h 100"/>
              <a:gd name="T62" fmla="*/ 2147483647 w 46"/>
              <a:gd name="T63" fmla="*/ 2147483647 h 100"/>
              <a:gd name="T64" fmla="*/ 2147483647 w 46"/>
              <a:gd name="T65" fmla="*/ 2147483647 h 100"/>
              <a:gd name="T66" fmla="*/ 2147483647 w 46"/>
              <a:gd name="T67" fmla="*/ 0 h 100"/>
              <a:gd name="T68" fmla="*/ 2147483647 w 46"/>
              <a:gd name="T69" fmla="*/ 0 h 1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100"/>
              <a:gd name="T107" fmla="*/ 46 w 46"/>
              <a:gd name="T108" fmla="*/ 100 h 1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100">
                <a:moveTo>
                  <a:pt x="26" y="0"/>
                </a:moveTo>
                <a:lnTo>
                  <a:pt x="26" y="24"/>
                </a:lnTo>
                <a:lnTo>
                  <a:pt x="42" y="24"/>
                </a:lnTo>
                <a:lnTo>
                  <a:pt x="42" y="30"/>
                </a:lnTo>
                <a:lnTo>
                  <a:pt x="26" y="30"/>
                </a:lnTo>
                <a:lnTo>
                  <a:pt x="26" y="78"/>
                </a:lnTo>
                <a:lnTo>
                  <a:pt x="26" y="82"/>
                </a:lnTo>
                <a:lnTo>
                  <a:pt x="28" y="86"/>
                </a:lnTo>
                <a:lnTo>
                  <a:pt x="30" y="88"/>
                </a:lnTo>
                <a:lnTo>
                  <a:pt x="34" y="90"/>
                </a:lnTo>
                <a:lnTo>
                  <a:pt x="36" y="88"/>
                </a:lnTo>
                <a:lnTo>
                  <a:pt x="38" y="88"/>
                </a:lnTo>
                <a:lnTo>
                  <a:pt x="40" y="86"/>
                </a:lnTo>
                <a:lnTo>
                  <a:pt x="42" y="84"/>
                </a:lnTo>
                <a:lnTo>
                  <a:pt x="46" y="84"/>
                </a:lnTo>
                <a:lnTo>
                  <a:pt x="42" y="90"/>
                </a:lnTo>
                <a:lnTo>
                  <a:pt x="38" y="96"/>
                </a:lnTo>
                <a:lnTo>
                  <a:pt x="32" y="98"/>
                </a:lnTo>
                <a:lnTo>
                  <a:pt x="26" y="100"/>
                </a:lnTo>
                <a:lnTo>
                  <a:pt x="22" y="98"/>
                </a:lnTo>
                <a:lnTo>
                  <a:pt x="18" y="98"/>
                </a:lnTo>
                <a:lnTo>
                  <a:pt x="16" y="94"/>
                </a:lnTo>
                <a:lnTo>
                  <a:pt x="14" y="92"/>
                </a:lnTo>
                <a:lnTo>
                  <a:pt x="12" y="86"/>
                </a:lnTo>
                <a:lnTo>
                  <a:pt x="12" y="80"/>
                </a:lnTo>
                <a:lnTo>
                  <a:pt x="12" y="30"/>
                </a:lnTo>
                <a:lnTo>
                  <a:pt x="0" y="30"/>
                </a:lnTo>
                <a:lnTo>
                  <a:pt x="0" y="28"/>
                </a:lnTo>
                <a:lnTo>
                  <a:pt x="4" y="24"/>
                </a:lnTo>
                <a:lnTo>
                  <a:pt x="10" y="22"/>
                </a:lnTo>
                <a:lnTo>
                  <a:pt x="14" y="16"/>
                </a:lnTo>
                <a:lnTo>
                  <a:pt x="18" y="12"/>
                </a:lnTo>
                <a:lnTo>
                  <a:pt x="20" y="8"/>
                </a:lnTo>
                <a:lnTo>
                  <a:pt x="24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31" name="Freeform 83"/>
          <p:cNvSpPr>
            <a:spLocks/>
          </p:cNvSpPr>
          <p:nvPr/>
        </p:nvSpPr>
        <p:spPr bwMode="auto">
          <a:xfrm>
            <a:off x="4897438" y="2535238"/>
            <a:ext cx="82550" cy="80962"/>
          </a:xfrm>
          <a:custGeom>
            <a:avLst/>
            <a:gdLst>
              <a:gd name="T0" fmla="*/ 2147483647 w 46"/>
              <a:gd name="T1" fmla="*/ 2147483647 h 46"/>
              <a:gd name="T2" fmla="*/ 2147483647 w 46"/>
              <a:gd name="T3" fmla="*/ 2147483647 h 46"/>
              <a:gd name="T4" fmla="*/ 2147483647 w 46"/>
              <a:gd name="T5" fmla="*/ 2147483647 h 46"/>
              <a:gd name="T6" fmla="*/ 2147483647 w 46"/>
              <a:gd name="T7" fmla="*/ 2147483647 h 46"/>
              <a:gd name="T8" fmla="*/ 2147483647 w 46"/>
              <a:gd name="T9" fmla="*/ 2147483647 h 46"/>
              <a:gd name="T10" fmla="*/ 2147483647 w 46"/>
              <a:gd name="T11" fmla="*/ 2147483647 h 46"/>
              <a:gd name="T12" fmla="*/ 2147483647 w 46"/>
              <a:gd name="T13" fmla="*/ 2147483647 h 46"/>
              <a:gd name="T14" fmla="*/ 2147483647 w 46"/>
              <a:gd name="T15" fmla="*/ 2147483647 h 46"/>
              <a:gd name="T16" fmla="*/ 2147483647 w 46"/>
              <a:gd name="T17" fmla="*/ 2147483647 h 46"/>
              <a:gd name="T18" fmla="*/ 2147483647 w 46"/>
              <a:gd name="T19" fmla="*/ 2147483647 h 46"/>
              <a:gd name="T20" fmla="*/ 0 w 46"/>
              <a:gd name="T21" fmla="*/ 2147483647 h 46"/>
              <a:gd name="T22" fmla="*/ 2147483647 w 46"/>
              <a:gd name="T23" fmla="*/ 2147483647 h 46"/>
              <a:gd name="T24" fmla="*/ 2147483647 w 46"/>
              <a:gd name="T25" fmla="*/ 2147483647 h 46"/>
              <a:gd name="T26" fmla="*/ 2147483647 w 46"/>
              <a:gd name="T27" fmla="*/ 2147483647 h 46"/>
              <a:gd name="T28" fmla="*/ 2147483647 w 46"/>
              <a:gd name="T29" fmla="*/ 0 h 46"/>
              <a:gd name="T30" fmla="*/ 2147483647 w 46"/>
              <a:gd name="T31" fmla="*/ 0 h 46"/>
              <a:gd name="T32" fmla="*/ 2147483647 w 46"/>
              <a:gd name="T33" fmla="*/ 0 h 46"/>
              <a:gd name="T34" fmla="*/ 2147483647 w 46"/>
              <a:gd name="T35" fmla="*/ 2147483647 h 46"/>
              <a:gd name="T36" fmla="*/ 2147483647 w 46"/>
              <a:gd name="T37" fmla="*/ 2147483647 h 46"/>
              <a:gd name="T38" fmla="*/ 2147483647 w 46"/>
              <a:gd name="T39" fmla="*/ 2147483647 h 46"/>
              <a:gd name="T40" fmla="*/ 2147483647 w 46"/>
              <a:gd name="T41" fmla="*/ 2147483647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2"/>
                </a:moveTo>
                <a:lnTo>
                  <a:pt x="44" y="30"/>
                </a:lnTo>
                <a:lnTo>
                  <a:pt x="42" y="36"/>
                </a:lnTo>
                <a:lnTo>
                  <a:pt x="36" y="40"/>
                </a:lnTo>
                <a:lnTo>
                  <a:pt x="30" y="44"/>
                </a:lnTo>
                <a:lnTo>
                  <a:pt x="24" y="46"/>
                </a:lnTo>
                <a:lnTo>
                  <a:pt x="16" y="44"/>
                </a:lnTo>
                <a:lnTo>
                  <a:pt x="10" y="40"/>
                </a:lnTo>
                <a:lnTo>
                  <a:pt x="4" y="36"/>
                </a:lnTo>
                <a:lnTo>
                  <a:pt x="2" y="30"/>
                </a:lnTo>
                <a:lnTo>
                  <a:pt x="0" y="22"/>
                </a:lnTo>
                <a:lnTo>
                  <a:pt x="2" y="16"/>
                </a:lnTo>
                <a:lnTo>
                  <a:pt x="4" y="8"/>
                </a:lnTo>
                <a:lnTo>
                  <a:pt x="10" y="4"/>
                </a:lnTo>
                <a:lnTo>
                  <a:pt x="16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4" y="16"/>
                </a:lnTo>
                <a:lnTo>
                  <a:pt x="46" y="22"/>
                </a:lnTo>
                <a:close/>
              </a:path>
            </a:pathLst>
          </a:custGeom>
          <a:solidFill>
            <a:srgbClr val="D10000"/>
          </a:solidFill>
          <a:ln w="0">
            <a:solidFill>
              <a:srgbClr val="D1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32" name="Freeform 84"/>
          <p:cNvSpPr>
            <a:spLocks/>
          </p:cNvSpPr>
          <p:nvPr/>
        </p:nvSpPr>
        <p:spPr bwMode="auto">
          <a:xfrm>
            <a:off x="4897438" y="2535238"/>
            <a:ext cx="82550" cy="80962"/>
          </a:xfrm>
          <a:custGeom>
            <a:avLst/>
            <a:gdLst>
              <a:gd name="T0" fmla="*/ 2147483647 w 46"/>
              <a:gd name="T1" fmla="*/ 2147483647 h 46"/>
              <a:gd name="T2" fmla="*/ 2147483647 w 46"/>
              <a:gd name="T3" fmla="*/ 2147483647 h 46"/>
              <a:gd name="T4" fmla="*/ 2147483647 w 46"/>
              <a:gd name="T5" fmla="*/ 2147483647 h 46"/>
              <a:gd name="T6" fmla="*/ 2147483647 w 46"/>
              <a:gd name="T7" fmla="*/ 2147483647 h 46"/>
              <a:gd name="T8" fmla="*/ 2147483647 w 46"/>
              <a:gd name="T9" fmla="*/ 2147483647 h 46"/>
              <a:gd name="T10" fmla="*/ 2147483647 w 46"/>
              <a:gd name="T11" fmla="*/ 2147483647 h 46"/>
              <a:gd name="T12" fmla="*/ 2147483647 w 46"/>
              <a:gd name="T13" fmla="*/ 2147483647 h 46"/>
              <a:gd name="T14" fmla="*/ 2147483647 w 46"/>
              <a:gd name="T15" fmla="*/ 2147483647 h 46"/>
              <a:gd name="T16" fmla="*/ 2147483647 w 46"/>
              <a:gd name="T17" fmla="*/ 2147483647 h 46"/>
              <a:gd name="T18" fmla="*/ 2147483647 w 46"/>
              <a:gd name="T19" fmla="*/ 2147483647 h 46"/>
              <a:gd name="T20" fmla="*/ 0 w 46"/>
              <a:gd name="T21" fmla="*/ 2147483647 h 46"/>
              <a:gd name="T22" fmla="*/ 2147483647 w 46"/>
              <a:gd name="T23" fmla="*/ 2147483647 h 46"/>
              <a:gd name="T24" fmla="*/ 2147483647 w 46"/>
              <a:gd name="T25" fmla="*/ 2147483647 h 46"/>
              <a:gd name="T26" fmla="*/ 2147483647 w 46"/>
              <a:gd name="T27" fmla="*/ 2147483647 h 46"/>
              <a:gd name="T28" fmla="*/ 2147483647 w 46"/>
              <a:gd name="T29" fmla="*/ 0 h 46"/>
              <a:gd name="T30" fmla="*/ 2147483647 w 46"/>
              <a:gd name="T31" fmla="*/ 0 h 46"/>
              <a:gd name="T32" fmla="*/ 2147483647 w 46"/>
              <a:gd name="T33" fmla="*/ 0 h 46"/>
              <a:gd name="T34" fmla="*/ 2147483647 w 46"/>
              <a:gd name="T35" fmla="*/ 2147483647 h 46"/>
              <a:gd name="T36" fmla="*/ 2147483647 w 46"/>
              <a:gd name="T37" fmla="*/ 2147483647 h 46"/>
              <a:gd name="T38" fmla="*/ 2147483647 w 46"/>
              <a:gd name="T39" fmla="*/ 2147483647 h 46"/>
              <a:gd name="T40" fmla="*/ 2147483647 w 46"/>
              <a:gd name="T41" fmla="*/ 2147483647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2"/>
                </a:moveTo>
                <a:lnTo>
                  <a:pt x="44" y="30"/>
                </a:lnTo>
                <a:lnTo>
                  <a:pt x="42" y="36"/>
                </a:lnTo>
                <a:lnTo>
                  <a:pt x="36" y="40"/>
                </a:lnTo>
                <a:lnTo>
                  <a:pt x="30" y="44"/>
                </a:lnTo>
                <a:lnTo>
                  <a:pt x="24" y="46"/>
                </a:lnTo>
                <a:lnTo>
                  <a:pt x="16" y="44"/>
                </a:lnTo>
                <a:lnTo>
                  <a:pt x="10" y="40"/>
                </a:lnTo>
                <a:lnTo>
                  <a:pt x="4" y="36"/>
                </a:lnTo>
                <a:lnTo>
                  <a:pt x="2" y="30"/>
                </a:lnTo>
                <a:lnTo>
                  <a:pt x="0" y="22"/>
                </a:lnTo>
                <a:lnTo>
                  <a:pt x="2" y="16"/>
                </a:lnTo>
                <a:lnTo>
                  <a:pt x="4" y="8"/>
                </a:lnTo>
                <a:lnTo>
                  <a:pt x="10" y="4"/>
                </a:lnTo>
                <a:lnTo>
                  <a:pt x="16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4" y="16"/>
                </a:lnTo>
                <a:lnTo>
                  <a:pt x="46" y="2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33" name="Freeform 85"/>
          <p:cNvSpPr>
            <a:spLocks/>
          </p:cNvSpPr>
          <p:nvPr/>
        </p:nvSpPr>
        <p:spPr bwMode="auto">
          <a:xfrm>
            <a:off x="6296025" y="2001838"/>
            <a:ext cx="82550" cy="82550"/>
          </a:xfrm>
          <a:custGeom>
            <a:avLst/>
            <a:gdLst>
              <a:gd name="T0" fmla="*/ 2147483647 w 46"/>
              <a:gd name="T1" fmla="*/ 2147483647 h 46"/>
              <a:gd name="T2" fmla="*/ 2147483647 w 46"/>
              <a:gd name="T3" fmla="*/ 2147483647 h 46"/>
              <a:gd name="T4" fmla="*/ 2147483647 w 46"/>
              <a:gd name="T5" fmla="*/ 2147483647 h 46"/>
              <a:gd name="T6" fmla="*/ 2147483647 w 46"/>
              <a:gd name="T7" fmla="*/ 2147483647 h 46"/>
              <a:gd name="T8" fmla="*/ 2147483647 w 46"/>
              <a:gd name="T9" fmla="*/ 2147483647 h 46"/>
              <a:gd name="T10" fmla="*/ 2147483647 w 46"/>
              <a:gd name="T11" fmla="*/ 2147483647 h 46"/>
              <a:gd name="T12" fmla="*/ 2147483647 w 46"/>
              <a:gd name="T13" fmla="*/ 2147483647 h 46"/>
              <a:gd name="T14" fmla="*/ 2147483647 w 46"/>
              <a:gd name="T15" fmla="*/ 2147483647 h 46"/>
              <a:gd name="T16" fmla="*/ 2147483647 w 46"/>
              <a:gd name="T17" fmla="*/ 2147483647 h 46"/>
              <a:gd name="T18" fmla="*/ 0 w 46"/>
              <a:gd name="T19" fmla="*/ 2147483647 h 46"/>
              <a:gd name="T20" fmla="*/ 0 w 46"/>
              <a:gd name="T21" fmla="*/ 2147483647 h 46"/>
              <a:gd name="T22" fmla="*/ 0 w 46"/>
              <a:gd name="T23" fmla="*/ 2147483647 h 46"/>
              <a:gd name="T24" fmla="*/ 2147483647 w 46"/>
              <a:gd name="T25" fmla="*/ 2147483647 h 46"/>
              <a:gd name="T26" fmla="*/ 2147483647 w 46"/>
              <a:gd name="T27" fmla="*/ 2147483647 h 46"/>
              <a:gd name="T28" fmla="*/ 2147483647 w 46"/>
              <a:gd name="T29" fmla="*/ 2147483647 h 46"/>
              <a:gd name="T30" fmla="*/ 2147483647 w 46"/>
              <a:gd name="T31" fmla="*/ 0 h 46"/>
              <a:gd name="T32" fmla="*/ 2147483647 w 46"/>
              <a:gd name="T33" fmla="*/ 2147483647 h 46"/>
              <a:gd name="T34" fmla="*/ 2147483647 w 46"/>
              <a:gd name="T35" fmla="*/ 2147483647 h 46"/>
              <a:gd name="T36" fmla="*/ 2147483647 w 46"/>
              <a:gd name="T37" fmla="*/ 2147483647 h 46"/>
              <a:gd name="T38" fmla="*/ 2147483647 w 46"/>
              <a:gd name="T39" fmla="*/ 2147483647 h 46"/>
              <a:gd name="T40" fmla="*/ 2147483647 w 46"/>
              <a:gd name="T41" fmla="*/ 2147483647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4"/>
                </a:moveTo>
                <a:lnTo>
                  <a:pt x="44" y="32"/>
                </a:lnTo>
                <a:lnTo>
                  <a:pt x="42" y="38"/>
                </a:lnTo>
                <a:lnTo>
                  <a:pt x="36" y="42"/>
                </a:lnTo>
                <a:lnTo>
                  <a:pt x="30" y="46"/>
                </a:lnTo>
                <a:lnTo>
                  <a:pt x="22" y="46"/>
                </a:lnTo>
                <a:lnTo>
                  <a:pt x="16" y="46"/>
                </a:lnTo>
                <a:lnTo>
                  <a:pt x="10" y="42"/>
                </a:lnTo>
                <a:lnTo>
                  <a:pt x="4" y="38"/>
                </a:lnTo>
                <a:lnTo>
                  <a:pt x="0" y="32"/>
                </a:lnTo>
                <a:lnTo>
                  <a:pt x="0" y="24"/>
                </a:lnTo>
                <a:lnTo>
                  <a:pt x="0" y="16"/>
                </a:lnTo>
                <a:lnTo>
                  <a:pt x="4" y="10"/>
                </a:lnTo>
                <a:lnTo>
                  <a:pt x="10" y="6"/>
                </a:lnTo>
                <a:lnTo>
                  <a:pt x="16" y="2"/>
                </a:lnTo>
                <a:lnTo>
                  <a:pt x="22" y="0"/>
                </a:lnTo>
                <a:lnTo>
                  <a:pt x="30" y="2"/>
                </a:lnTo>
                <a:lnTo>
                  <a:pt x="36" y="6"/>
                </a:lnTo>
                <a:lnTo>
                  <a:pt x="42" y="10"/>
                </a:lnTo>
                <a:lnTo>
                  <a:pt x="44" y="16"/>
                </a:lnTo>
                <a:lnTo>
                  <a:pt x="46" y="24"/>
                </a:lnTo>
                <a:close/>
              </a:path>
            </a:pathLst>
          </a:custGeom>
          <a:solidFill>
            <a:srgbClr val="D10000"/>
          </a:solidFill>
          <a:ln w="0">
            <a:solidFill>
              <a:srgbClr val="D1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34" name="Freeform 86"/>
          <p:cNvSpPr>
            <a:spLocks/>
          </p:cNvSpPr>
          <p:nvPr/>
        </p:nvSpPr>
        <p:spPr bwMode="auto">
          <a:xfrm>
            <a:off x="6296025" y="2001838"/>
            <a:ext cx="82550" cy="82550"/>
          </a:xfrm>
          <a:custGeom>
            <a:avLst/>
            <a:gdLst>
              <a:gd name="T0" fmla="*/ 2147483647 w 46"/>
              <a:gd name="T1" fmla="*/ 2147483647 h 46"/>
              <a:gd name="T2" fmla="*/ 2147483647 w 46"/>
              <a:gd name="T3" fmla="*/ 2147483647 h 46"/>
              <a:gd name="T4" fmla="*/ 2147483647 w 46"/>
              <a:gd name="T5" fmla="*/ 2147483647 h 46"/>
              <a:gd name="T6" fmla="*/ 2147483647 w 46"/>
              <a:gd name="T7" fmla="*/ 2147483647 h 46"/>
              <a:gd name="T8" fmla="*/ 2147483647 w 46"/>
              <a:gd name="T9" fmla="*/ 2147483647 h 46"/>
              <a:gd name="T10" fmla="*/ 2147483647 w 46"/>
              <a:gd name="T11" fmla="*/ 2147483647 h 46"/>
              <a:gd name="T12" fmla="*/ 2147483647 w 46"/>
              <a:gd name="T13" fmla="*/ 2147483647 h 46"/>
              <a:gd name="T14" fmla="*/ 2147483647 w 46"/>
              <a:gd name="T15" fmla="*/ 2147483647 h 46"/>
              <a:gd name="T16" fmla="*/ 2147483647 w 46"/>
              <a:gd name="T17" fmla="*/ 2147483647 h 46"/>
              <a:gd name="T18" fmla="*/ 0 w 46"/>
              <a:gd name="T19" fmla="*/ 2147483647 h 46"/>
              <a:gd name="T20" fmla="*/ 0 w 46"/>
              <a:gd name="T21" fmla="*/ 2147483647 h 46"/>
              <a:gd name="T22" fmla="*/ 0 w 46"/>
              <a:gd name="T23" fmla="*/ 2147483647 h 46"/>
              <a:gd name="T24" fmla="*/ 2147483647 w 46"/>
              <a:gd name="T25" fmla="*/ 2147483647 h 46"/>
              <a:gd name="T26" fmla="*/ 2147483647 w 46"/>
              <a:gd name="T27" fmla="*/ 2147483647 h 46"/>
              <a:gd name="T28" fmla="*/ 2147483647 w 46"/>
              <a:gd name="T29" fmla="*/ 2147483647 h 46"/>
              <a:gd name="T30" fmla="*/ 2147483647 w 46"/>
              <a:gd name="T31" fmla="*/ 0 h 46"/>
              <a:gd name="T32" fmla="*/ 2147483647 w 46"/>
              <a:gd name="T33" fmla="*/ 2147483647 h 46"/>
              <a:gd name="T34" fmla="*/ 2147483647 w 46"/>
              <a:gd name="T35" fmla="*/ 2147483647 h 46"/>
              <a:gd name="T36" fmla="*/ 2147483647 w 46"/>
              <a:gd name="T37" fmla="*/ 2147483647 h 46"/>
              <a:gd name="T38" fmla="*/ 2147483647 w 46"/>
              <a:gd name="T39" fmla="*/ 2147483647 h 46"/>
              <a:gd name="T40" fmla="*/ 2147483647 w 46"/>
              <a:gd name="T41" fmla="*/ 2147483647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4"/>
                </a:moveTo>
                <a:lnTo>
                  <a:pt x="44" y="32"/>
                </a:lnTo>
                <a:lnTo>
                  <a:pt x="42" y="38"/>
                </a:lnTo>
                <a:lnTo>
                  <a:pt x="36" y="42"/>
                </a:lnTo>
                <a:lnTo>
                  <a:pt x="30" y="46"/>
                </a:lnTo>
                <a:lnTo>
                  <a:pt x="22" y="46"/>
                </a:lnTo>
                <a:lnTo>
                  <a:pt x="16" y="46"/>
                </a:lnTo>
                <a:lnTo>
                  <a:pt x="10" y="42"/>
                </a:lnTo>
                <a:lnTo>
                  <a:pt x="4" y="38"/>
                </a:lnTo>
                <a:lnTo>
                  <a:pt x="0" y="32"/>
                </a:lnTo>
                <a:lnTo>
                  <a:pt x="0" y="24"/>
                </a:lnTo>
                <a:lnTo>
                  <a:pt x="0" y="16"/>
                </a:lnTo>
                <a:lnTo>
                  <a:pt x="4" y="10"/>
                </a:lnTo>
                <a:lnTo>
                  <a:pt x="10" y="6"/>
                </a:lnTo>
                <a:lnTo>
                  <a:pt x="16" y="2"/>
                </a:lnTo>
                <a:lnTo>
                  <a:pt x="22" y="0"/>
                </a:lnTo>
                <a:lnTo>
                  <a:pt x="30" y="2"/>
                </a:lnTo>
                <a:lnTo>
                  <a:pt x="36" y="6"/>
                </a:lnTo>
                <a:lnTo>
                  <a:pt x="42" y="10"/>
                </a:lnTo>
                <a:lnTo>
                  <a:pt x="44" y="16"/>
                </a:lnTo>
                <a:lnTo>
                  <a:pt x="46" y="2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935" name="Freeform 87"/>
          <p:cNvSpPr>
            <a:spLocks/>
          </p:cNvSpPr>
          <p:nvPr/>
        </p:nvSpPr>
        <p:spPr bwMode="auto">
          <a:xfrm>
            <a:off x="6330950" y="2147888"/>
            <a:ext cx="82550" cy="80962"/>
          </a:xfrm>
          <a:custGeom>
            <a:avLst/>
            <a:gdLst>
              <a:gd name="T0" fmla="*/ 2147483647 w 46"/>
              <a:gd name="T1" fmla="*/ 2147483647 h 46"/>
              <a:gd name="T2" fmla="*/ 2147483647 w 46"/>
              <a:gd name="T3" fmla="*/ 2147483647 h 46"/>
              <a:gd name="T4" fmla="*/ 2147483647 w 46"/>
              <a:gd name="T5" fmla="*/ 2147483647 h 46"/>
              <a:gd name="T6" fmla="*/ 2147483647 w 46"/>
              <a:gd name="T7" fmla="*/ 2147483647 h 46"/>
              <a:gd name="T8" fmla="*/ 2147483647 w 46"/>
              <a:gd name="T9" fmla="*/ 2147483647 h 46"/>
              <a:gd name="T10" fmla="*/ 2147483647 w 46"/>
              <a:gd name="T11" fmla="*/ 2147483647 h 46"/>
              <a:gd name="T12" fmla="*/ 2147483647 w 46"/>
              <a:gd name="T13" fmla="*/ 2147483647 h 46"/>
              <a:gd name="T14" fmla="*/ 2147483647 w 46"/>
              <a:gd name="T15" fmla="*/ 2147483647 h 46"/>
              <a:gd name="T16" fmla="*/ 2147483647 w 46"/>
              <a:gd name="T17" fmla="*/ 2147483647 h 46"/>
              <a:gd name="T18" fmla="*/ 2147483647 w 46"/>
              <a:gd name="T19" fmla="*/ 2147483647 h 46"/>
              <a:gd name="T20" fmla="*/ 0 w 46"/>
              <a:gd name="T21" fmla="*/ 2147483647 h 46"/>
              <a:gd name="T22" fmla="*/ 2147483647 w 46"/>
              <a:gd name="T23" fmla="*/ 2147483647 h 46"/>
              <a:gd name="T24" fmla="*/ 2147483647 w 46"/>
              <a:gd name="T25" fmla="*/ 2147483647 h 46"/>
              <a:gd name="T26" fmla="*/ 2147483647 w 46"/>
              <a:gd name="T27" fmla="*/ 2147483647 h 46"/>
              <a:gd name="T28" fmla="*/ 2147483647 w 46"/>
              <a:gd name="T29" fmla="*/ 2147483647 h 46"/>
              <a:gd name="T30" fmla="*/ 2147483647 w 46"/>
              <a:gd name="T31" fmla="*/ 0 h 46"/>
              <a:gd name="T32" fmla="*/ 2147483647 w 46"/>
              <a:gd name="T33" fmla="*/ 2147483647 h 46"/>
              <a:gd name="T34" fmla="*/ 2147483647 w 46"/>
              <a:gd name="T35" fmla="*/ 2147483647 h 46"/>
              <a:gd name="T36" fmla="*/ 2147483647 w 46"/>
              <a:gd name="T37" fmla="*/ 2147483647 h 46"/>
              <a:gd name="T38" fmla="*/ 2147483647 w 46"/>
              <a:gd name="T39" fmla="*/ 2147483647 h 46"/>
              <a:gd name="T40" fmla="*/ 2147483647 w 46"/>
              <a:gd name="T41" fmla="*/ 2147483647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4"/>
                </a:moveTo>
                <a:lnTo>
                  <a:pt x="46" y="30"/>
                </a:lnTo>
                <a:lnTo>
                  <a:pt x="42" y="36"/>
                </a:lnTo>
                <a:lnTo>
                  <a:pt x="38" y="42"/>
                </a:lnTo>
                <a:lnTo>
                  <a:pt x="32" y="46"/>
                </a:lnTo>
                <a:lnTo>
                  <a:pt x="24" y="46"/>
                </a:lnTo>
                <a:lnTo>
                  <a:pt x="16" y="46"/>
                </a:lnTo>
                <a:lnTo>
                  <a:pt x="10" y="42"/>
                </a:lnTo>
                <a:lnTo>
                  <a:pt x="6" y="36"/>
                </a:lnTo>
                <a:lnTo>
                  <a:pt x="2" y="30"/>
                </a:lnTo>
                <a:lnTo>
                  <a:pt x="0" y="24"/>
                </a:lnTo>
                <a:lnTo>
                  <a:pt x="2" y="16"/>
                </a:lnTo>
                <a:lnTo>
                  <a:pt x="6" y="10"/>
                </a:lnTo>
                <a:lnTo>
                  <a:pt x="10" y="4"/>
                </a:lnTo>
                <a:lnTo>
                  <a:pt x="16" y="2"/>
                </a:lnTo>
                <a:lnTo>
                  <a:pt x="24" y="0"/>
                </a:lnTo>
                <a:lnTo>
                  <a:pt x="32" y="2"/>
                </a:lnTo>
                <a:lnTo>
                  <a:pt x="38" y="4"/>
                </a:lnTo>
                <a:lnTo>
                  <a:pt x="42" y="10"/>
                </a:lnTo>
                <a:lnTo>
                  <a:pt x="46" y="16"/>
                </a:lnTo>
                <a:lnTo>
                  <a:pt x="46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960" name="Freeform 88"/>
          <p:cNvSpPr>
            <a:spLocks/>
          </p:cNvSpPr>
          <p:nvPr/>
        </p:nvSpPr>
        <p:spPr bwMode="auto">
          <a:xfrm>
            <a:off x="6330950" y="2147888"/>
            <a:ext cx="82550" cy="80962"/>
          </a:xfrm>
          <a:custGeom>
            <a:avLst/>
            <a:gdLst>
              <a:gd name="T0" fmla="*/ 148141366 w 46"/>
              <a:gd name="T1" fmla="*/ 74345999 h 46"/>
              <a:gd name="T2" fmla="*/ 148141366 w 46"/>
              <a:gd name="T3" fmla="*/ 92932052 h 46"/>
              <a:gd name="T4" fmla="*/ 135259981 w 46"/>
              <a:gd name="T5" fmla="*/ 111519865 h 46"/>
              <a:gd name="T6" fmla="*/ 122376801 w 46"/>
              <a:gd name="T7" fmla="*/ 130105946 h 46"/>
              <a:gd name="T8" fmla="*/ 103054696 w 46"/>
              <a:gd name="T9" fmla="*/ 142496648 h 46"/>
              <a:gd name="T10" fmla="*/ 77291926 w 46"/>
              <a:gd name="T11" fmla="*/ 142496648 h 46"/>
              <a:gd name="T12" fmla="*/ 51527348 w 46"/>
              <a:gd name="T13" fmla="*/ 142496648 h 46"/>
              <a:gd name="T14" fmla="*/ 32205271 w 46"/>
              <a:gd name="T15" fmla="*/ 130105946 h 46"/>
              <a:gd name="T16" fmla="*/ 19322084 w 46"/>
              <a:gd name="T17" fmla="*/ 111519865 h 46"/>
              <a:gd name="T18" fmla="*/ 6440694 w 46"/>
              <a:gd name="T19" fmla="*/ 92932052 h 46"/>
              <a:gd name="T20" fmla="*/ 0 w 46"/>
              <a:gd name="T21" fmla="*/ 74345999 h 46"/>
              <a:gd name="T22" fmla="*/ 6440694 w 46"/>
              <a:gd name="T23" fmla="*/ 49564582 h 46"/>
              <a:gd name="T24" fmla="*/ 19322084 w 46"/>
              <a:gd name="T25" fmla="*/ 30976769 h 46"/>
              <a:gd name="T26" fmla="*/ 32205271 w 46"/>
              <a:gd name="T27" fmla="*/ 12390705 h 46"/>
              <a:gd name="T28" fmla="*/ 51527348 w 46"/>
              <a:gd name="T29" fmla="*/ 6195353 h 46"/>
              <a:gd name="T30" fmla="*/ 77291926 w 46"/>
              <a:gd name="T31" fmla="*/ 0 h 46"/>
              <a:gd name="T32" fmla="*/ 103054696 w 46"/>
              <a:gd name="T33" fmla="*/ 6195353 h 46"/>
              <a:gd name="T34" fmla="*/ 122376801 w 46"/>
              <a:gd name="T35" fmla="*/ 12390705 h 46"/>
              <a:gd name="T36" fmla="*/ 135259981 w 46"/>
              <a:gd name="T37" fmla="*/ 30976769 h 46"/>
              <a:gd name="T38" fmla="*/ 148141366 w 46"/>
              <a:gd name="T39" fmla="*/ 49564582 h 46"/>
              <a:gd name="T40" fmla="*/ 148141366 w 46"/>
              <a:gd name="T41" fmla="*/ 74345999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4"/>
                </a:moveTo>
                <a:lnTo>
                  <a:pt x="46" y="30"/>
                </a:lnTo>
                <a:lnTo>
                  <a:pt x="42" y="36"/>
                </a:lnTo>
                <a:lnTo>
                  <a:pt x="38" y="42"/>
                </a:lnTo>
                <a:lnTo>
                  <a:pt x="32" y="46"/>
                </a:lnTo>
                <a:lnTo>
                  <a:pt x="24" y="46"/>
                </a:lnTo>
                <a:lnTo>
                  <a:pt x="16" y="46"/>
                </a:lnTo>
                <a:lnTo>
                  <a:pt x="10" y="42"/>
                </a:lnTo>
                <a:lnTo>
                  <a:pt x="6" y="36"/>
                </a:lnTo>
                <a:lnTo>
                  <a:pt x="2" y="30"/>
                </a:lnTo>
                <a:lnTo>
                  <a:pt x="0" y="24"/>
                </a:lnTo>
                <a:lnTo>
                  <a:pt x="2" y="16"/>
                </a:lnTo>
                <a:lnTo>
                  <a:pt x="6" y="10"/>
                </a:lnTo>
                <a:lnTo>
                  <a:pt x="10" y="4"/>
                </a:lnTo>
                <a:lnTo>
                  <a:pt x="16" y="2"/>
                </a:lnTo>
                <a:lnTo>
                  <a:pt x="24" y="0"/>
                </a:lnTo>
                <a:lnTo>
                  <a:pt x="32" y="2"/>
                </a:lnTo>
                <a:lnTo>
                  <a:pt x="38" y="4"/>
                </a:lnTo>
                <a:lnTo>
                  <a:pt x="42" y="10"/>
                </a:lnTo>
                <a:lnTo>
                  <a:pt x="46" y="16"/>
                </a:lnTo>
                <a:lnTo>
                  <a:pt x="46" y="24"/>
                </a:lnTo>
              </a:path>
            </a:pathLst>
          </a:custGeom>
          <a:solidFill>
            <a:schemeClr val="accent3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8937" name="Freeform 89"/>
          <p:cNvSpPr>
            <a:spLocks/>
          </p:cNvSpPr>
          <p:nvPr/>
        </p:nvSpPr>
        <p:spPr bwMode="auto">
          <a:xfrm>
            <a:off x="3213100" y="2776538"/>
            <a:ext cx="80963" cy="80962"/>
          </a:xfrm>
          <a:custGeom>
            <a:avLst/>
            <a:gdLst>
              <a:gd name="T0" fmla="*/ 2147483647 w 46"/>
              <a:gd name="T1" fmla="*/ 2147483647 h 46"/>
              <a:gd name="T2" fmla="*/ 2147483647 w 46"/>
              <a:gd name="T3" fmla="*/ 2147483647 h 46"/>
              <a:gd name="T4" fmla="*/ 2147483647 w 46"/>
              <a:gd name="T5" fmla="*/ 2147483647 h 46"/>
              <a:gd name="T6" fmla="*/ 2147483647 w 46"/>
              <a:gd name="T7" fmla="*/ 2147483647 h 46"/>
              <a:gd name="T8" fmla="*/ 2147483647 w 46"/>
              <a:gd name="T9" fmla="*/ 2147483647 h 46"/>
              <a:gd name="T10" fmla="*/ 2147483647 w 46"/>
              <a:gd name="T11" fmla="*/ 2147483647 h 46"/>
              <a:gd name="T12" fmla="*/ 2147483647 w 46"/>
              <a:gd name="T13" fmla="*/ 2147483647 h 46"/>
              <a:gd name="T14" fmla="*/ 2147483647 w 46"/>
              <a:gd name="T15" fmla="*/ 2147483647 h 46"/>
              <a:gd name="T16" fmla="*/ 2147483647 w 46"/>
              <a:gd name="T17" fmla="*/ 2147483647 h 46"/>
              <a:gd name="T18" fmla="*/ 0 w 46"/>
              <a:gd name="T19" fmla="*/ 2147483647 h 46"/>
              <a:gd name="T20" fmla="*/ 0 w 46"/>
              <a:gd name="T21" fmla="*/ 2147483647 h 46"/>
              <a:gd name="T22" fmla="*/ 0 w 46"/>
              <a:gd name="T23" fmla="*/ 2147483647 h 46"/>
              <a:gd name="T24" fmla="*/ 2147483647 w 46"/>
              <a:gd name="T25" fmla="*/ 2147483647 h 46"/>
              <a:gd name="T26" fmla="*/ 2147483647 w 46"/>
              <a:gd name="T27" fmla="*/ 2147483647 h 46"/>
              <a:gd name="T28" fmla="*/ 2147483647 w 46"/>
              <a:gd name="T29" fmla="*/ 2147483647 h 46"/>
              <a:gd name="T30" fmla="*/ 2147483647 w 46"/>
              <a:gd name="T31" fmla="*/ 0 h 46"/>
              <a:gd name="T32" fmla="*/ 2147483647 w 46"/>
              <a:gd name="T33" fmla="*/ 2147483647 h 46"/>
              <a:gd name="T34" fmla="*/ 2147483647 w 46"/>
              <a:gd name="T35" fmla="*/ 2147483647 h 46"/>
              <a:gd name="T36" fmla="*/ 2147483647 w 46"/>
              <a:gd name="T37" fmla="*/ 2147483647 h 46"/>
              <a:gd name="T38" fmla="*/ 2147483647 w 46"/>
              <a:gd name="T39" fmla="*/ 2147483647 h 46"/>
              <a:gd name="T40" fmla="*/ 2147483647 w 46"/>
              <a:gd name="T41" fmla="*/ 2147483647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4"/>
                </a:moveTo>
                <a:lnTo>
                  <a:pt x="44" y="30"/>
                </a:lnTo>
                <a:lnTo>
                  <a:pt x="40" y="38"/>
                </a:lnTo>
                <a:lnTo>
                  <a:pt x="36" y="42"/>
                </a:lnTo>
                <a:lnTo>
                  <a:pt x="30" y="46"/>
                </a:lnTo>
                <a:lnTo>
                  <a:pt x="22" y="46"/>
                </a:lnTo>
                <a:lnTo>
                  <a:pt x="14" y="46"/>
                </a:lnTo>
                <a:lnTo>
                  <a:pt x="8" y="42"/>
                </a:lnTo>
                <a:lnTo>
                  <a:pt x="4" y="38"/>
                </a:lnTo>
                <a:lnTo>
                  <a:pt x="0" y="30"/>
                </a:lnTo>
                <a:lnTo>
                  <a:pt x="0" y="24"/>
                </a:lnTo>
                <a:lnTo>
                  <a:pt x="0" y="16"/>
                </a:lnTo>
                <a:lnTo>
                  <a:pt x="4" y="10"/>
                </a:lnTo>
                <a:lnTo>
                  <a:pt x="8" y="6"/>
                </a:lnTo>
                <a:lnTo>
                  <a:pt x="14" y="2"/>
                </a:lnTo>
                <a:lnTo>
                  <a:pt x="22" y="0"/>
                </a:lnTo>
                <a:lnTo>
                  <a:pt x="30" y="2"/>
                </a:lnTo>
                <a:lnTo>
                  <a:pt x="36" y="6"/>
                </a:lnTo>
                <a:lnTo>
                  <a:pt x="40" y="10"/>
                </a:lnTo>
                <a:lnTo>
                  <a:pt x="44" y="16"/>
                </a:lnTo>
                <a:lnTo>
                  <a:pt x="46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962" name="Freeform 90"/>
          <p:cNvSpPr>
            <a:spLocks/>
          </p:cNvSpPr>
          <p:nvPr/>
        </p:nvSpPr>
        <p:spPr bwMode="auto">
          <a:xfrm>
            <a:off x="3213100" y="2776538"/>
            <a:ext cx="80963" cy="80962"/>
          </a:xfrm>
          <a:custGeom>
            <a:avLst/>
            <a:gdLst>
              <a:gd name="T0" fmla="*/ 142500168 w 46"/>
              <a:gd name="T1" fmla="*/ 74345999 h 46"/>
              <a:gd name="T2" fmla="*/ 136304740 w 46"/>
              <a:gd name="T3" fmla="*/ 92932052 h 46"/>
              <a:gd name="T4" fmla="*/ 123913885 w 46"/>
              <a:gd name="T5" fmla="*/ 117715244 h 46"/>
              <a:gd name="T6" fmla="*/ 111521243 w 46"/>
              <a:gd name="T7" fmla="*/ 130105946 h 46"/>
              <a:gd name="T8" fmla="*/ 92934960 w 46"/>
              <a:gd name="T9" fmla="*/ 142496648 h 46"/>
              <a:gd name="T10" fmla="*/ 68151490 w 46"/>
              <a:gd name="T11" fmla="*/ 142496648 h 46"/>
              <a:gd name="T12" fmla="*/ 43369766 w 46"/>
              <a:gd name="T13" fmla="*/ 142496648 h 46"/>
              <a:gd name="T14" fmla="*/ 24783477 w 46"/>
              <a:gd name="T15" fmla="*/ 130105946 h 46"/>
              <a:gd name="T16" fmla="*/ 12390858 w 46"/>
              <a:gd name="T17" fmla="*/ 117715244 h 46"/>
              <a:gd name="T18" fmla="*/ 0 w 46"/>
              <a:gd name="T19" fmla="*/ 92932052 h 46"/>
              <a:gd name="T20" fmla="*/ 0 w 46"/>
              <a:gd name="T21" fmla="*/ 74345999 h 46"/>
              <a:gd name="T22" fmla="*/ 0 w 46"/>
              <a:gd name="T23" fmla="*/ 49564582 h 46"/>
              <a:gd name="T24" fmla="*/ 12390858 w 46"/>
              <a:gd name="T25" fmla="*/ 30976769 h 46"/>
              <a:gd name="T26" fmla="*/ 24783477 w 46"/>
              <a:gd name="T27" fmla="*/ 18586060 h 46"/>
              <a:gd name="T28" fmla="*/ 43369766 w 46"/>
              <a:gd name="T29" fmla="*/ 6195353 h 46"/>
              <a:gd name="T30" fmla="*/ 68151490 w 46"/>
              <a:gd name="T31" fmla="*/ 0 h 46"/>
              <a:gd name="T32" fmla="*/ 92934960 w 46"/>
              <a:gd name="T33" fmla="*/ 6195353 h 46"/>
              <a:gd name="T34" fmla="*/ 111521243 w 46"/>
              <a:gd name="T35" fmla="*/ 18586060 h 46"/>
              <a:gd name="T36" fmla="*/ 123913885 w 46"/>
              <a:gd name="T37" fmla="*/ 30976769 h 46"/>
              <a:gd name="T38" fmla="*/ 136304740 w 46"/>
              <a:gd name="T39" fmla="*/ 49564582 h 46"/>
              <a:gd name="T40" fmla="*/ 142500168 w 46"/>
              <a:gd name="T41" fmla="*/ 74345999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4"/>
                </a:moveTo>
                <a:lnTo>
                  <a:pt x="44" y="30"/>
                </a:lnTo>
                <a:lnTo>
                  <a:pt x="40" y="38"/>
                </a:lnTo>
                <a:lnTo>
                  <a:pt x="36" y="42"/>
                </a:lnTo>
                <a:lnTo>
                  <a:pt x="30" y="46"/>
                </a:lnTo>
                <a:lnTo>
                  <a:pt x="22" y="46"/>
                </a:lnTo>
                <a:lnTo>
                  <a:pt x="14" y="46"/>
                </a:lnTo>
                <a:lnTo>
                  <a:pt x="8" y="42"/>
                </a:lnTo>
                <a:lnTo>
                  <a:pt x="4" y="38"/>
                </a:lnTo>
                <a:lnTo>
                  <a:pt x="0" y="30"/>
                </a:lnTo>
                <a:lnTo>
                  <a:pt x="0" y="24"/>
                </a:lnTo>
                <a:lnTo>
                  <a:pt x="0" y="16"/>
                </a:lnTo>
                <a:lnTo>
                  <a:pt x="4" y="10"/>
                </a:lnTo>
                <a:lnTo>
                  <a:pt x="8" y="6"/>
                </a:lnTo>
                <a:lnTo>
                  <a:pt x="14" y="2"/>
                </a:lnTo>
                <a:lnTo>
                  <a:pt x="22" y="0"/>
                </a:lnTo>
                <a:lnTo>
                  <a:pt x="30" y="2"/>
                </a:lnTo>
                <a:lnTo>
                  <a:pt x="36" y="6"/>
                </a:lnTo>
                <a:lnTo>
                  <a:pt x="40" y="10"/>
                </a:lnTo>
                <a:lnTo>
                  <a:pt x="44" y="16"/>
                </a:lnTo>
                <a:lnTo>
                  <a:pt x="46" y="24"/>
                </a:lnTo>
              </a:path>
            </a:pathLst>
          </a:custGeom>
          <a:solidFill>
            <a:schemeClr val="accent3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9963" name="Freeform 91"/>
          <p:cNvSpPr>
            <a:spLocks/>
          </p:cNvSpPr>
          <p:nvPr/>
        </p:nvSpPr>
        <p:spPr bwMode="auto">
          <a:xfrm>
            <a:off x="4994275" y="2417763"/>
            <a:ext cx="80963" cy="80962"/>
          </a:xfrm>
          <a:custGeom>
            <a:avLst/>
            <a:gdLst>
              <a:gd name="T0" fmla="*/ 142500168 w 46"/>
              <a:gd name="T1" fmla="*/ 74345999 h 46"/>
              <a:gd name="T2" fmla="*/ 142500168 w 46"/>
              <a:gd name="T3" fmla="*/ 92932052 h 46"/>
              <a:gd name="T4" fmla="*/ 130109313 w 46"/>
              <a:gd name="T5" fmla="*/ 117715244 h 46"/>
              <a:gd name="T6" fmla="*/ 111521243 w 46"/>
              <a:gd name="T7" fmla="*/ 130105946 h 46"/>
              <a:gd name="T8" fmla="*/ 92934960 w 46"/>
              <a:gd name="T9" fmla="*/ 142496648 h 46"/>
              <a:gd name="T10" fmla="*/ 74348678 w 46"/>
              <a:gd name="T11" fmla="*/ 142496648 h 46"/>
              <a:gd name="T12" fmla="*/ 49565194 w 46"/>
              <a:gd name="T13" fmla="*/ 142496648 h 46"/>
              <a:gd name="T14" fmla="*/ 30978911 w 46"/>
              <a:gd name="T15" fmla="*/ 130105946 h 46"/>
              <a:gd name="T16" fmla="*/ 12390858 w 46"/>
              <a:gd name="T17" fmla="*/ 117715244 h 46"/>
              <a:gd name="T18" fmla="*/ 6195429 w 46"/>
              <a:gd name="T19" fmla="*/ 92932052 h 46"/>
              <a:gd name="T20" fmla="*/ 0 w 46"/>
              <a:gd name="T21" fmla="*/ 74345999 h 46"/>
              <a:gd name="T22" fmla="*/ 6195429 w 46"/>
              <a:gd name="T23" fmla="*/ 49564582 h 46"/>
              <a:gd name="T24" fmla="*/ 12390858 w 46"/>
              <a:gd name="T25" fmla="*/ 30976769 h 46"/>
              <a:gd name="T26" fmla="*/ 30978911 w 46"/>
              <a:gd name="T27" fmla="*/ 12390705 h 46"/>
              <a:gd name="T28" fmla="*/ 49565194 w 46"/>
              <a:gd name="T29" fmla="*/ 6195353 h 46"/>
              <a:gd name="T30" fmla="*/ 74348678 w 46"/>
              <a:gd name="T31" fmla="*/ 0 h 46"/>
              <a:gd name="T32" fmla="*/ 92934960 w 46"/>
              <a:gd name="T33" fmla="*/ 6195353 h 46"/>
              <a:gd name="T34" fmla="*/ 111521243 w 46"/>
              <a:gd name="T35" fmla="*/ 12390705 h 46"/>
              <a:gd name="T36" fmla="*/ 130109313 w 46"/>
              <a:gd name="T37" fmla="*/ 30976769 h 46"/>
              <a:gd name="T38" fmla="*/ 142500168 w 46"/>
              <a:gd name="T39" fmla="*/ 49564582 h 46"/>
              <a:gd name="T40" fmla="*/ 142500168 w 46"/>
              <a:gd name="T41" fmla="*/ 74345999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4"/>
                </a:moveTo>
                <a:lnTo>
                  <a:pt x="46" y="30"/>
                </a:lnTo>
                <a:lnTo>
                  <a:pt x="42" y="38"/>
                </a:lnTo>
                <a:lnTo>
                  <a:pt x="36" y="42"/>
                </a:lnTo>
                <a:lnTo>
                  <a:pt x="30" y="46"/>
                </a:lnTo>
                <a:lnTo>
                  <a:pt x="24" y="46"/>
                </a:lnTo>
                <a:lnTo>
                  <a:pt x="16" y="46"/>
                </a:lnTo>
                <a:lnTo>
                  <a:pt x="10" y="42"/>
                </a:lnTo>
                <a:lnTo>
                  <a:pt x="4" y="38"/>
                </a:lnTo>
                <a:lnTo>
                  <a:pt x="2" y="30"/>
                </a:lnTo>
                <a:lnTo>
                  <a:pt x="0" y="24"/>
                </a:lnTo>
                <a:lnTo>
                  <a:pt x="2" y="16"/>
                </a:lnTo>
                <a:lnTo>
                  <a:pt x="4" y="10"/>
                </a:lnTo>
                <a:lnTo>
                  <a:pt x="10" y="4"/>
                </a:lnTo>
                <a:lnTo>
                  <a:pt x="16" y="2"/>
                </a:lnTo>
                <a:lnTo>
                  <a:pt x="24" y="0"/>
                </a:lnTo>
                <a:lnTo>
                  <a:pt x="30" y="2"/>
                </a:lnTo>
                <a:lnTo>
                  <a:pt x="36" y="4"/>
                </a:lnTo>
                <a:lnTo>
                  <a:pt x="42" y="10"/>
                </a:lnTo>
                <a:lnTo>
                  <a:pt x="46" y="16"/>
                </a:lnTo>
                <a:lnTo>
                  <a:pt x="46" y="24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8940" name="Freeform 92"/>
          <p:cNvSpPr>
            <a:spLocks/>
          </p:cNvSpPr>
          <p:nvPr/>
        </p:nvSpPr>
        <p:spPr bwMode="auto">
          <a:xfrm>
            <a:off x="4994275" y="2417763"/>
            <a:ext cx="80963" cy="80962"/>
          </a:xfrm>
          <a:custGeom>
            <a:avLst/>
            <a:gdLst>
              <a:gd name="T0" fmla="*/ 2147483647 w 46"/>
              <a:gd name="T1" fmla="*/ 2147483647 h 46"/>
              <a:gd name="T2" fmla="*/ 2147483647 w 46"/>
              <a:gd name="T3" fmla="*/ 2147483647 h 46"/>
              <a:gd name="T4" fmla="*/ 2147483647 w 46"/>
              <a:gd name="T5" fmla="*/ 2147483647 h 46"/>
              <a:gd name="T6" fmla="*/ 2147483647 w 46"/>
              <a:gd name="T7" fmla="*/ 2147483647 h 46"/>
              <a:gd name="T8" fmla="*/ 2147483647 w 46"/>
              <a:gd name="T9" fmla="*/ 2147483647 h 46"/>
              <a:gd name="T10" fmla="*/ 2147483647 w 46"/>
              <a:gd name="T11" fmla="*/ 2147483647 h 46"/>
              <a:gd name="T12" fmla="*/ 2147483647 w 46"/>
              <a:gd name="T13" fmla="*/ 2147483647 h 46"/>
              <a:gd name="T14" fmla="*/ 2147483647 w 46"/>
              <a:gd name="T15" fmla="*/ 2147483647 h 46"/>
              <a:gd name="T16" fmla="*/ 2147483647 w 46"/>
              <a:gd name="T17" fmla="*/ 2147483647 h 46"/>
              <a:gd name="T18" fmla="*/ 2147483647 w 46"/>
              <a:gd name="T19" fmla="*/ 2147483647 h 46"/>
              <a:gd name="T20" fmla="*/ 0 w 46"/>
              <a:gd name="T21" fmla="*/ 2147483647 h 46"/>
              <a:gd name="T22" fmla="*/ 2147483647 w 46"/>
              <a:gd name="T23" fmla="*/ 2147483647 h 46"/>
              <a:gd name="T24" fmla="*/ 2147483647 w 46"/>
              <a:gd name="T25" fmla="*/ 2147483647 h 46"/>
              <a:gd name="T26" fmla="*/ 2147483647 w 46"/>
              <a:gd name="T27" fmla="*/ 2147483647 h 46"/>
              <a:gd name="T28" fmla="*/ 2147483647 w 46"/>
              <a:gd name="T29" fmla="*/ 2147483647 h 46"/>
              <a:gd name="T30" fmla="*/ 2147483647 w 46"/>
              <a:gd name="T31" fmla="*/ 0 h 46"/>
              <a:gd name="T32" fmla="*/ 2147483647 w 46"/>
              <a:gd name="T33" fmla="*/ 2147483647 h 46"/>
              <a:gd name="T34" fmla="*/ 2147483647 w 46"/>
              <a:gd name="T35" fmla="*/ 2147483647 h 46"/>
              <a:gd name="T36" fmla="*/ 2147483647 w 46"/>
              <a:gd name="T37" fmla="*/ 2147483647 h 46"/>
              <a:gd name="T38" fmla="*/ 2147483647 w 46"/>
              <a:gd name="T39" fmla="*/ 2147483647 h 46"/>
              <a:gd name="T40" fmla="*/ 2147483647 w 46"/>
              <a:gd name="T41" fmla="*/ 2147483647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46"/>
              <a:gd name="T65" fmla="*/ 46 w 46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46">
                <a:moveTo>
                  <a:pt x="46" y="24"/>
                </a:moveTo>
                <a:lnTo>
                  <a:pt x="46" y="30"/>
                </a:lnTo>
                <a:lnTo>
                  <a:pt x="42" y="38"/>
                </a:lnTo>
                <a:lnTo>
                  <a:pt x="36" y="42"/>
                </a:lnTo>
                <a:lnTo>
                  <a:pt x="30" y="46"/>
                </a:lnTo>
                <a:lnTo>
                  <a:pt x="24" y="46"/>
                </a:lnTo>
                <a:lnTo>
                  <a:pt x="16" y="46"/>
                </a:lnTo>
                <a:lnTo>
                  <a:pt x="10" y="42"/>
                </a:lnTo>
                <a:lnTo>
                  <a:pt x="4" y="38"/>
                </a:lnTo>
                <a:lnTo>
                  <a:pt x="2" y="30"/>
                </a:lnTo>
                <a:lnTo>
                  <a:pt x="0" y="24"/>
                </a:lnTo>
                <a:lnTo>
                  <a:pt x="2" y="16"/>
                </a:lnTo>
                <a:lnTo>
                  <a:pt x="4" y="10"/>
                </a:lnTo>
                <a:lnTo>
                  <a:pt x="10" y="4"/>
                </a:lnTo>
                <a:lnTo>
                  <a:pt x="16" y="2"/>
                </a:lnTo>
                <a:lnTo>
                  <a:pt x="24" y="0"/>
                </a:lnTo>
                <a:lnTo>
                  <a:pt x="30" y="2"/>
                </a:lnTo>
                <a:lnTo>
                  <a:pt x="36" y="4"/>
                </a:lnTo>
                <a:lnTo>
                  <a:pt x="42" y="10"/>
                </a:lnTo>
                <a:lnTo>
                  <a:pt x="46" y="16"/>
                </a:lnTo>
                <a:lnTo>
                  <a:pt x="46" y="2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 noChangeAspect="1"/>
          </p:cNvGrpSpPr>
          <p:nvPr/>
        </p:nvGrpSpPr>
        <p:grpSpPr bwMode="auto">
          <a:xfrm>
            <a:off x="1041400" y="1857375"/>
            <a:ext cx="5435600" cy="4238625"/>
            <a:chOff x="1408" y="1012"/>
            <a:chExt cx="2944" cy="2296"/>
          </a:xfrm>
        </p:grpSpPr>
        <p:sp>
          <p:nvSpPr>
            <p:cNvPr id="7990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08" y="1012"/>
              <a:ext cx="2944" cy="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08" name="Rectangle 4"/>
            <p:cNvSpPr>
              <a:spLocks noChangeArrowheads="1"/>
            </p:cNvSpPr>
            <p:nvPr/>
          </p:nvSpPr>
          <p:spPr bwMode="auto">
            <a:xfrm>
              <a:off x="1408" y="1012"/>
              <a:ext cx="2944" cy="229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09" name="Line 5"/>
            <p:cNvSpPr>
              <a:spLocks noChangeShapeType="1"/>
            </p:cNvSpPr>
            <p:nvPr/>
          </p:nvSpPr>
          <p:spPr bwMode="auto">
            <a:xfrm>
              <a:off x="3292" y="1834"/>
              <a:ext cx="88" cy="1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0" name="Freeform 6"/>
            <p:cNvSpPr>
              <a:spLocks/>
            </p:cNvSpPr>
            <p:nvPr/>
          </p:nvSpPr>
          <p:spPr bwMode="auto">
            <a:xfrm>
              <a:off x="3334" y="1924"/>
              <a:ext cx="46" cy="66"/>
            </a:xfrm>
            <a:custGeom>
              <a:avLst/>
              <a:gdLst>
                <a:gd name="T0" fmla="*/ 24 w 46"/>
                <a:gd name="T1" fmla="*/ 0 h 66"/>
                <a:gd name="T2" fmla="*/ 46 w 46"/>
                <a:gd name="T3" fmla="*/ 66 h 66"/>
                <a:gd name="T4" fmla="*/ 0 w 46"/>
                <a:gd name="T5" fmla="*/ 12 h 66"/>
                <a:gd name="T6" fmla="*/ 0 60000 65536"/>
                <a:gd name="T7" fmla="*/ 0 60000 65536"/>
                <a:gd name="T8" fmla="*/ 0 60000 65536"/>
                <a:gd name="T9" fmla="*/ 0 w 46"/>
                <a:gd name="T10" fmla="*/ 0 h 66"/>
                <a:gd name="T11" fmla="*/ 46 w 46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66">
                  <a:moveTo>
                    <a:pt x="24" y="0"/>
                  </a:moveTo>
                  <a:lnTo>
                    <a:pt x="46" y="66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1" name="Freeform 7"/>
            <p:cNvSpPr>
              <a:spLocks/>
            </p:cNvSpPr>
            <p:nvPr/>
          </p:nvSpPr>
          <p:spPr bwMode="auto">
            <a:xfrm>
              <a:off x="2852" y="2050"/>
              <a:ext cx="566" cy="718"/>
            </a:xfrm>
            <a:custGeom>
              <a:avLst/>
              <a:gdLst>
                <a:gd name="T0" fmla="*/ 0 w 566"/>
                <a:gd name="T1" fmla="*/ 718 h 718"/>
                <a:gd name="T2" fmla="*/ 22 w 566"/>
                <a:gd name="T3" fmla="*/ 0 h 718"/>
                <a:gd name="T4" fmla="*/ 212 w 566"/>
                <a:gd name="T5" fmla="*/ 50 h 718"/>
                <a:gd name="T6" fmla="*/ 566 w 566"/>
                <a:gd name="T7" fmla="*/ 50 h 718"/>
                <a:gd name="T8" fmla="*/ 0 w 566"/>
                <a:gd name="T9" fmla="*/ 718 h 7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6"/>
                <a:gd name="T16" fmla="*/ 0 h 718"/>
                <a:gd name="T17" fmla="*/ 566 w 566"/>
                <a:gd name="T18" fmla="*/ 718 h 7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6" h="718">
                  <a:moveTo>
                    <a:pt x="0" y="718"/>
                  </a:moveTo>
                  <a:lnTo>
                    <a:pt x="22" y="0"/>
                  </a:lnTo>
                  <a:lnTo>
                    <a:pt x="212" y="50"/>
                  </a:lnTo>
                  <a:lnTo>
                    <a:pt x="566" y="50"/>
                  </a:lnTo>
                  <a:lnTo>
                    <a:pt x="0" y="7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2" name="Freeform 8"/>
            <p:cNvSpPr>
              <a:spLocks/>
            </p:cNvSpPr>
            <p:nvPr/>
          </p:nvSpPr>
          <p:spPr bwMode="auto">
            <a:xfrm>
              <a:off x="2852" y="2050"/>
              <a:ext cx="566" cy="718"/>
            </a:xfrm>
            <a:custGeom>
              <a:avLst/>
              <a:gdLst>
                <a:gd name="T0" fmla="*/ 0 w 566"/>
                <a:gd name="T1" fmla="*/ 718 h 718"/>
                <a:gd name="T2" fmla="*/ 22 w 566"/>
                <a:gd name="T3" fmla="*/ 0 h 718"/>
                <a:gd name="T4" fmla="*/ 212 w 566"/>
                <a:gd name="T5" fmla="*/ 50 h 718"/>
                <a:gd name="T6" fmla="*/ 566 w 566"/>
                <a:gd name="T7" fmla="*/ 50 h 718"/>
                <a:gd name="T8" fmla="*/ 0 w 566"/>
                <a:gd name="T9" fmla="*/ 718 h 7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6"/>
                <a:gd name="T16" fmla="*/ 0 h 718"/>
                <a:gd name="T17" fmla="*/ 566 w 566"/>
                <a:gd name="T18" fmla="*/ 718 h 7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6" h="718">
                  <a:moveTo>
                    <a:pt x="0" y="718"/>
                  </a:moveTo>
                  <a:lnTo>
                    <a:pt x="22" y="0"/>
                  </a:lnTo>
                  <a:lnTo>
                    <a:pt x="212" y="50"/>
                  </a:lnTo>
                  <a:lnTo>
                    <a:pt x="566" y="50"/>
                  </a:lnTo>
                  <a:lnTo>
                    <a:pt x="0" y="718"/>
                  </a:lnTo>
                </a:path>
              </a:pathLst>
            </a:custGeom>
            <a:noFill/>
            <a:ln w="6350">
              <a:solidFill>
                <a:srgbClr val="FFD6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3" name="Freeform 9"/>
            <p:cNvSpPr>
              <a:spLocks/>
            </p:cNvSpPr>
            <p:nvPr/>
          </p:nvSpPr>
          <p:spPr bwMode="auto">
            <a:xfrm>
              <a:off x="3444" y="1024"/>
              <a:ext cx="886" cy="1064"/>
            </a:xfrm>
            <a:custGeom>
              <a:avLst/>
              <a:gdLst>
                <a:gd name="T0" fmla="*/ 880 w 886"/>
                <a:gd name="T1" fmla="*/ 0 h 1064"/>
                <a:gd name="T2" fmla="*/ 0 w 886"/>
                <a:gd name="T3" fmla="*/ 1064 h 1064"/>
                <a:gd name="T4" fmla="*/ 880 w 886"/>
                <a:gd name="T5" fmla="*/ 1048 h 1064"/>
                <a:gd name="T6" fmla="*/ 886 w 886"/>
                <a:gd name="T7" fmla="*/ 200 h 1064"/>
                <a:gd name="T8" fmla="*/ 880 w 886"/>
                <a:gd name="T9" fmla="*/ 0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6"/>
                <a:gd name="T16" fmla="*/ 0 h 1064"/>
                <a:gd name="T17" fmla="*/ 886 w 886"/>
                <a:gd name="T18" fmla="*/ 1064 h 10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6" h="1064">
                  <a:moveTo>
                    <a:pt x="880" y="0"/>
                  </a:moveTo>
                  <a:lnTo>
                    <a:pt x="0" y="1064"/>
                  </a:lnTo>
                  <a:lnTo>
                    <a:pt x="880" y="1048"/>
                  </a:lnTo>
                  <a:lnTo>
                    <a:pt x="886" y="200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CC00CC"/>
            </a:solidFill>
            <a:ln w="0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4" name="Freeform 10"/>
            <p:cNvSpPr>
              <a:spLocks/>
            </p:cNvSpPr>
            <p:nvPr/>
          </p:nvSpPr>
          <p:spPr bwMode="auto">
            <a:xfrm>
              <a:off x="3444" y="1024"/>
              <a:ext cx="886" cy="1064"/>
            </a:xfrm>
            <a:custGeom>
              <a:avLst/>
              <a:gdLst>
                <a:gd name="T0" fmla="*/ 880 w 886"/>
                <a:gd name="T1" fmla="*/ 0 h 1064"/>
                <a:gd name="T2" fmla="*/ 0 w 886"/>
                <a:gd name="T3" fmla="*/ 1064 h 1064"/>
                <a:gd name="T4" fmla="*/ 880 w 886"/>
                <a:gd name="T5" fmla="*/ 1048 h 1064"/>
                <a:gd name="T6" fmla="*/ 886 w 886"/>
                <a:gd name="T7" fmla="*/ 200 h 1064"/>
                <a:gd name="T8" fmla="*/ 880 w 886"/>
                <a:gd name="T9" fmla="*/ 0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6"/>
                <a:gd name="T16" fmla="*/ 0 h 1064"/>
                <a:gd name="T17" fmla="*/ 886 w 886"/>
                <a:gd name="T18" fmla="*/ 1064 h 10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6" h="1064">
                  <a:moveTo>
                    <a:pt x="880" y="0"/>
                  </a:moveTo>
                  <a:lnTo>
                    <a:pt x="0" y="1064"/>
                  </a:lnTo>
                  <a:lnTo>
                    <a:pt x="880" y="1048"/>
                  </a:lnTo>
                  <a:lnTo>
                    <a:pt x="886" y="200"/>
                  </a:lnTo>
                  <a:lnTo>
                    <a:pt x="880" y="0"/>
                  </a:lnTo>
                </a:path>
              </a:pathLst>
            </a:custGeom>
            <a:noFill/>
            <a:ln w="6350">
              <a:solidFill>
                <a:srgbClr val="D100D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5" name="Freeform 11"/>
            <p:cNvSpPr>
              <a:spLocks/>
            </p:cNvSpPr>
            <p:nvPr/>
          </p:nvSpPr>
          <p:spPr bwMode="auto">
            <a:xfrm>
              <a:off x="2440" y="2806"/>
              <a:ext cx="406" cy="476"/>
            </a:xfrm>
            <a:custGeom>
              <a:avLst/>
              <a:gdLst>
                <a:gd name="T0" fmla="*/ 406 w 406"/>
                <a:gd name="T1" fmla="*/ 0 h 476"/>
                <a:gd name="T2" fmla="*/ 0 w 406"/>
                <a:gd name="T3" fmla="*/ 476 h 476"/>
                <a:gd name="T4" fmla="*/ 380 w 406"/>
                <a:gd name="T5" fmla="*/ 472 h 476"/>
                <a:gd name="T6" fmla="*/ 406 w 406"/>
                <a:gd name="T7" fmla="*/ 0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6"/>
                <a:gd name="T13" fmla="*/ 0 h 476"/>
                <a:gd name="T14" fmla="*/ 406 w 406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6" h="476">
                  <a:moveTo>
                    <a:pt x="406" y="0"/>
                  </a:moveTo>
                  <a:lnTo>
                    <a:pt x="0" y="476"/>
                  </a:lnTo>
                  <a:lnTo>
                    <a:pt x="380" y="47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C00CC"/>
            </a:solidFill>
            <a:ln w="0">
              <a:solidFill>
                <a:srgbClr val="CC00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6" name="Freeform 12"/>
            <p:cNvSpPr>
              <a:spLocks/>
            </p:cNvSpPr>
            <p:nvPr/>
          </p:nvSpPr>
          <p:spPr bwMode="auto">
            <a:xfrm>
              <a:off x="2440" y="2806"/>
              <a:ext cx="406" cy="476"/>
            </a:xfrm>
            <a:custGeom>
              <a:avLst/>
              <a:gdLst>
                <a:gd name="T0" fmla="*/ 406 w 406"/>
                <a:gd name="T1" fmla="*/ 0 h 476"/>
                <a:gd name="T2" fmla="*/ 0 w 406"/>
                <a:gd name="T3" fmla="*/ 476 h 476"/>
                <a:gd name="T4" fmla="*/ 380 w 406"/>
                <a:gd name="T5" fmla="*/ 472 h 476"/>
                <a:gd name="T6" fmla="*/ 406 w 406"/>
                <a:gd name="T7" fmla="*/ 0 h 4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6"/>
                <a:gd name="T13" fmla="*/ 0 h 476"/>
                <a:gd name="T14" fmla="*/ 406 w 406"/>
                <a:gd name="T15" fmla="*/ 476 h 4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6" h="476">
                  <a:moveTo>
                    <a:pt x="406" y="0"/>
                  </a:moveTo>
                  <a:lnTo>
                    <a:pt x="0" y="476"/>
                  </a:lnTo>
                  <a:lnTo>
                    <a:pt x="380" y="472"/>
                  </a:lnTo>
                  <a:lnTo>
                    <a:pt x="406" y="0"/>
                  </a:lnTo>
                </a:path>
              </a:pathLst>
            </a:custGeom>
            <a:noFill/>
            <a:ln w="6350">
              <a:solidFill>
                <a:srgbClr val="D100D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7" name="Freeform 13"/>
            <p:cNvSpPr>
              <a:spLocks/>
            </p:cNvSpPr>
            <p:nvPr/>
          </p:nvSpPr>
          <p:spPr bwMode="auto">
            <a:xfrm>
              <a:off x="2684" y="2566"/>
              <a:ext cx="168" cy="278"/>
            </a:xfrm>
            <a:custGeom>
              <a:avLst/>
              <a:gdLst>
                <a:gd name="T0" fmla="*/ 168 w 168"/>
                <a:gd name="T1" fmla="*/ 222 h 278"/>
                <a:gd name="T2" fmla="*/ 168 w 168"/>
                <a:gd name="T3" fmla="*/ 54 h 278"/>
                <a:gd name="T4" fmla="*/ 54 w 168"/>
                <a:gd name="T5" fmla="*/ 0 h 278"/>
                <a:gd name="T6" fmla="*/ 0 w 168"/>
                <a:gd name="T7" fmla="*/ 212 h 278"/>
                <a:gd name="T8" fmla="*/ 108 w 168"/>
                <a:gd name="T9" fmla="*/ 278 h 278"/>
                <a:gd name="T10" fmla="*/ 168 w 168"/>
                <a:gd name="T11" fmla="*/ 222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278"/>
                <a:gd name="T20" fmla="*/ 168 w 168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278">
                  <a:moveTo>
                    <a:pt x="168" y="222"/>
                  </a:moveTo>
                  <a:lnTo>
                    <a:pt x="168" y="54"/>
                  </a:lnTo>
                  <a:lnTo>
                    <a:pt x="54" y="0"/>
                  </a:lnTo>
                  <a:lnTo>
                    <a:pt x="0" y="212"/>
                  </a:lnTo>
                  <a:lnTo>
                    <a:pt x="108" y="278"/>
                  </a:lnTo>
                  <a:lnTo>
                    <a:pt x="168" y="222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8" name="Freeform 14"/>
            <p:cNvSpPr>
              <a:spLocks/>
            </p:cNvSpPr>
            <p:nvPr/>
          </p:nvSpPr>
          <p:spPr bwMode="auto">
            <a:xfrm>
              <a:off x="2684" y="2566"/>
              <a:ext cx="168" cy="278"/>
            </a:xfrm>
            <a:custGeom>
              <a:avLst/>
              <a:gdLst>
                <a:gd name="T0" fmla="*/ 168 w 168"/>
                <a:gd name="T1" fmla="*/ 222 h 278"/>
                <a:gd name="T2" fmla="*/ 168 w 168"/>
                <a:gd name="T3" fmla="*/ 54 h 278"/>
                <a:gd name="T4" fmla="*/ 54 w 168"/>
                <a:gd name="T5" fmla="*/ 0 h 278"/>
                <a:gd name="T6" fmla="*/ 0 w 168"/>
                <a:gd name="T7" fmla="*/ 212 h 278"/>
                <a:gd name="T8" fmla="*/ 108 w 168"/>
                <a:gd name="T9" fmla="*/ 278 h 278"/>
                <a:gd name="T10" fmla="*/ 168 w 168"/>
                <a:gd name="T11" fmla="*/ 222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278"/>
                <a:gd name="T20" fmla="*/ 168 w 168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278">
                  <a:moveTo>
                    <a:pt x="168" y="222"/>
                  </a:moveTo>
                  <a:lnTo>
                    <a:pt x="168" y="54"/>
                  </a:lnTo>
                  <a:lnTo>
                    <a:pt x="54" y="0"/>
                  </a:lnTo>
                  <a:lnTo>
                    <a:pt x="0" y="212"/>
                  </a:lnTo>
                  <a:lnTo>
                    <a:pt x="108" y="278"/>
                  </a:lnTo>
                  <a:lnTo>
                    <a:pt x="168" y="22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19" name="Freeform 15"/>
            <p:cNvSpPr>
              <a:spLocks/>
            </p:cNvSpPr>
            <p:nvPr/>
          </p:nvSpPr>
          <p:spPr bwMode="auto">
            <a:xfrm>
              <a:off x="3270" y="1920"/>
              <a:ext cx="246" cy="168"/>
            </a:xfrm>
            <a:custGeom>
              <a:avLst/>
              <a:gdLst>
                <a:gd name="T0" fmla="*/ 158 w 246"/>
                <a:gd name="T1" fmla="*/ 168 h 168"/>
                <a:gd name="T2" fmla="*/ 246 w 246"/>
                <a:gd name="T3" fmla="*/ 60 h 168"/>
                <a:gd name="T4" fmla="*/ 76 w 246"/>
                <a:gd name="T5" fmla="*/ 0 h 168"/>
                <a:gd name="T6" fmla="*/ 0 w 246"/>
                <a:gd name="T7" fmla="*/ 168 h 168"/>
                <a:gd name="T8" fmla="*/ 158 w 246"/>
                <a:gd name="T9" fmla="*/ 168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168"/>
                <a:gd name="T17" fmla="*/ 246 w 24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168">
                  <a:moveTo>
                    <a:pt x="158" y="168"/>
                  </a:moveTo>
                  <a:lnTo>
                    <a:pt x="246" y="60"/>
                  </a:lnTo>
                  <a:lnTo>
                    <a:pt x="76" y="0"/>
                  </a:lnTo>
                  <a:lnTo>
                    <a:pt x="0" y="168"/>
                  </a:lnTo>
                  <a:lnTo>
                    <a:pt x="158" y="168"/>
                  </a:lnTo>
                  <a:close/>
                </a:path>
              </a:pathLst>
            </a:custGeom>
            <a:solidFill>
              <a:srgbClr val="CC0000"/>
            </a:solidFill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0" name="Freeform 16"/>
            <p:cNvSpPr>
              <a:spLocks/>
            </p:cNvSpPr>
            <p:nvPr/>
          </p:nvSpPr>
          <p:spPr bwMode="auto">
            <a:xfrm>
              <a:off x="3270" y="1920"/>
              <a:ext cx="246" cy="168"/>
            </a:xfrm>
            <a:custGeom>
              <a:avLst/>
              <a:gdLst>
                <a:gd name="T0" fmla="*/ 158 w 246"/>
                <a:gd name="T1" fmla="*/ 168 h 168"/>
                <a:gd name="T2" fmla="*/ 246 w 246"/>
                <a:gd name="T3" fmla="*/ 60 h 168"/>
                <a:gd name="T4" fmla="*/ 76 w 246"/>
                <a:gd name="T5" fmla="*/ 0 h 168"/>
                <a:gd name="T6" fmla="*/ 0 w 246"/>
                <a:gd name="T7" fmla="*/ 168 h 168"/>
                <a:gd name="T8" fmla="*/ 158 w 246"/>
                <a:gd name="T9" fmla="*/ 168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168"/>
                <a:gd name="T17" fmla="*/ 246 w 24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168">
                  <a:moveTo>
                    <a:pt x="158" y="168"/>
                  </a:moveTo>
                  <a:lnTo>
                    <a:pt x="246" y="60"/>
                  </a:lnTo>
                  <a:lnTo>
                    <a:pt x="76" y="0"/>
                  </a:lnTo>
                  <a:lnTo>
                    <a:pt x="0" y="168"/>
                  </a:lnTo>
                  <a:lnTo>
                    <a:pt x="158" y="168"/>
                  </a:lnTo>
                </a:path>
              </a:pathLst>
            </a:cu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1" name="Freeform 17"/>
            <p:cNvSpPr>
              <a:spLocks/>
            </p:cNvSpPr>
            <p:nvPr/>
          </p:nvSpPr>
          <p:spPr bwMode="auto">
            <a:xfrm>
              <a:off x="2820" y="2072"/>
              <a:ext cx="1510" cy="1222"/>
            </a:xfrm>
            <a:custGeom>
              <a:avLst/>
              <a:gdLst>
                <a:gd name="T0" fmla="*/ 38 w 1510"/>
                <a:gd name="T1" fmla="*/ 722 h 1222"/>
                <a:gd name="T2" fmla="*/ 0 w 1510"/>
                <a:gd name="T3" fmla="*/ 1206 h 1222"/>
                <a:gd name="T4" fmla="*/ 1510 w 1510"/>
                <a:gd name="T5" fmla="*/ 1222 h 1222"/>
                <a:gd name="T6" fmla="*/ 1510 w 1510"/>
                <a:gd name="T7" fmla="*/ 0 h 1222"/>
                <a:gd name="T8" fmla="*/ 608 w 1510"/>
                <a:gd name="T9" fmla="*/ 22 h 1222"/>
                <a:gd name="T10" fmla="*/ 38 w 1510"/>
                <a:gd name="T11" fmla="*/ 722 h 1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0"/>
                <a:gd name="T19" fmla="*/ 0 h 1222"/>
                <a:gd name="T20" fmla="*/ 1510 w 1510"/>
                <a:gd name="T21" fmla="*/ 1222 h 1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0" h="1222">
                  <a:moveTo>
                    <a:pt x="38" y="722"/>
                  </a:moveTo>
                  <a:lnTo>
                    <a:pt x="0" y="1206"/>
                  </a:lnTo>
                  <a:lnTo>
                    <a:pt x="1510" y="1222"/>
                  </a:lnTo>
                  <a:lnTo>
                    <a:pt x="1510" y="0"/>
                  </a:lnTo>
                  <a:lnTo>
                    <a:pt x="608" y="22"/>
                  </a:lnTo>
                  <a:lnTo>
                    <a:pt x="38" y="722"/>
                  </a:lnTo>
                  <a:close/>
                </a:path>
              </a:pathLst>
            </a:custGeom>
            <a:solidFill>
              <a:srgbClr val="99FFFF"/>
            </a:solidFill>
            <a:ln w="0">
              <a:solidFill>
                <a:srgbClr val="99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2" name="Freeform 18"/>
            <p:cNvSpPr>
              <a:spLocks/>
            </p:cNvSpPr>
            <p:nvPr/>
          </p:nvSpPr>
          <p:spPr bwMode="auto">
            <a:xfrm>
              <a:off x="2820" y="2072"/>
              <a:ext cx="1510" cy="1222"/>
            </a:xfrm>
            <a:custGeom>
              <a:avLst/>
              <a:gdLst>
                <a:gd name="T0" fmla="*/ 38 w 1510"/>
                <a:gd name="T1" fmla="*/ 722 h 1222"/>
                <a:gd name="T2" fmla="*/ 0 w 1510"/>
                <a:gd name="T3" fmla="*/ 1206 h 1222"/>
                <a:gd name="T4" fmla="*/ 1510 w 1510"/>
                <a:gd name="T5" fmla="*/ 1222 h 1222"/>
                <a:gd name="T6" fmla="*/ 1510 w 1510"/>
                <a:gd name="T7" fmla="*/ 0 h 1222"/>
                <a:gd name="T8" fmla="*/ 608 w 1510"/>
                <a:gd name="T9" fmla="*/ 22 h 1222"/>
                <a:gd name="T10" fmla="*/ 38 w 1510"/>
                <a:gd name="T11" fmla="*/ 722 h 1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10"/>
                <a:gd name="T19" fmla="*/ 0 h 1222"/>
                <a:gd name="T20" fmla="*/ 1510 w 1510"/>
                <a:gd name="T21" fmla="*/ 1222 h 1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10" h="1222">
                  <a:moveTo>
                    <a:pt x="38" y="722"/>
                  </a:moveTo>
                  <a:lnTo>
                    <a:pt x="0" y="1206"/>
                  </a:lnTo>
                  <a:lnTo>
                    <a:pt x="1510" y="1222"/>
                  </a:lnTo>
                  <a:lnTo>
                    <a:pt x="1510" y="0"/>
                  </a:lnTo>
                  <a:lnTo>
                    <a:pt x="608" y="22"/>
                  </a:lnTo>
                  <a:lnTo>
                    <a:pt x="38" y="722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3" name="Freeform 19"/>
            <p:cNvSpPr>
              <a:spLocks/>
            </p:cNvSpPr>
            <p:nvPr/>
          </p:nvSpPr>
          <p:spPr bwMode="auto">
            <a:xfrm>
              <a:off x="1418" y="1024"/>
              <a:ext cx="2900" cy="2258"/>
            </a:xfrm>
            <a:custGeom>
              <a:avLst/>
              <a:gdLst>
                <a:gd name="T0" fmla="*/ 2900 w 2900"/>
                <a:gd name="T1" fmla="*/ 0 h 2258"/>
                <a:gd name="T2" fmla="*/ 0 w 2900"/>
                <a:gd name="T3" fmla="*/ 0 h 2258"/>
                <a:gd name="T4" fmla="*/ 0 w 2900"/>
                <a:gd name="T5" fmla="*/ 2258 h 2258"/>
                <a:gd name="T6" fmla="*/ 1016 w 2900"/>
                <a:gd name="T7" fmla="*/ 2258 h 2258"/>
                <a:gd name="T8" fmla="*/ 1336 w 2900"/>
                <a:gd name="T9" fmla="*/ 1874 h 2258"/>
                <a:gd name="T10" fmla="*/ 1336 w 2900"/>
                <a:gd name="T11" fmla="*/ 750 h 2258"/>
                <a:gd name="T12" fmla="*/ 2098 w 2900"/>
                <a:gd name="T13" fmla="*/ 966 h 2258"/>
                <a:gd name="T14" fmla="*/ 2896 w 2900"/>
                <a:gd name="T15" fmla="*/ 6 h 2258"/>
                <a:gd name="T16" fmla="*/ 2900 w 2900"/>
                <a:gd name="T17" fmla="*/ 0 h 2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00"/>
                <a:gd name="T28" fmla="*/ 0 h 2258"/>
                <a:gd name="T29" fmla="*/ 2900 w 2900"/>
                <a:gd name="T30" fmla="*/ 2258 h 2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00" h="2258">
                  <a:moveTo>
                    <a:pt x="2900" y="0"/>
                  </a:moveTo>
                  <a:lnTo>
                    <a:pt x="0" y="0"/>
                  </a:lnTo>
                  <a:lnTo>
                    <a:pt x="0" y="2258"/>
                  </a:lnTo>
                  <a:lnTo>
                    <a:pt x="1016" y="2258"/>
                  </a:lnTo>
                  <a:lnTo>
                    <a:pt x="1336" y="1874"/>
                  </a:lnTo>
                  <a:lnTo>
                    <a:pt x="1336" y="750"/>
                  </a:lnTo>
                  <a:lnTo>
                    <a:pt x="2098" y="966"/>
                  </a:lnTo>
                  <a:lnTo>
                    <a:pt x="2896" y="6"/>
                  </a:lnTo>
                  <a:lnTo>
                    <a:pt x="2900" y="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4" name="Freeform 20"/>
            <p:cNvSpPr>
              <a:spLocks/>
            </p:cNvSpPr>
            <p:nvPr/>
          </p:nvSpPr>
          <p:spPr bwMode="auto">
            <a:xfrm>
              <a:off x="1418" y="1024"/>
              <a:ext cx="2900" cy="2258"/>
            </a:xfrm>
            <a:custGeom>
              <a:avLst/>
              <a:gdLst>
                <a:gd name="T0" fmla="*/ 2900 w 2900"/>
                <a:gd name="T1" fmla="*/ 0 h 2258"/>
                <a:gd name="T2" fmla="*/ 0 w 2900"/>
                <a:gd name="T3" fmla="*/ 0 h 2258"/>
                <a:gd name="T4" fmla="*/ 0 w 2900"/>
                <a:gd name="T5" fmla="*/ 2258 h 2258"/>
                <a:gd name="T6" fmla="*/ 1016 w 2900"/>
                <a:gd name="T7" fmla="*/ 2258 h 2258"/>
                <a:gd name="T8" fmla="*/ 1336 w 2900"/>
                <a:gd name="T9" fmla="*/ 1874 h 2258"/>
                <a:gd name="T10" fmla="*/ 1336 w 2900"/>
                <a:gd name="T11" fmla="*/ 750 h 2258"/>
                <a:gd name="T12" fmla="*/ 2098 w 2900"/>
                <a:gd name="T13" fmla="*/ 966 h 2258"/>
                <a:gd name="T14" fmla="*/ 2896 w 2900"/>
                <a:gd name="T15" fmla="*/ 6 h 2258"/>
                <a:gd name="T16" fmla="*/ 2900 w 2900"/>
                <a:gd name="T17" fmla="*/ 0 h 22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00"/>
                <a:gd name="T28" fmla="*/ 0 h 2258"/>
                <a:gd name="T29" fmla="*/ 2900 w 2900"/>
                <a:gd name="T30" fmla="*/ 2258 h 22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00" h="2258">
                  <a:moveTo>
                    <a:pt x="2900" y="0"/>
                  </a:moveTo>
                  <a:lnTo>
                    <a:pt x="0" y="0"/>
                  </a:lnTo>
                  <a:lnTo>
                    <a:pt x="0" y="2258"/>
                  </a:lnTo>
                  <a:lnTo>
                    <a:pt x="1016" y="2258"/>
                  </a:lnTo>
                  <a:lnTo>
                    <a:pt x="1336" y="1874"/>
                  </a:lnTo>
                  <a:lnTo>
                    <a:pt x="1336" y="750"/>
                  </a:lnTo>
                  <a:lnTo>
                    <a:pt x="2098" y="966"/>
                  </a:lnTo>
                  <a:lnTo>
                    <a:pt x="2896" y="6"/>
                  </a:lnTo>
                  <a:lnTo>
                    <a:pt x="2900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5" name="Line 21"/>
            <p:cNvSpPr>
              <a:spLocks noChangeShapeType="1"/>
            </p:cNvSpPr>
            <p:nvPr/>
          </p:nvSpPr>
          <p:spPr bwMode="auto">
            <a:xfrm flipH="1">
              <a:off x="2446" y="1024"/>
              <a:ext cx="1878" cy="2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6" name="Freeform 22"/>
            <p:cNvSpPr>
              <a:spLocks/>
            </p:cNvSpPr>
            <p:nvPr/>
          </p:nvSpPr>
          <p:spPr bwMode="auto">
            <a:xfrm>
              <a:off x="1584" y="1240"/>
              <a:ext cx="2016" cy="1800"/>
            </a:xfrm>
            <a:custGeom>
              <a:avLst/>
              <a:gdLst>
                <a:gd name="T0" fmla="*/ 1978 w 2016"/>
                <a:gd name="T1" fmla="*/ 372 h 1800"/>
                <a:gd name="T2" fmla="*/ 1902 w 2016"/>
                <a:gd name="T3" fmla="*/ 266 h 1800"/>
                <a:gd name="T4" fmla="*/ 1784 w 2016"/>
                <a:gd name="T5" fmla="*/ 178 h 1800"/>
                <a:gd name="T6" fmla="*/ 1620 w 2016"/>
                <a:gd name="T7" fmla="*/ 108 h 1800"/>
                <a:gd name="T8" fmla="*/ 1370 w 2016"/>
                <a:gd name="T9" fmla="*/ 38 h 1800"/>
                <a:gd name="T10" fmla="*/ 1136 w 2016"/>
                <a:gd name="T11" fmla="*/ 4 h 1800"/>
                <a:gd name="T12" fmla="*/ 920 w 2016"/>
                <a:gd name="T13" fmla="*/ 4 h 1800"/>
                <a:gd name="T14" fmla="*/ 722 w 2016"/>
                <a:gd name="T15" fmla="*/ 38 h 1800"/>
                <a:gd name="T16" fmla="*/ 540 w 2016"/>
                <a:gd name="T17" fmla="*/ 108 h 1800"/>
                <a:gd name="T18" fmla="*/ 376 w 2016"/>
                <a:gd name="T19" fmla="*/ 212 h 1800"/>
                <a:gd name="T20" fmla="*/ 228 w 2016"/>
                <a:gd name="T21" fmla="*/ 350 h 1800"/>
                <a:gd name="T22" fmla="*/ 112 w 2016"/>
                <a:gd name="T23" fmla="*/ 506 h 1800"/>
                <a:gd name="T24" fmla="*/ 40 w 2016"/>
                <a:gd name="T25" fmla="*/ 662 h 1800"/>
                <a:gd name="T26" fmla="*/ 4 w 2016"/>
                <a:gd name="T27" fmla="*/ 830 h 1800"/>
                <a:gd name="T28" fmla="*/ 4 w 2016"/>
                <a:gd name="T29" fmla="*/ 1024 h 1800"/>
                <a:gd name="T30" fmla="*/ 38 w 2016"/>
                <a:gd name="T31" fmla="*/ 1222 h 1800"/>
                <a:gd name="T32" fmla="*/ 108 w 2016"/>
                <a:gd name="T33" fmla="*/ 1404 h 1800"/>
                <a:gd name="T34" fmla="*/ 192 w 2016"/>
                <a:gd name="T35" fmla="*/ 1536 h 1800"/>
                <a:gd name="T36" fmla="*/ 300 w 2016"/>
                <a:gd name="T37" fmla="*/ 1644 h 1800"/>
                <a:gd name="T38" fmla="*/ 432 w 2016"/>
                <a:gd name="T39" fmla="*/ 1728 h 1800"/>
                <a:gd name="T40" fmla="*/ 582 w 2016"/>
                <a:gd name="T41" fmla="*/ 1782 h 1800"/>
                <a:gd name="T42" fmla="*/ 744 w 2016"/>
                <a:gd name="T43" fmla="*/ 1800 h 1800"/>
                <a:gd name="T44" fmla="*/ 918 w 2016"/>
                <a:gd name="T45" fmla="*/ 1782 h 1800"/>
                <a:gd name="T46" fmla="*/ 1054 w 2016"/>
                <a:gd name="T47" fmla="*/ 1742 h 1800"/>
                <a:gd name="T48" fmla="*/ 1156 w 2016"/>
                <a:gd name="T49" fmla="*/ 1686 h 1800"/>
                <a:gd name="T50" fmla="*/ 1222 w 2016"/>
                <a:gd name="T51" fmla="*/ 1610 h 1800"/>
                <a:gd name="T52" fmla="*/ 1272 w 2016"/>
                <a:gd name="T53" fmla="*/ 1458 h 1800"/>
                <a:gd name="T54" fmla="*/ 1296 w 2016"/>
                <a:gd name="T55" fmla="*/ 1242 h 1800"/>
                <a:gd name="T56" fmla="*/ 1310 w 2016"/>
                <a:gd name="T57" fmla="*/ 1094 h 1800"/>
                <a:gd name="T58" fmla="*/ 1350 w 2016"/>
                <a:gd name="T59" fmla="*/ 972 h 1800"/>
                <a:gd name="T60" fmla="*/ 1404 w 2016"/>
                <a:gd name="T61" fmla="*/ 912 h 1800"/>
                <a:gd name="T62" fmla="*/ 1494 w 2016"/>
                <a:gd name="T63" fmla="*/ 876 h 1800"/>
                <a:gd name="T64" fmla="*/ 1620 w 2016"/>
                <a:gd name="T65" fmla="*/ 864 h 1800"/>
                <a:gd name="T66" fmla="*/ 1752 w 2016"/>
                <a:gd name="T67" fmla="*/ 852 h 1800"/>
                <a:gd name="T68" fmla="*/ 1860 w 2016"/>
                <a:gd name="T69" fmla="*/ 816 h 1800"/>
                <a:gd name="T70" fmla="*/ 1944 w 2016"/>
                <a:gd name="T71" fmla="*/ 756 h 1800"/>
                <a:gd name="T72" fmla="*/ 1998 w 2016"/>
                <a:gd name="T73" fmla="*/ 672 h 1800"/>
                <a:gd name="T74" fmla="*/ 2016 w 2016"/>
                <a:gd name="T75" fmla="*/ 564 h 1800"/>
                <a:gd name="T76" fmla="*/ 1998 w 2016"/>
                <a:gd name="T77" fmla="*/ 432 h 18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6"/>
                <a:gd name="T118" fmla="*/ 0 h 1800"/>
                <a:gd name="T119" fmla="*/ 2016 w 2016"/>
                <a:gd name="T120" fmla="*/ 1800 h 18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6" h="1800">
                  <a:moveTo>
                    <a:pt x="1998" y="432"/>
                  </a:moveTo>
                  <a:lnTo>
                    <a:pt x="1978" y="372"/>
                  </a:lnTo>
                  <a:lnTo>
                    <a:pt x="1946" y="318"/>
                  </a:lnTo>
                  <a:lnTo>
                    <a:pt x="1902" y="266"/>
                  </a:lnTo>
                  <a:lnTo>
                    <a:pt x="1848" y="220"/>
                  </a:lnTo>
                  <a:lnTo>
                    <a:pt x="1784" y="178"/>
                  </a:lnTo>
                  <a:lnTo>
                    <a:pt x="1708" y="142"/>
                  </a:lnTo>
                  <a:lnTo>
                    <a:pt x="1620" y="108"/>
                  </a:lnTo>
                  <a:lnTo>
                    <a:pt x="1492" y="70"/>
                  </a:lnTo>
                  <a:lnTo>
                    <a:pt x="1370" y="38"/>
                  </a:lnTo>
                  <a:lnTo>
                    <a:pt x="1250" y="18"/>
                  </a:lnTo>
                  <a:lnTo>
                    <a:pt x="1136" y="4"/>
                  </a:lnTo>
                  <a:lnTo>
                    <a:pt x="1026" y="0"/>
                  </a:lnTo>
                  <a:lnTo>
                    <a:pt x="920" y="4"/>
                  </a:lnTo>
                  <a:lnTo>
                    <a:pt x="818" y="18"/>
                  </a:lnTo>
                  <a:lnTo>
                    <a:pt x="722" y="38"/>
                  </a:lnTo>
                  <a:lnTo>
                    <a:pt x="628" y="70"/>
                  </a:lnTo>
                  <a:lnTo>
                    <a:pt x="540" y="108"/>
                  </a:lnTo>
                  <a:lnTo>
                    <a:pt x="456" y="156"/>
                  </a:lnTo>
                  <a:lnTo>
                    <a:pt x="376" y="212"/>
                  </a:lnTo>
                  <a:lnTo>
                    <a:pt x="300" y="276"/>
                  </a:lnTo>
                  <a:lnTo>
                    <a:pt x="228" y="350"/>
                  </a:lnTo>
                  <a:lnTo>
                    <a:pt x="162" y="432"/>
                  </a:lnTo>
                  <a:lnTo>
                    <a:pt x="112" y="506"/>
                  </a:lnTo>
                  <a:lnTo>
                    <a:pt x="72" y="582"/>
                  </a:lnTo>
                  <a:lnTo>
                    <a:pt x="40" y="662"/>
                  </a:lnTo>
                  <a:lnTo>
                    <a:pt x="18" y="744"/>
                  </a:lnTo>
                  <a:lnTo>
                    <a:pt x="4" y="830"/>
                  </a:lnTo>
                  <a:lnTo>
                    <a:pt x="0" y="918"/>
                  </a:lnTo>
                  <a:lnTo>
                    <a:pt x="4" y="1024"/>
                  </a:lnTo>
                  <a:lnTo>
                    <a:pt x="18" y="1126"/>
                  </a:lnTo>
                  <a:lnTo>
                    <a:pt x="38" y="1222"/>
                  </a:lnTo>
                  <a:lnTo>
                    <a:pt x="70" y="1316"/>
                  </a:lnTo>
                  <a:lnTo>
                    <a:pt x="108" y="1404"/>
                  </a:lnTo>
                  <a:lnTo>
                    <a:pt x="148" y="1472"/>
                  </a:lnTo>
                  <a:lnTo>
                    <a:pt x="192" y="1536"/>
                  </a:lnTo>
                  <a:lnTo>
                    <a:pt x="244" y="1592"/>
                  </a:lnTo>
                  <a:lnTo>
                    <a:pt x="300" y="1644"/>
                  </a:lnTo>
                  <a:lnTo>
                    <a:pt x="362" y="1688"/>
                  </a:lnTo>
                  <a:lnTo>
                    <a:pt x="432" y="1728"/>
                  </a:lnTo>
                  <a:lnTo>
                    <a:pt x="506" y="1760"/>
                  </a:lnTo>
                  <a:lnTo>
                    <a:pt x="582" y="1782"/>
                  </a:lnTo>
                  <a:lnTo>
                    <a:pt x="662" y="1796"/>
                  </a:lnTo>
                  <a:lnTo>
                    <a:pt x="744" y="1800"/>
                  </a:lnTo>
                  <a:lnTo>
                    <a:pt x="830" y="1796"/>
                  </a:lnTo>
                  <a:lnTo>
                    <a:pt x="918" y="1782"/>
                  </a:lnTo>
                  <a:lnTo>
                    <a:pt x="990" y="1764"/>
                  </a:lnTo>
                  <a:lnTo>
                    <a:pt x="1054" y="1742"/>
                  </a:lnTo>
                  <a:lnTo>
                    <a:pt x="1110" y="1716"/>
                  </a:lnTo>
                  <a:lnTo>
                    <a:pt x="1156" y="1686"/>
                  </a:lnTo>
                  <a:lnTo>
                    <a:pt x="1194" y="1650"/>
                  </a:lnTo>
                  <a:lnTo>
                    <a:pt x="1222" y="1610"/>
                  </a:lnTo>
                  <a:lnTo>
                    <a:pt x="1242" y="1566"/>
                  </a:lnTo>
                  <a:lnTo>
                    <a:pt x="1272" y="1458"/>
                  </a:lnTo>
                  <a:lnTo>
                    <a:pt x="1290" y="1350"/>
                  </a:lnTo>
                  <a:lnTo>
                    <a:pt x="1296" y="1242"/>
                  </a:lnTo>
                  <a:lnTo>
                    <a:pt x="1300" y="1164"/>
                  </a:lnTo>
                  <a:lnTo>
                    <a:pt x="1310" y="1094"/>
                  </a:lnTo>
                  <a:lnTo>
                    <a:pt x="1326" y="1030"/>
                  </a:lnTo>
                  <a:lnTo>
                    <a:pt x="1350" y="972"/>
                  </a:lnTo>
                  <a:lnTo>
                    <a:pt x="1372" y="938"/>
                  </a:lnTo>
                  <a:lnTo>
                    <a:pt x="1404" y="912"/>
                  </a:lnTo>
                  <a:lnTo>
                    <a:pt x="1444" y="890"/>
                  </a:lnTo>
                  <a:lnTo>
                    <a:pt x="1494" y="876"/>
                  </a:lnTo>
                  <a:lnTo>
                    <a:pt x="1552" y="866"/>
                  </a:lnTo>
                  <a:lnTo>
                    <a:pt x="1620" y="864"/>
                  </a:lnTo>
                  <a:lnTo>
                    <a:pt x="1690" y="860"/>
                  </a:lnTo>
                  <a:lnTo>
                    <a:pt x="1752" y="852"/>
                  </a:lnTo>
                  <a:lnTo>
                    <a:pt x="1810" y="836"/>
                  </a:lnTo>
                  <a:lnTo>
                    <a:pt x="1860" y="816"/>
                  </a:lnTo>
                  <a:lnTo>
                    <a:pt x="1906" y="788"/>
                  </a:lnTo>
                  <a:lnTo>
                    <a:pt x="1944" y="756"/>
                  </a:lnTo>
                  <a:lnTo>
                    <a:pt x="1976" y="716"/>
                  </a:lnTo>
                  <a:lnTo>
                    <a:pt x="1998" y="672"/>
                  </a:lnTo>
                  <a:lnTo>
                    <a:pt x="2012" y="620"/>
                  </a:lnTo>
                  <a:lnTo>
                    <a:pt x="2016" y="564"/>
                  </a:lnTo>
                  <a:lnTo>
                    <a:pt x="2012" y="500"/>
                  </a:lnTo>
                  <a:lnTo>
                    <a:pt x="1998" y="43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7" name="Freeform 23"/>
            <p:cNvSpPr>
              <a:spLocks/>
            </p:cNvSpPr>
            <p:nvPr/>
          </p:nvSpPr>
          <p:spPr bwMode="auto">
            <a:xfrm>
              <a:off x="1584" y="1240"/>
              <a:ext cx="2016" cy="1800"/>
            </a:xfrm>
            <a:custGeom>
              <a:avLst/>
              <a:gdLst>
                <a:gd name="T0" fmla="*/ 1978 w 2016"/>
                <a:gd name="T1" fmla="*/ 372 h 1800"/>
                <a:gd name="T2" fmla="*/ 1902 w 2016"/>
                <a:gd name="T3" fmla="*/ 266 h 1800"/>
                <a:gd name="T4" fmla="*/ 1784 w 2016"/>
                <a:gd name="T5" fmla="*/ 178 h 1800"/>
                <a:gd name="T6" fmla="*/ 1620 w 2016"/>
                <a:gd name="T7" fmla="*/ 108 h 1800"/>
                <a:gd name="T8" fmla="*/ 1370 w 2016"/>
                <a:gd name="T9" fmla="*/ 38 h 1800"/>
                <a:gd name="T10" fmla="*/ 1136 w 2016"/>
                <a:gd name="T11" fmla="*/ 4 h 1800"/>
                <a:gd name="T12" fmla="*/ 920 w 2016"/>
                <a:gd name="T13" fmla="*/ 4 h 1800"/>
                <a:gd name="T14" fmla="*/ 722 w 2016"/>
                <a:gd name="T15" fmla="*/ 38 h 1800"/>
                <a:gd name="T16" fmla="*/ 540 w 2016"/>
                <a:gd name="T17" fmla="*/ 108 h 1800"/>
                <a:gd name="T18" fmla="*/ 376 w 2016"/>
                <a:gd name="T19" fmla="*/ 212 h 1800"/>
                <a:gd name="T20" fmla="*/ 228 w 2016"/>
                <a:gd name="T21" fmla="*/ 350 h 1800"/>
                <a:gd name="T22" fmla="*/ 112 w 2016"/>
                <a:gd name="T23" fmla="*/ 506 h 1800"/>
                <a:gd name="T24" fmla="*/ 40 w 2016"/>
                <a:gd name="T25" fmla="*/ 662 h 1800"/>
                <a:gd name="T26" fmla="*/ 4 w 2016"/>
                <a:gd name="T27" fmla="*/ 830 h 1800"/>
                <a:gd name="T28" fmla="*/ 4 w 2016"/>
                <a:gd name="T29" fmla="*/ 1024 h 1800"/>
                <a:gd name="T30" fmla="*/ 38 w 2016"/>
                <a:gd name="T31" fmla="*/ 1222 h 1800"/>
                <a:gd name="T32" fmla="*/ 108 w 2016"/>
                <a:gd name="T33" fmla="*/ 1404 h 1800"/>
                <a:gd name="T34" fmla="*/ 192 w 2016"/>
                <a:gd name="T35" fmla="*/ 1536 h 1800"/>
                <a:gd name="T36" fmla="*/ 300 w 2016"/>
                <a:gd name="T37" fmla="*/ 1644 h 1800"/>
                <a:gd name="T38" fmla="*/ 432 w 2016"/>
                <a:gd name="T39" fmla="*/ 1728 h 1800"/>
                <a:gd name="T40" fmla="*/ 582 w 2016"/>
                <a:gd name="T41" fmla="*/ 1782 h 1800"/>
                <a:gd name="T42" fmla="*/ 744 w 2016"/>
                <a:gd name="T43" fmla="*/ 1800 h 1800"/>
                <a:gd name="T44" fmla="*/ 918 w 2016"/>
                <a:gd name="T45" fmla="*/ 1782 h 1800"/>
                <a:gd name="T46" fmla="*/ 1054 w 2016"/>
                <a:gd name="T47" fmla="*/ 1742 h 1800"/>
                <a:gd name="T48" fmla="*/ 1156 w 2016"/>
                <a:gd name="T49" fmla="*/ 1686 h 1800"/>
                <a:gd name="T50" fmla="*/ 1222 w 2016"/>
                <a:gd name="T51" fmla="*/ 1610 h 1800"/>
                <a:gd name="T52" fmla="*/ 1272 w 2016"/>
                <a:gd name="T53" fmla="*/ 1458 h 1800"/>
                <a:gd name="T54" fmla="*/ 1296 w 2016"/>
                <a:gd name="T55" fmla="*/ 1242 h 1800"/>
                <a:gd name="T56" fmla="*/ 1310 w 2016"/>
                <a:gd name="T57" fmla="*/ 1094 h 1800"/>
                <a:gd name="T58" fmla="*/ 1350 w 2016"/>
                <a:gd name="T59" fmla="*/ 972 h 1800"/>
                <a:gd name="T60" fmla="*/ 1404 w 2016"/>
                <a:gd name="T61" fmla="*/ 912 h 1800"/>
                <a:gd name="T62" fmla="*/ 1494 w 2016"/>
                <a:gd name="T63" fmla="*/ 876 h 1800"/>
                <a:gd name="T64" fmla="*/ 1620 w 2016"/>
                <a:gd name="T65" fmla="*/ 864 h 1800"/>
                <a:gd name="T66" fmla="*/ 1752 w 2016"/>
                <a:gd name="T67" fmla="*/ 852 h 1800"/>
                <a:gd name="T68" fmla="*/ 1860 w 2016"/>
                <a:gd name="T69" fmla="*/ 816 h 1800"/>
                <a:gd name="T70" fmla="*/ 1944 w 2016"/>
                <a:gd name="T71" fmla="*/ 756 h 1800"/>
                <a:gd name="T72" fmla="*/ 1998 w 2016"/>
                <a:gd name="T73" fmla="*/ 672 h 1800"/>
                <a:gd name="T74" fmla="*/ 2016 w 2016"/>
                <a:gd name="T75" fmla="*/ 564 h 1800"/>
                <a:gd name="T76" fmla="*/ 1998 w 2016"/>
                <a:gd name="T77" fmla="*/ 432 h 18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6"/>
                <a:gd name="T118" fmla="*/ 0 h 1800"/>
                <a:gd name="T119" fmla="*/ 2016 w 2016"/>
                <a:gd name="T120" fmla="*/ 1800 h 18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6" h="1800">
                  <a:moveTo>
                    <a:pt x="1998" y="432"/>
                  </a:moveTo>
                  <a:lnTo>
                    <a:pt x="1978" y="372"/>
                  </a:lnTo>
                  <a:lnTo>
                    <a:pt x="1946" y="318"/>
                  </a:lnTo>
                  <a:lnTo>
                    <a:pt x="1902" y="266"/>
                  </a:lnTo>
                  <a:lnTo>
                    <a:pt x="1848" y="220"/>
                  </a:lnTo>
                  <a:lnTo>
                    <a:pt x="1784" y="178"/>
                  </a:lnTo>
                  <a:lnTo>
                    <a:pt x="1708" y="142"/>
                  </a:lnTo>
                  <a:lnTo>
                    <a:pt x="1620" y="108"/>
                  </a:lnTo>
                  <a:lnTo>
                    <a:pt x="1492" y="70"/>
                  </a:lnTo>
                  <a:lnTo>
                    <a:pt x="1370" y="38"/>
                  </a:lnTo>
                  <a:lnTo>
                    <a:pt x="1250" y="18"/>
                  </a:lnTo>
                  <a:lnTo>
                    <a:pt x="1136" y="4"/>
                  </a:lnTo>
                  <a:lnTo>
                    <a:pt x="1026" y="0"/>
                  </a:lnTo>
                  <a:lnTo>
                    <a:pt x="920" y="4"/>
                  </a:lnTo>
                  <a:lnTo>
                    <a:pt x="818" y="18"/>
                  </a:lnTo>
                  <a:lnTo>
                    <a:pt x="722" y="38"/>
                  </a:lnTo>
                  <a:lnTo>
                    <a:pt x="628" y="70"/>
                  </a:lnTo>
                  <a:lnTo>
                    <a:pt x="540" y="108"/>
                  </a:lnTo>
                  <a:lnTo>
                    <a:pt x="456" y="156"/>
                  </a:lnTo>
                  <a:lnTo>
                    <a:pt x="376" y="212"/>
                  </a:lnTo>
                  <a:lnTo>
                    <a:pt x="300" y="276"/>
                  </a:lnTo>
                  <a:lnTo>
                    <a:pt x="228" y="350"/>
                  </a:lnTo>
                  <a:lnTo>
                    <a:pt x="162" y="432"/>
                  </a:lnTo>
                  <a:lnTo>
                    <a:pt x="112" y="506"/>
                  </a:lnTo>
                  <a:lnTo>
                    <a:pt x="72" y="582"/>
                  </a:lnTo>
                  <a:lnTo>
                    <a:pt x="40" y="662"/>
                  </a:lnTo>
                  <a:lnTo>
                    <a:pt x="18" y="744"/>
                  </a:lnTo>
                  <a:lnTo>
                    <a:pt x="4" y="830"/>
                  </a:lnTo>
                  <a:lnTo>
                    <a:pt x="0" y="918"/>
                  </a:lnTo>
                  <a:lnTo>
                    <a:pt x="4" y="1024"/>
                  </a:lnTo>
                  <a:lnTo>
                    <a:pt x="18" y="1126"/>
                  </a:lnTo>
                  <a:lnTo>
                    <a:pt x="38" y="1222"/>
                  </a:lnTo>
                  <a:lnTo>
                    <a:pt x="70" y="1316"/>
                  </a:lnTo>
                  <a:lnTo>
                    <a:pt x="108" y="1404"/>
                  </a:lnTo>
                  <a:lnTo>
                    <a:pt x="148" y="1472"/>
                  </a:lnTo>
                  <a:lnTo>
                    <a:pt x="192" y="1536"/>
                  </a:lnTo>
                  <a:lnTo>
                    <a:pt x="244" y="1592"/>
                  </a:lnTo>
                  <a:lnTo>
                    <a:pt x="300" y="1644"/>
                  </a:lnTo>
                  <a:lnTo>
                    <a:pt x="362" y="1688"/>
                  </a:lnTo>
                  <a:lnTo>
                    <a:pt x="432" y="1728"/>
                  </a:lnTo>
                  <a:lnTo>
                    <a:pt x="506" y="1760"/>
                  </a:lnTo>
                  <a:lnTo>
                    <a:pt x="582" y="1782"/>
                  </a:lnTo>
                  <a:lnTo>
                    <a:pt x="662" y="1796"/>
                  </a:lnTo>
                  <a:lnTo>
                    <a:pt x="744" y="1800"/>
                  </a:lnTo>
                  <a:lnTo>
                    <a:pt x="830" y="1796"/>
                  </a:lnTo>
                  <a:lnTo>
                    <a:pt x="918" y="1782"/>
                  </a:lnTo>
                  <a:lnTo>
                    <a:pt x="990" y="1764"/>
                  </a:lnTo>
                  <a:lnTo>
                    <a:pt x="1054" y="1742"/>
                  </a:lnTo>
                  <a:lnTo>
                    <a:pt x="1110" y="1716"/>
                  </a:lnTo>
                  <a:lnTo>
                    <a:pt x="1156" y="1686"/>
                  </a:lnTo>
                  <a:lnTo>
                    <a:pt x="1194" y="1650"/>
                  </a:lnTo>
                  <a:lnTo>
                    <a:pt x="1222" y="1610"/>
                  </a:lnTo>
                  <a:lnTo>
                    <a:pt x="1242" y="1566"/>
                  </a:lnTo>
                  <a:lnTo>
                    <a:pt x="1272" y="1458"/>
                  </a:lnTo>
                  <a:lnTo>
                    <a:pt x="1290" y="1350"/>
                  </a:lnTo>
                  <a:lnTo>
                    <a:pt x="1296" y="1242"/>
                  </a:lnTo>
                  <a:lnTo>
                    <a:pt x="1300" y="1164"/>
                  </a:lnTo>
                  <a:lnTo>
                    <a:pt x="1310" y="1094"/>
                  </a:lnTo>
                  <a:lnTo>
                    <a:pt x="1326" y="1030"/>
                  </a:lnTo>
                  <a:lnTo>
                    <a:pt x="1350" y="972"/>
                  </a:lnTo>
                  <a:lnTo>
                    <a:pt x="1372" y="938"/>
                  </a:lnTo>
                  <a:lnTo>
                    <a:pt x="1404" y="912"/>
                  </a:lnTo>
                  <a:lnTo>
                    <a:pt x="1444" y="890"/>
                  </a:lnTo>
                  <a:lnTo>
                    <a:pt x="1494" y="876"/>
                  </a:lnTo>
                  <a:lnTo>
                    <a:pt x="1552" y="866"/>
                  </a:lnTo>
                  <a:lnTo>
                    <a:pt x="1620" y="864"/>
                  </a:lnTo>
                  <a:lnTo>
                    <a:pt x="1690" y="860"/>
                  </a:lnTo>
                  <a:lnTo>
                    <a:pt x="1752" y="852"/>
                  </a:lnTo>
                  <a:lnTo>
                    <a:pt x="1810" y="836"/>
                  </a:lnTo>
                  <a:lnTo>
                    <a:pt x="1860" y="816"/>
                  </a:lnTo>
                  <a:lnTo>
                    <a:pt x="1906" y="788"/>
                  </a:lnTo>
                  <a:lnTo>
                    <a:pt x="1944" y="756"/>
                  </a:lnTo>
                  <a:lnTo>
                    <a:pt x="1976" y="716"/>
                  </a:lnTo>
                  <a:lnTo>
                    <a:pt x="1998" y="672"/>
                  </a:lnTo>
                  <a:lnTo>
                    <a:pt x="2012" y="620"/>
                  </a:lnTo>
                  <a:lnTo>
                    <a:pt x="2016" y="564"/>
                  </a:lnTo>
                  <a:lnTo>
                    <a:pt x="2012" y="500"/>
                  </a:lnTo>
                  <a:lnTo>
                    <a:pt x="1998" y="43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8" name="Line 24"/>
            <p:cNvSpPr>
              <a:spLocks noChangeShapeType="1"/>
            </p:cNvSpPr>
            <p:nvPr/>
          </p:nvSpPr>
          <p:spPr bwMode="auto">
            <a:xfrm flipV="1">
              <a:off x="2826" y="2518"/>
              <a:ext cx="48" cy="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29" name="Line 25"/>
            <p:cNvSpPr>
              <a:spLocks noChangeShapeType="1"/>
            </p:cNvSpPr>
            <p:nvPr/>
          </p:nvSpPr>
          <p:spPr bwMode="auto">
            <a:xfrm flipV="1">
              <a:off x="3238" y="2066"/>
              <a:ext cx="1096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30" name="Rectangle 26"/>
            <p:cNvSpPr>
              <a:spLocks noChangeArrowheads="1"/>
            </p:cNvSpPr>
            <p:nvPr/>
          </p:nvSpPr>
          <p:spPr bwMode="auto">
            <a:xfrm>
              <a:off x="3624" y="2702"/>
              <a:ext cx="96" cy="1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31" name="Rectangle 27"/>
            <p:cNvSpPr>
              <a:spLocks noChangeArrowheads="1"/>
            </p:cNvSpPr>
            <p:nvPr/>
          </p:nvSpPr>
          <p:spPr bwMode="auto">
            <a:xfrm>
              <a:off x="3624" y="2702"/>
              <a:ext cx="96" cy="14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32" name="Rectangle 28"/>
            <p:cNvSpPr>
              <a:spLocks noChangeArrowheads="1"/>
            </p:cNvSpPr>
            <p:nvPr/>
          </p:nvSpPr>
          <p:spPr bwMode="auto">
            <a:xfrm>
              <a:off x="4014" y="1632"/>
              <a:ext cx="98" cy="1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33" name="Rectangle 29"/>
            <p:cNvSpPr>
              <a:spLocks noChangeArrowheads="1"/>
            </p:cNvSpPr>
            <p:nvPr/>
          </p:nvSpPr>
          <p:spPr bwMode="auto">
            <a:xfrm>
              <a:off x="4014" y="1632"/>
              <a:ext cx="98" cy="14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34" name="Rectangle 30"/>
            <p:cNvSpPr>
              <a:spLocks noChangeArrowheads="1"/>
            </p:cNvSpPr>
            <p:nvPr/>
          </p:nvSpPr>
          <p:spPr bwMode="auto">
            <a:xfrm>
              <a:off x="2656" y="3082"/>
              <a:ext cx="98" cy="1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35" name="Rectangle 31"/>
            <p:cNvSpPr>
              <a:spLocks noChangeArrowheads="1"/>
            </p:cNvSpPr>
            <p:nvPr/>
          </p:nvSpPr>
          <p:spPr bwMode="auto">
            <a:xfrm>
              <a:off x="2656" y="3082"/>
              <a:ext cx="98" cy="14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36" name="Rectangle 32"/>
            <p:cNvSpPr>
              <a:spLocks noChangeArrowheads="1"/>
            </p:cNvSpPr>
            <p:nvPr/>
          </p:nvSpPr>
          <p:spPr bwMode="auto">
            <a:xfrm>
              <a:off x="1576" y="1208"/>
              <a:ext cx="98" cy="1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37" name="Rectangle 33"/>
            <p:cNvSpPr>
              <a:spLocks noChangeArrowheads="1"/>
            </p:cNvSpPr>
            <p:nvPr/>
          </p:nvSpPr>
          <p:spPr bwMode="auto">
            <a:xfrm>
              <a:off x="1576" y="1208"/>
              <a:ext cx="98" cy="14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38" name="Rectangle 34"/>
            <p:cNvSpPr>
              <a:spLocks noChangeArrowheads="1"/>
            </p:cNvSpPr>
            <p:nvPr/>
          </p:nvSpPr>
          <p:spPr bwMode="auto">
            <a:xfrm>
              <a:off x="2472" y="2550"/>
              <a:ext cx="98" cy="1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39" name="Rectangle 35"/>
            <p:cNvSpPr>
              <a:spLocks noChangeArrowheads="1"/>
            </p:cNvSpPr>
            <p:nvPr/>
          </p:nvSpPr>
          <p:spPr bwMode="auto">
            <a:xfrm>
              <a:off x="2472" y="2550"/>
              <a:ext cx="98" cy="14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40" name="Rectangle 36"/>
            <p:cNvSpPr>
              <a:spLocks noChangeArrowheads="1"/>
            </p:cNvSpPr>
            <p:nvPr/>
          </p:nvSpPr>
          <p:spPr bwMode="auto">
            <a:xfrm>
              <a:off x="3206" y="1654"/>
              <a:ext cx="96" cy="1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41" name="Rectangle 37"/>
            <p:cNvSpPr>
              <a:spLocks noChangeArrowheads="1"/>
            </p:cNvSpPr>
            <p:nvPr/>
          </p:nvSpPr>
          <p:spPr bwMode="auto">
            <a:xfrm>
              <a:off x="3206" y="1654"/>
              <a:ext cx="96" cy="14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42" name="Rectangle 38"/>
            <p:cNvSpPr>
              <a:spLocks noChangeArrowheads="1"/>
            </p:cNvSpPr>
            <p:nvPr/>
          </p:nvSpPr>
          <p:spPr bwMode="auto">
            <a:xfrm>
              <a:off x="2152" y="1812"/>
              <a:ext cx="98" cy="1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43" name="Rectangle 39"/>
            <p:cNvSpPr>
              <a:spLocks noChangeArrowheads="1"/>
            </p:cNvSpPr>
            <p:nvPr/>
          </p:nvSpPr>
          <p:spPr bwMode="auto">
            <a:xfrm>
              <a:off x="2152" y="1812"/>
              <a:ext cx="98" cy="140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44" name="Line 40"/>
            <p:cNvSpPr>
              <a:spLocks noChangeShapeType="1"/>
            </p:cNvSpPr>
            <p:nvPr/>
          </p:nvSpPr>
          <p:spPr bwMode="auto">
            <a:xfrm>
              <a:off x="2602" y="2702"/>
              <a:ext cx="180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45" name="Freeform 41"/>
            <p:cNvSpPr>
              <a:spLocks/>
            </p:cNvSpPr>
            <p:nvPr/>
          </p:nvSpPr>
          <p:spPr bwMode="auto">
            <a:xfrm>
              <a:off x="2712" y="2730"/>
              <a:ext cx="70" cy="38"/>
            </a:xfrm>
            <a:custGeom>
              <a:avLst/>
              <a:gdLst>
                <a:gd name="T0" fmla="*/ 10 w 70"/>
                <a:gd name="T1" fmla="*/ 0 h 38"/>
                <a:gd name="T2" fmla="*/ 70 w 70"/>
                <a:gd name="T3" fmla="*/ 38 h 38"/>
                <a:gd name="T4" fmla="*/ 0 w 70"/>
                <a:gd name="T5" fmla="*/ 26 h 38"/>
                <a:gd name="T6" fmla="*/ 0 60000 65536"/>
                <a:gd name="T7" fmla="*/ 0 60000 65536"/>
                <a:gd name="T8" fmla="*/ 0 60000 65536"/>
                <a:gd name="T9" fmla="*/ 0 w 70"/>
                <a:gd name="T10" fmla="*/ 0 h 38"/>
                <a:gd name="T11" fmla="*/ 70 w 70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38">
                  <a:moveTo>
                    <a:pt x="10" y="0"/>
                  </a:moveTo>
                  <a:lnTo>
                    <a:pt x="70" y="38"/>
                  </a:lnTo>
                  <a:lnTo>
                    <a:pt x="0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46" name="Line 42"/>
            <p:cNvSpPr>
              <a:spLocks noChangeShapeType="1"/>
            </p:cNvSpPr>
            <p:nvPr/>
          </p:nvSpPr>
          <p:spPr bwMode="auto">
            <a:xfrm>
              <a:off x="3270" y="1844"/>
              <a:ext cx="110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47" name="Freeform 43"/>
            <p:cNvSpPr>
              <a:spLocks/>
            </p:cNvSpPr>
            <p:nvPr/>
          </p:nvSpPr>
          <p:spPr bwMode="auto">
            <a:xfrm>
              <a:off x="3330" y="1946"/>
              <a:ext cx="50" cy="66"/>
            </a:xfrm>
            <a:custGeom>
              <a:avLst/>
              <a:gdLst>
                <a:gd name="T0" fmla="*/ 24 w 50"/>
                <a:gd name="T1" fmla="*/ 0 h 66"/>
                <a:gd name="T2" fmla="*/ 50 w 50"/>
                <a:gd name="T3" fmla="*/ 66 h 66"/>
                <a:gd name="T4" fmla="*/ 0 w 50"/>
                <a:gd name="T5" fmla="*/ 16 h 66"/>
                <a:gd name="T6" fmla="*/ 0 60000 65536"/>
                <a:gd name="T7" fmla="*/ 0 60000 65536"/>
                <a:gd name="T8" fmla="*/ 0 60000 65536"/>
                <a:gd name="T9" fmla="*/ 0 w 50"/>
                <a:gd name="T10" fmla="*/ 0 h 66"/>
                <a:gd name="T11" fmla="*/ 50 w 50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6">
                  <a:moveTo>
                    <a:pt x="24" y="0"/>
                  </a:moveTo>
                  <a:lnTo>
                    <a:pt x="50" y="66"/>
                  </a:lnTo>
                  <a:lnTo>
                    <a:pt x="0" y="1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1422" y="1024"/>
              <a:ext cx="2916" cy="22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3036" y="2246"/>
              <a:ext cx="98" cy="1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50" name="Rectangle 46"/>
            <p:cNvSpPr>
              <a:spLocks noChangeArrowheads="1"/>
            </p:cNvSpPr>
            <p:nvPr/>
          </p:nvSpPr>
          <p:spPr bwMode="auto">
            <a:xfrm>
              <a:off x="3036" y="2246"/>
              <a:ext cx="98" cy="14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951" name="Freeform 47"/>
            <p:cNvSpPr>
              <a:spLocks noEditPoints="1"/>
            </p:cNvSpPr>
            <p:nvPr/>
          </p:nvSpPr>
          <p:spPr bwMode="auto">
            <a:xfrm>
              <a:off x="3228" y="1690"/>
              <a:ext cx="42" cy="74"/>
            </a:xfrm>
            <a:custGeom>
              <a:avLst/>
              <a:gdLst>
                <a:gd name="T0" fmla="*/ 10 w 42"/>
                <a:gd name="T1" fmla="*/ 32 h 74"/>
                <a:gd name="T2" fmla="*/ 4 w 42"/>
                <a:gd name="T3" fmla="*/ 26 h 74"/>
                <a:gd name="T4" fmla="*/ 2 w 42"/>
                <a:gd name="T5" fmla="*/ 16 h 74"/>
                <a:gd name="T6" fmla="*/ 8 w 42"/>
                <a:gd name="T7" fmla="*/ 4 h 74"/>
                <a:gd name="T8" fmla="*/ 16 w 42"/>
                <a:gd name="T9" fmla="*/ 0 h 74"/>
                <a:gd name="T10" fmla="*/ 28 w 42"/>
                <a:gd name="T11" fmla="*/ 0 h 74"/>
                <a:gd name="T12" fmla="*/ 36 w 42"/>
                <a:gd name="T13" fmla="*/ 4 h 74"/>
                <a:gd name="T14" fmla="*/ 42 w 42"/>
                <a:gd name="T15" fmla="*/ 16 h 74"/>
                <a:gd name="T16" fmla="*/ 38 w 42"/>
                <a:gd name="T17" fmla="*/ 24 h 74"/>
                <a:gd name="T18" fmla="*/ 26 w 42"/>
                <a:gd name="T19" fmla="*/ 34 h 74"/>
                <a:gd name="T20" fmla="*/ 36 w 42"/>
                <a:gd name="T21" fmla="*/ 42 h 74"/>
                <a:gd name="T22" fmla="*/ 42 w 42"/>
                <a:gd name="T23" fmla="*/ 50 h 74"/>
                <a:gd name="T24" fmla="*/ 40 w 42"/>
                <a:gd name="T25" fmla="*/ 62 h 74"/>
                <a:gd name="T26" fmla="*/ 32 w 42"/>
                <a:gd name="T27" fmla="*/ 72 h 74"/>
                <a:gd name="T28" fmla="*/ 22 w 42"/>
                <a:gd name="T29" fmla="*/ 74 h 74"/>
                <a:gd name="T30" fmla="*/ 10 w 42"/>
                <a:gd name="T31" fmla="*/ 72 h 74"/>
                <a:gd name="T32" fmla="*/ 2 w 42"/>
                <a:gd name="T33" fmla="*/ 62 h 74"/>
                <a:gd name="T34" fmla="*/ 2 w 42"/>
                <a:gd name="T35" fmla="*/ 52 h 74"/>
                <a:gd name="T36" fmla="*/ 8 w 42"/>
                <a:gd name="T37" fmla="*/ 42 h 74"/>
                <a:gd name="T38" fmla="*/ 24 w 42"/>
                <a:gd name="T39" fmla="*/ 32 h 74"/>
                <a:gd name="T40" fmla="*/ 30 w 42"/>
                <a:gd name="T41" fmla="*/ 22 h 74"/>
                <a:gd name="T42" fmla="*/ 30 w 42"/>
                <a:gd name="T43" fmla="*/ 14 h 74"/>
                <a:gd name="T44" fmla="*/ 28 w 42"/>
                <a:gd name="T45" fmla="*/ 6 h 74"/>
                <a:gd name="T46" fmla="*/ 22 w 42"/>
                <a:gd name="T47" fmla="*/ 2 h 74"/>
                <a:gd name="T48" fmla="*/ 14 w 42"/>
                <a:gd name="T49" fmla="*/ 6 h 74"/>
                <a:gd name="T50" fmla="*/ 12 w 42"/>
                <a:gd name="T51" fmla="*/ 14 h 74"/>
                <a:gd name="T52" fmla="*/ 12 w 42"/>
                <a:gd name="T53" fmla="*/ 18 h 74"/>
                <a:gd name="T54" fmla="*/ 16 w 42"/>
                <a:gd name="T55" fmla="*/ 24 h 74"/>
                <a:gd name="T56" fmla="*/ 18 w 42"/>
                <a:gd name="T57" fmla="*/ 38 h 74"/>
                <a:gd name="T58" fmla="*/ 12 w 42"/>
                <a:gd name="T59" fmla="*/ 46 h 74"/>
                <a:gd name="T60" fmla="*/ 10 w 42"/>
                <a:gd name="T61" fmla="*/ 56 h 74"/>
                <a:gd name="T62" fmla="*/ 14 w 42"/>
                <a:gd name="T63" fmla="*/ 66 h 74"/>
                <a:gd name="T64" fmla="*/ 22 w 42"/>
                <a:gd name="T65" fmla="*/ 70 h 74"/>
                <a:gd name="T66" fmla="*/ 30 w 42"/>
                <a:gd name="T67" fmla="*/ 68 h 74"/>
                <a:gd name="T68" fmla="*/ 32 w 42"/>
                <a:gd name="T69" fmla="*/ 60 h 74"/>
                <a:gd name="T70" fmla="*/ 30 w 42"/>
                <a:gd name="T71" fmla="*/ 54 h 74"/>
                <a:gd name="T72" fmla="*/ 24 w 42"/>
                <a:gd name="T73" fmla="*/ 44 h 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74"/>
                <a:gd name="T113" fmla="*/ 42 w 42"/>
                <a:gd name="T114" fmla="*/ 74 h 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74">
                  <a:moveTo>
                    <a:pt x="14" y="36"/>
                  </a:moveTo>
                  <a:lnTo>
                    <a:pt x="10" y="32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4" y="28"/>
                  </a:lnTo>
                  <a:lnTo>
                    <a:pt x="26" y="34"/>
                  </a:lnTo>
                  <a:lnTo>
                    <a:pt x="32" y="38"/>
                  </a:lnTo>
                  <a:lnTo>
                    <a:pt x="36" y="42"/>
                  </a:lnTo>
                  <a:lnTo>
                    <a:pt x="38" y="44"/>
                  </a:lnTo>
                  <a:lnTo>
                    <a:pt x="42" y="50"/>
                  </a:lnTo>
                  <a:lnTo>
                    <a:pt x="42" y="56"/>
                  </a:lnTo>
                  <a:lnTo>
                    <a:pt x="40" y="62"/>
                  </a:lnTo>
                  <a:lnTo>
                    <a:pt x="36" y="68"/>
                  </a:lnTo>
                  <a:lnTo>
                    <a:pt x="32" y="72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4" y="36"/>
                  </a:lnTo>
                  <a:close/>
                  <a:moveTo>
                    <a:pt x="24" y="32"/>
                  </a:moveTo>
                  <a:lnTo>
                    <a:pt x="28" y="26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4" y="32"/>
                  </a:lnTo>
                  <a:close/>
                  <a:moveTo>
                    <a:pt x="18" y="38"/>
                  </a:moveTo>
                  <a:lnTo>
                    <a:pt x="14" y="42"/>
                  </a:lnTo>
                  <a:lnTo>
                    <a:pt x="12" y="46"/>
                  </a:lnTo>
                  <a:lnTo>
                    <a:pt x="12" y="52"/>
                  </a:lnTo>
                  <a:lnTo>
                    <a:pt x="10" y="56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48"/>
                  </a:lnTo>
                  <a:lnTo>
                    <a:pt x="24" y="44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52" name="Freeform 48"/>
            <p:cNvSpPr>
              <a:spLocks/>
            </p:cNvSpPr>
            <p:nvPr/>
          </p:nvSpPr>
          <p:spPr bwMode="auto">
            <a:xfrm>
              <a:off x="2498" y="2582"/>
              <a:ext cx="46" cy="72"/>
            </a:xfrm>
            <a:custGeom>
              <a:avLst/>
              <a:gdLst>
                <a:gd name="T0" fmla="*/ 8 w 46"/>
                <a:gd name="T1" fmla="*/ 0 h 72"/>
                <a:gd name="T2" fmla="*/ 46 w 46"/>
                <a:gd name="T3" fmla="*/ 0 h 72"/>
                <a:gd name="T4" fmla="*/ 46 w 46"/>
                <a:gd name="T5" fmla="*/ 2 h 72"/>
                <a:gd name="T6" fmla="*/ 20 w 46"/>
                <a:gd name="T7" fmla="*/ 72 h 72"/>
                <a:gd name="T8" fmla="*/ 14 w 46"/>
                <a:gd name="T9" fmla="*/ 72 h 72"/>
                <a:gd name="T10" fmla="*/ 36 w 46"/>
                <a:gd name="T11" fmla="*/ 8 h 72"/>
                <a:gd name="T12" fmla="*/ 18 w 46"/>
                <a:gd name="T13" fmla="*/ 8 h 72"/>
                <a:gd name="T14" fmla="*/ 12 w 46"/>
                <a:gd name="T15" fmla="*/ 8 h 72"/>
                <a:gd name="T16" fmla="*/ 10 w 46"/>
                <a:gd name="T17" fmla="*/ 10 h 72"/>
                <a:gd name="T18" fmla="*/ 6 w 46"/>
                <a:gd name="T19" fmla="*/ 12 h 72"/>
                <a:gd name="T20" fmla="*/ 2 w 46"/>
                <a:gd name="T21" fmla="*/ 18 h 72"/>
                <a:gd name="T22" fmla="*/ 0 w 46"/>
                <a:gd name="T23" fmla="*/ 16 h 72"/>
                <a:gd name="T24" fmla="*/ 8 w 46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72"/>
                <a:gd name="T41" fmla="*/ 46 w 46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72">
                  <a:moveTo>
                    <a:pt x="8" y="0"/>
                  </a:moveTo>
                  <a:lnTo>
                    <a:pt x="46" y="0"/>
                  </a:lnTo>
                  <a:lnTo>
                    <a:pt x="46" y="2"/>
                  </a:lnTo>
                  <a:lnTo>
                    <a:pt x="20" y="72"/>
                  </a:lnTo>
                  <a:lnTo>
                    <a:pt x="14" y="72"/>
                  </a:lnTo>
                  <a:lnTo>
                    <a:pt x="36" y="8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53" name="Freeform 49"/>
            <p:cNvSpPr>
              <a:spLocks noEditPoints="1"/>
            </p:cNvSpPr>
            <p:nvPr/>
          </p:nvSpPr>
          <p:spPr bwMode="auto">
            <a:xfrm>
              <a:off x="3052" y="2280"/>
              <a:ext cx="46" cy="76"/>
            </a:xfrm>
            <a:custGeom>
              <a:avLst/>
              <a:gdLst>
                <a:gd name="T0" fmla="*/ 44 w 46"/>
                <a:gd name="T1" fmla="*/ 0 h 76"/>
                <a:gd name="T2" fmla="*/ 44 w 46"/>
                <a:gd name="T3" fmla="*/ 4 h 76"/>
                <a:gd name="T4" fmla="*/ 38 w 46"/>
                <a:gd name="T5" fmla="*/ 4 h 76"/>
                <a:gd name="T6" fmla="*/ 34 w 46"/>
                <a:gd name="T7" fmla="*/ 6 h 76"/>
                <a:gd name="T8" fmla="*/ 28 w 46"/>
                <a:gd name="T9" fmla="*/ 8 h 76"/>
                <a:gd name="T10" fmla="*/ 24 w 46"/>
                <a:gd name="T11" fmla="*/ 12 h 76"/>
                <a:gd name="T12" fmla="*/ 20 w 46"/>
                <a:gd name="T13" fmla="*/ 16 h 76"/>
                <a:gd name="T14" fmla="*/ 18 w 46"/>
                <a:gd name="T15" fmla="*/ 22 h 76"/>
                <a:gd name="T16" fmla="*/ 14 w 46"/>
                <a:gd name="T17" fmla="*/ 28 h 76"/>
                <a:gd name="T18" fmla="*/ 12 w 46"/>
                <a:gd name="T19" fmla="*/ 34 h 76"/>
                <a:gd name="T20" fmla="*/ 20 w 46"/>
                <a:gd name="T21" fmla="*/ 30 h 76"/>
                <a:gd name="T22" fmla="*/ 28 w 46"/>
                <a:gd name="T23" fmla="*/ 30 h 76"/>
                <a:gd name="T24" fmla="*/ 34 w 46"/>
                <a:gd name="T25" fmla="*/ 30 h 76"/>
                <a:gd name="T26" fmla="*/ 40 w 46"/>
                <a:gd name="T27" fmla="*/ 34 h 76"/>
                <a:gd name="T28" fmla="*/ 44 w 46"/>
                <a:gd name="T29" fmla="*/ 40 h 76"/>
                <a:gd name="T30" fmla="*/ 44 w 46"/>
                <a:gd name="T31" fmla="*/ 44 h 76"/>
                <a:gd name="T32" fmla="*/ 46 w 46"/>
                <a:gd name="T33" fmla="*/ 50 h 76"/>
                <a:gd name="T34" fmla="*/ 44 w 46"/>
                <a:gd name="T35" fmla="*/ 58 h 76"/>
                <a:gd name="T36" fmla="*/ 40 w 46"/>
                <a:gd name="T37" fmla="*/ 66 h 76"/>
                <a:gd name="T38" fmla="*/ 36 w 46"/>
                <a:gd name="T39" fmla="*/ 72 h 76"/>
                <a:gd name="T40" fmla="*/ 30 w 46"/>
                <a:gd name="T41" fmla="*/ 74 h 76"/>
                <a:gd name="T42" fmla="*/ 22 w 46"/>
                <a:gd name="T43" fmla="*/ 76 h 76"/>
                <a:gd name="T44" fmla="*/ 16 w 46"/>
                <a:gd name="T45" fmla="*/ 74 h 76"/>
                <a:gd name="T46" fmla="*/ 10 w 46"/>
                <a:gd name="T47" fmla="*/ 70 h 76"/>
                <a:gd name="T48" fmla="*/ 4 w 46"/>
                <a:gd name="T49" fmla="*/ 64 h 76"/>
                <a:gd name="T50" fmla="*/ 2 w 46"/>
                <a:gd name="T51" fmla="*/ 56 h 76"/>
                <a:gd name="T52" fmla="*/ 0 w 46"/>
                <a:gd name="T53" fmla="*/ 46 h 76"/>
                <a:gd name="T54" fmla="*/ 2 w 46"/>
                <a:gd name="T55" fmla="*/ 36 h 76"/>
                <a:gd name="T56" fmla="*/ 4 w 46"/>
                <a:gd name="T57" fmla="*/ 28 h 76"/>
                <a:gd name="T58" fmla="*/ 10 w 46"/>
                <a:gd name="T59" fmla="*/ 20 h 76"/>
                <a:gd name="T60" fmla="*/ 16 w 46"/>
                <a:gd name="T61" fmla="*/ 12 h 76"/>
                <a:gd name="T62" fmla="*/ 22 w 46"/>
                <a:gd name="T63" fmla="*/ 6 h 76"/>
                <a:gd name="T64" fmla="*/ 30 w 46"/>
                <a:gd name="T65" fmla="*/ 4 h 76"/>
                <a:gd name="T66" fmla="*/ 36 w 46"/>
                <a:gd name="T67" fmla="*/ 2 h 76"/>
                <a:gd name="T68" fmla="*/ 42 w 46"/>
                <a:gd name="T69" fmla="*/ 0 h 76"/>
                <a:gd name="T70" fmla="*/ 44 w 46"/>
                <a:gd name="T71" fmla="*/ 0 h 76"/>
                <a:gd name="T72" fmla="*/ 12 w 46"/>
                <a:gd name="T73" fmla="*/ 38 h 76"/>
                <a:gd name="T74" fmla="*/ 10 w 46"/>
                <a:gd name="T75" fmla="*/ 44 h 76"/>
                <a:gd name="T76" fmla="*/ 10 w 46"/>
                <a:gd name="T77" fmla="*/ 50 h 76"/>
                <a:gd name="T78" fmla="*/ 12 w 46"/>
                <a:gd name="T79" fmla="*/ 54 h 76"/>
                <a:gd name="T80" fmla="*/ 12 w 46"/>
                <a:gd name="T81" fmla="*/ 60 h 76"/>
                <a:gd name="T82" fmla="*/ 14 w 46"/>
                <a:gd name="T83" fmla="*/ 66 h 76"/>
                <a:gd name="T84" fmla="*/ 18 w 46"/>
                <a:gd name="T85" fmla="*/ 70 h 76"/>
                <a:gd name="T86" fmla="*/ 20 w 46"/>
                <a:gd name="T87" fmla="*/ 72 h 76"/>
                <a:gd name="T88" fmla="*/ 24 w 46"/>
                <a:gd name="T89" fmla="*/ 72 h 76"/>
                <a:gd name="T90" fmla="*/ 28 w 46"/>
                <a:gd name="T91" fmla="*/ 70 h 76"/>
                <a:gd name="T92" fmla="*/ 32 w 46"/>
                <a:gd name="T93" fmla="*/ 68 h 76"/>
                <a:gd name="T94" fmla="*/ 34 w 46"/>
                <a:gd name="T95" fmla="*/ 62 h 76"/>
                <a:gd name="T96" fmla="*/ 36 w 46"/>
                <a:gd name="T97" fmla="*/ 56 h 76"/>
                <a:gd name="T98" fmla="*/ 34 w 46"/>
                <a:gd name="T99" fmla="*/ 48 h 76"/>
                <a:gd name="T100" fmla="*/ 32 w 46"/>
                <a:gd name="T101" fmla="*/ 40 h 76"/>
                <a:gd name="T102" fmla="*/ 30 w 46"/>
                <a:gd name="T103" fmla="*/ 36 h 76"/>
                <a:gd name="T104" fmla="*/ 26 w 46"/>
                <a:gd name="T105" fmla="*/ 34 h 76"/>
                <a:gd name="T106" fmla="*/ 22 w 46"/>
                <a:gd name="T107" fmla="*/ 34 h 76"/>
                <a:gd name="T108" fmla="*/ 20 w 46"/>
                <a:gd name="T109" fmla="*/ 34 h 76"/>
                <a:gd name="T110" fmla="*/ 18 w 46"/>
                <a:gd name="T111" fmla="*/ 34 h 76"/>
                <a:gd name="T112" fmla="*/ 16 w 46"/>
                <a:gd name="T113" fmla="*/ 36 h 76"/>
                <a:gd name="T114" fmla="*/ 12 w 46"/>
                <a:gd name="T115" fmla="*/ 38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"/>
                <a:gd name="T175" fmla="*/ 0 h 76"/>
                <a:gd name="T176" fmla="*/ 46 w 46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" h="76">
                  <a:moveTo>
                    <a:pt x="44" y="0"/>
                  </a:moveTo>
                  <a:lnTo>
                    <a:pt x="44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8" y="22"/>
                  </a:lnTo>
                  <a:lnTo>
                    <a:pt x="14" y="28"/>
                  </a:lnTo>
                  <a:lnTo>
                    <a:pt x="12" y="34"/>
                  </a:lnTo>
                  <a:lnTo>
                    <a:pt x="20" y="30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40" y="34"/>
                  </a:lnTo>
                  <a:lnTo>
                    <a:pt x="44" y="40"/>
                  </a:lnTo>
                  <a:lnTo>
                    <a:pt x="44" y="44"/>
                  </a:lnTo>
                  <a:lnTo>
                    <a:pt x="46" y="50"/>
                  </a:lnTo>
                  <a:lnTo>
                    <a:pt x="44" y="58"/>
                  </a:lnTo>
                  <a:lnTo>
                    <a:pt x="40" y="66"/>
                  </a:lnTo>
                  <a:lnTo>
                    <a:pt x="36" y="72"/>
                  </a:lnTo>
                  <a:lnTo>
                    <a:pt x="30" y="74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4" y="64"/>
                  </a:lnTo>
                  <a:lnTo>
                    <a:pt x="2" y="56"/>
                  </a:lnTo>
                  <a:lnTo>
                    <a:pt x="0" y="4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10" y="20"/>
                  </a:lnTo>
                  <a:lnTo>
                    <a:pt x="16" y="12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4" y="0"/>
                  </a:lnTo>
                  <a:close/>
                  <a:moveTo>
                    <a:pt x="12" y="38"/>
                  </a:moveTo>
                  <a:lnTo>
                    <a:pt x="10" y="44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8" y="70"/>
                  </a:lnTo>
                  <a:lnTo>
                    <a:pt x="32" y="68"/>
                  </a:lnTo>
                  <a:lnTo>
                    <a:pt x="34" y="62"/>
                  </a:lnTo>
                  <a:lnTo>
                    <a:pt x="36" y="56"/>
                  </a:lnTo>
                  <a:lnTo>
                    <a:pt x="34" y="48"/>
                  </a:lnTo>
                  <a:lnTo>
                    <a:pt x="32" y="40"/>
                  </a:lnTo>
                  <a:lnTo>
                    <a:pt x="30" y="36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54" name="Freeform 50"/>
            <p:cNvSpPr>
              <a:spLocks/>
            </p:cNvSpPr>
            <p:nvPr/>
          </p:nvSpPr>
          <p:spPr bwMode="auto">
            <a:xfrm>
              <a:off x="2180" y="1842"/>
              <a:ext cx="40" cy="74"/>
            </a:xfrm>
            <a:custGeom>
              <a:avLst/>
              <a:gdLst>
                <a:gd name="T0" fmla="*/ 40 w 40"/>
                <a:gd name="T1" fmla="*/ 0 h 74"/>
                <a:gd name="T2" fmla="*/ 36 w 40"/>
                <a:gd name="T3" fmla="*/ 10 h 74"/>
                <a:gd name="T4" fmla="*/ 14 w 40"/>
                <a:gd name="T5" fmla="*/ 10 h 74"/>
                <a:gd name="T6" fmla="*/ 10 w 40"/>
                <a:gd name="T7" fmla="*/ 20 h 74"/>
                <a:gd name="T8" fmla="*/ 18 w 40"/>
                <a:gd name="T9" fmla="*/ 22 h 74"/>
                <a:gd name="T10" fmla="*/ 26 w 40"/>
                <a:gd name="T11" fmla="*/ 24 h 74"/>
                <a:gd name="T12" fmla="*/ 32 w 40"/>
                <a:gd name="T13" fmla="*/ 30 h 74"/>
                <a:gd name="T14" fmla="*/ 36 w 40"/>
                <a:gd name="T15" fmla="*/ 34 h 74"/>
                <a:gd name="T16" fmla="*/ 38 w 40"/>
                <a:gd name="T17" fmla="*/ 40 h 74"/>
                <a:gd name="T18" fmla="*/ 38 w 40"/>
                <a:gd name="T19" fmla="*/ 46 h 74"/>
                <a:gd name="T20" fmla="*/ 38 w 40"/>
                <a:gd name="T21" fmla="*/ 52 h 74"/>
                <a:gd name="T22" fmla="*/ 36 w 40"/>
                <a:gd name="T23" fmla="*/ 58 h 74"/>
                <a:gd name="T24" fmla="*/ 34 w 40"/>
                <a:gd name="T25" fmla="*/ 62 h 74"/>
                <a:gd name="T26" fmla="*/ 30 w 40"/>
                <a:gd name="T27" fmla="*/ 66 h 74"/>
                <a:gd name="T28" fmla="*/ 28 w 40"/>
                <a:gd name="T29" fmla="*/ 68 h 74"/>
                <a:gd name="T30" fmla="*/ 24 w 40"/>
                <a:gd name="T31" fmla="*/ 70 h 74"/>
                <a:gd name="T32" fmla="*/ 18 w 40"/>
                <a:gd name="T33" fmla="*/ 72 h 74"/>
                <a:gd name="T34" fmla="*/ 12 w 40"/>
                <a:gd name="T35" fmla="*/ 74 h 74"/>
                <a:gd name="T36" fmla="*/ 6 w 40"/>
                <a:gd name="T37" fmla="*/ 72 h 74"/>
                <a:gd name="T38" fmla="*/ 2 w 40"/>
                <a:gd name="T39" fmla="*/ 72 h 74"/>
                <a:gd name="T40" fmla="*/ 0 w 40"/>
                <a:gd name="T41" fmla="*/ 70 h 74"/>
                <a:gd name="T42" fmla="*/ 0 w 40"/>
                <a:gd name="T43" fmla="*/ 66 h 74"/>
                <a:gd name="T44" fmla="*/ 0 w 40"/>
                <a:gd name="T45" fmla="*/ 66 h 74"/>
                <a:gd name="T46" fmla="*/ 0 w 40"/>
                <a:gd name="T47" fmla="*/ 64 h 74"/>
                <a:gd name="T48" fmla="*/ 2 w 40"/>
                <a:gd name="T49" fmla="*/ 64 h 74"/>
                <a:gd name="T50" fmla="*/ 4 w 40"/>
                <a:gd name="T51" fmla="*/ 62 h 74"/>
                <a:gd name="T52" fmla="*/ 4 w 40"/>
                <a:gd name="T53" fmla="*/ 64 h 74"/>
                <a:gd name="T54" fmla="*/ 6 w 40"/>
                <a:gd name="T55" fmla="*/ 64 h 74"/>
                <a:gd name="T56" fmla="*/ 8 w 40"/>
                <a:gd name="T57" fmla="*/ 64 h 74"/>
                <a:gd name="T58" fmla="*/ 10 w 40"/>
                <a:gd name="T59" fmla="*/ 66 h 74"/>
                <a:gd name="T60" fmla="*/ 14 w 40"/>
                <a:gd name="T61" fmla="*/ 68 h 74"/>
                <a:gd name="T62" fmla="*/ 16 w 40"/>
                <a:gd name="T63" fmla="*/ 68 h 74"/>
                <a:gd name="T64" fmla="*/ 22 w 40"/>
                <a:gd name="T65" fmla="*/ 66 h 74"/>
                <a:gd name="T66" fmla="*/ 28 w 40"/>
                <a:gd name="T67" fmla="*/ 64 h 74"/>
                <a:gd name="T68" fmla="*/ 30 w 40"/>
                <a:gd name="T69" fmla="*/ 58 h 74"/>
                <a:gd name="T70" fmla="*/ 32 w 40"/>
                <a:gd name="T71" fmla="*/ 52 h 74"/>
                <a:gd name="T72" fmla="*/ 30 w 40"/>
                <a:gd name="T73" fmla="*/ 46 h 74"/>
                <a:gd name="T74" fmla="*/ 28 w 40"/>
                <a:gd name="T75" fmla="*/ 40 h 74"/>
                <a:gd name="T76" fmla="*/ 22 w 40"/>
                <a:gd name="T77" fmla="*/ 34 h 74"/>
                <a:gd name="T78" fmla="*/ 16 w 40"/>
                <a:gd name="T79" fmla="*/ 32 h 74"/>
                <a:gd name="T80" fmla="*/ 10 w 40"/>
                <a:gd name="T81" fmla="*/ 30 h 74"/>
                <a:gd name="T82" fmla="*/ 0 w 40"/>
                <a:gd name="T83" fmla="*/ 28 h 74"/>
                <a:gd name="T84" fmla="*/ 14 w 40"/>
                <a:gd name="T85" fmla="*/ 0 h 74"/>
                <a:gd name="T86" fmla="*/ 40 w 40"/>
                <a:gd name="T87" fmla="*/ 0 h 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"/>
                <a:gd name="T133" fmla="*/ 0 h 74"/>
                <a:gd name="T134" fmla="*/ 40 w 40"/>
                <a:gd name="T135" fmla="*/ 74 h 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" h="74">
                  <a:moveTo>
                    <a:pt x="40" y="0"/>
                  </a:moveTo>
                  <a:lnTo>
                    <a:pt x="36" y="10"/>
                  </a:lnTo>
                  <a:lnTo>
                    <a:pt x="14" y="10"/>
                  </a:lnTo>
                  <a:lnTo>
                    <a:pt x="10" y="20"/>
                  </a:lnTo>
                  <a:lnTo>
                    <a:pt x="18" y="22"/>
                  </a:lnTo>
                  <a:lnTo>
                    <a:pt x="26" y="24"/>
                  </a:lnTo>
                  <a:lnTo>
                    <a:pt x="32" y="30"/>
                  </a:lnTo>
                  <a:lnTo>
                    <a:pt x="36" y="34"/>
                  </a:lnTo>
                  <a:lnTo>
                    <a:pt x="38" y="40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6" y="58"/>
                  </a:lnTo>
                  <a:lnTo>
                    <a:pt x="34" y="62"/>
                  </a:lnTo>
                  <a:lnTo>
                    <a:pt x="30" y="66"/>
                  </a:lnTo>
                  <a:lnTo>
                    <a:pt x="28" y="68"/>
                  </a:lnTo>
                  <a:lnTo>
                    <a:pt x="24" y="70"/>
                  </a:lnTo>
                  <a:lnTo>
                    <a:pt x="18" y="72"/>
                  </a:lnTo>
                  <a:lnTo>
                    <a:pt x="12" y="74"/>
                  </a:lnTo>
                  <a:lnTo>
                    <a:pt x="6" y="72"/>
                  </a:lnTo>
                  <a:lnTo>
                    <a:pt x="2" y="72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30" y="46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0" y="28"/>
                  </a:lnTo>
                  <a:lnTo>
                    <a:pt x="1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55" name="Freeform 51"/>
            <p:cNvSpPr>
              <a:spLocks noEditPoints="1"/>
            </p:cNvSpPr>
            <p:nvPr/>
          </p:nvSpPr>
          <p:spPr bwMode="auto">
            <a:xfrm>
              <a:off x="2686" y="3122"/>
              <a:ext cx="48" cy="74"/>
            </a:xfrm>
            <a:custGeom>
              <a:avLst/>
              <a:gdLst>
                <a:gd name="T0" fmla="*/ 48 w 48"/>
                <a:gd name="T1" fmla="*/ 48 h 74"/>
                <a:gd name="T2" fmla="*/ 48 w 48"/>
                <a:gd name="T3" fmla="*/ 54 h 74"/>
                <a:gd name="T4" fmla="*/ 38 w 48"/>
                <a:gd name="T5" fmla="*/ 54 h 74"/>
                <a:gd name="T6" fmla="*/ 38 w 48"/>
                <a:gd name="T7" fmla="*/ 74 h 74"/>
                <a:gd name="T8" fmla="*/ 28 w 48"/>
                <a:gd name="T9" fmla="*/ 74 h 74"/>
                <a:gd name="T10" fmla="*/ 28 w 48"/>
                <a:gd name="T11" fmla="*/ 54 h 74"/>
                <a:gd name="T12" fmla="*/ 0 w 48"/>
                <a:gd name="T13" fmla="*/ 54 h 74"/>
                <a:gd name="T14" fmla="*/ 0 w 48"/>
                <a:gd name="T15" fmla="*/ 48 h 74"/>
                <a:gd name="T16" fmla="*/ 32 w 48"/>
                <a:gd name="T17" fmla="*/ 0 h 74"/>
                <a:gd name="T18" fmla="*/ 38 w 48"/>
                <a:gd name="T19" fmla="*/ 0 h 74"/>
                <a:gd name="T20" fmla="*/ 38 w 48"/>
                <a:gd name="T21" fmla="*/ 48 h 74"/>
                <a:gd name="T22" fmla="*/ 48 w 48"/>
                <a:gd name="T23" fmla="*/ 48 h 74"/>
                <a:gd name="T24" fmla="*/ 28 w 48"/>
                <a:gd name="T25" fmla="*/ 48 h 74"/>
                <a:gd name="T26" fmla="*/ 28 w 48"/>
                <a:gd name="T27" fmla="*/ 12 h 74"/>
                <a:gd name="T28" fmla="*/ 4 w 48"/>
                <a:gd name="T29" fmla="*/ 48 h 74"/>
                <a:gd name="T30" fmla="*/ 28 w 48"/>
                <a:gd name="T31" fmla="*/ 48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74"/>
                <a:gd name="T50" fmla="*/ 48 w 48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74">
                  <a:moveTo>
                    <a:pt x="48" y="48"/>
                  </a:moveTo>
                  <a:lnTo>
                    <a:pt x="48" y="54"/>
                  </a:lnTo>
                  <a:lnTo>
                    <a:pt x="38" y="54"/>
                  </a:lnTo>
                  <a:lnTo>
                    <a:pt x="38" y="74"/>
                  </a:lnTo>
                  <a:lnTo>
                    <a:pt x="28" y="74"/>
                  </a:lnTo>
                  <a:lnTo>
                    <a:pt x="2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48"/>
                  </a:lnTo>
                  <a:lnTo>
                    <a:pt x="48" y="48"/>
                  </a:lnTo>
                  <a:close/>
                  <a:moveTo>
                    <a:pt x="28" y="48"/>
                  </a:moveTo>
                  <a:lnTo>
                    <a:pt x="28" y="12"/>
                  </a:lnTo>
                  <a:lnTo>
                    <a:pt x="4" y="48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56" name="Freeform 52"/>
            <p:cNvSpPr>
              <a:spLocks/>
            </p:cNvSpPr>
            <p:nvPr/>
          </p:nvSpPr>
          <p:spPr bwMode="auto">
            <a:xfrm>
              <a:off x="1598" y="1250"/>
              <a:ext cx="40" cy="74"/>
            </a:xfrm>
            <a:custGeom>
              <a:avLst/>
              <a:gdLst>
                <a:gd name="T0" fmla="*/ 4 w 40"/>
                <a:gd name="T1" fmla="*/ 8 h 74"/>
                <a:gd name="T2" fmla="*/ 14 w 40"/>
                <a:gd name="T3" fmla="*/ 0 h 74"/>
                <a:gd name="T4" fmla="*/ 24 w 40"/>
                <a:gd name="T5" fmla="*/ 0 h 74"/>
                <a:gd name="T6" fmla="*/ 32 w 40"/>
                <a:gd name="T7" fmla="*/ 6 h 74"/>
                <a:gd name="T8" fmla="*/ 36 w 40"/>
                <a:gd name="T9" fmla="*/ 14 h 74"/>
                <a:gd name="T10" fmla="*/ 32 w 40"/>
                <a:gd name="T11" fmla="*/ 24 h 74"/>
                <a:gd name="T12" fmla="*/ 32 w 40"/>
                <a:gd name="T13" fmla="*/ 34 h 74"/>
                <a:gd name="T14" fmla="*/ 38 w 40"/>
                <a:gd name="T15" fmla="*/ 42 h 74"/>
                <a:gd name="T16" fmla="*/ 38 w 40"/>
                <a:gd name="T17" fmla="*/ 54 h 74"/>
                <a:gd name="T18" fmla="*/ 34 w 40"/>
                <a:gd name="T19" fmla="*/ 64 h 74"/>
                <a:gd name="T20" fmla="*/ 20 w 40"/>
                <a:gd name="T21" fmla="*/ 72 h 74"/>
                <a:gd name="T22" fmla="*/ 6 w 40"/>
                <a:gd name="T23" fmla="*/ 74 h 74"/>
                <a:gd name="T24" fmla="*/ 0 w 40"/>
                <a:gd name="T25" fmla="*/ 70 h 74"/>
                <a:gd name="T26" fmla="*/ 0 w 40"/>
                <a:gd name="T27" fmla="*/ 66 h 74"/>
                <a:gd name="T28" fmla="*/ 2 w 40"/>
                <a:gd name="T29" fmla="*/ 64 h 74"/>
                <a:gd name="T30" fmla="*/ 4 w 40"/>
                <a:gd name="T31" fmla="*/ 64 h 74"/>
                <a:gd name="T32" fmla="*/ 8 w 40"/>
                <a:gd name="T33" fmla="*/ 66 h 74"/>
                <a:gd name="T34" fmla="*/ 12 w 40"/>
                <a:gd name="T35" fmla="*/ 68 h 74"/>
                <a:gd name="T36" fmla="*/ 16 w 40"/>
                <a:gd name="T37" fmla="*/ 70 h 74"/>
                <a:gd name="T38" fmla="*/ 24 w 40"/>
                <a:gd name="T39" fmla="*/ 68 h 74"/>
                <a:gd name="T40" fmla="*/ 30 w 40"/>
                <a:gd name="T41" fmla="*/ 60 h 74"/>
                <a:gd name="T42" fmla="*/ 32 w 40"/>
                <a:gd name="T43" fmla="*/ 50 h 74"/>
                <a:gd name="T44" fmla="*/ 28 w 40"/>
                <a:gd name="T45" fmla="*/ 44 h 74"/>
                <a:gd name="T46" fmla="*/ 24 w 40"/>
                <a:gd name="T47" fmla="*/ 40 h 74"/>
                <a:gd name="T48" fmla="*/ 18 w 40"/>
                <a:gd name="T49" fmla="*/ 36 h 74"/>
                <a:gd name="T50" fmla="*/ 12 w 40"/>
                <a:gd name="T51" fmla="*/ 36 h 74"/>
                <a:gd name="T52" fmla="*/ 16 w 40"/>
                <a:gd name="T53" fmla="*/ 34 h 74"/>
                <a:gd name="T54" fmla="*/ 24 w 40"/>
                <a:gd name="T55" fmla="*/ 30 h 74"/>
                <a:gd name="T56" fmla="*/ 28 w 40"/>
                <a:gd name="T57" fmla="*/ 22 h 74"/>
                <a:gd name="T58" fmla="*/ 28 w 40"/>
                <a:gd name="T59" fmla="*/ 14 h 74"/>
                <a:gd name="T60" fmla="*/ 20 w 40"/>
                <a:gd name="T61" fmla="*/ 8 h 74"/>
                <a:gd name="T62" fmla="*/ 10 w 40"/>
                <a:gd name="T63" fmla="*/ 8 h 74"/>
                <a:gd name="T64" fmla="*/ 2 w 40"/>
                <a:gd name="T65" fmla="*/ 14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"/>
                <a:gd name="T100" fmla="*/ 0 h 74"/>
                <a:gd name="T101" fmla="*/ 40 w 40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" h="74">
                  <a:moveTo>
                    <a:pt x="0" y="14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6" y="20"/>
                  </a:lnTo>
                  <a:lnTo>
                    <a:pt x="32" y="24"/>
                  </a:lnTo>
                  <a:lnTo>
                    <a:pt x="26" y="30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38" y="42"/>
                  </a:lnTo>
                  <a:lnTo>
                    <a:pt x="40" y="48"/>
                  </a:lnTo>
                  <a:lnTo>
                    <a:pt x="38" y="54"/>
                  </a:lnTo>
                  <a:lnTo>
                    <a:pt x="38" y="60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20" y="72"/>
                  </a:lnTo>
                  <a:lnTo>
                    <a:pt x="12" y="74"/>
                  </a:lnTo>
                  <a:lnTo>
                    <a:pt x="6" y="74"/>
                  </a:lnTo>
                  <a:lnTo>
                    <a:pt x="2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4" y="68"/>
                  </a:lnTo>
                  <a:lnTo>
                    <a:pt x="28" y="64"/>
                  </a:lnTo>
                  <a:lnTo>
                    <a:pt x="30" y="60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4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57" name="Freeform 53"/>
            <p:cNvSpPr>
              <a:spLocks/>
            </p:cNvSpPr>
            <p:nvPr/>
          </p:nvSpPr>
          <p:spPr bwMode="auto">
            <a:xfrm>
              <a:off x="4034" y="1668"/>
              <a:ext cx="46" cy="72"/>
            </a:xfrm>
            <a:custGeom>
              <a:avLst/>
              <a:gdLst>
                <a:gd name="T0" fmla="*/ 46 w 46"/>
                <a:gd name="T1" fmla="*/ 58 h 72"/>
                <a:gd name="T2" fmla="*/ 42 w 46"/>
                <a:gd name="T3" fmla="*/ 72 h 72"/>
                <a:gd name="T4" fmla="*/ 0 w 46"/>
                <a:gd name="T5" fmla="*/ 72 h 72"/>
                <a:gd name="T6" fmla="*/ 0 w 46"/>
                <a:gd name="T7" fmla="*/ 70 h 72"/>
                <a:gd name="T8" fmla="*/ 10 w 46"/>
                <a:gd name="T9" fmla="*/ 60 h 72"/>
                <a:gd name="T10" fmla="*/ 20 w 46"/>
                <a:gd name="T11" fmla="*/ 50 h 72"/>
                <a:gd name="T12" fmla="*/ 26 w 46"/>
                <a:gd name="T13" fmla="*/ 42 h 72"/>
                <a:gd name="T14" fmla="*/ 30 w 46"/>
                <a:gd name="T15" fmla="*/ 36 h 72"/>
                <a:gd name="T16" fmla="*/ 32 w 46"/>
                <a:gd name="T17" fmla="*/ 30 h 72"/>
                <a:gd name="T18" fmla="*/ 34 w 46"/>
                <a:gd name="T19" fmla="*/ 24 h 72"/>
                <a:gd name="T20" fmla="*/ 32 w 46"/>
                <a:gd name="T21" fmla="*/ 16 h 72"/>
                <a:gd name="T22" fmla="*/ 28 w 46"/>
                <a:gd name="T23" fmla="*/ 12 h 72"/>
                <a:gd name="T24" fmla="*/ 24 w 46"/>
                <a:gd name="T25" fmla="*/ 8 h 72"/>
                <a:gd name="T26" fmla="*/ 18 w 46"/>
                <a:gd name="T27" fmla="*/ 8 h 72"/>
                <a:gd name="T28" fmla="*/ 14 w 46"/>
                <a:gd name="T29" fmla="*/ 8 h 72"/>
                <a:gd name="T30" fmla="*/ 8 w 46"/>
                <a:gd name="T31" fmla="*/ 10 h 72"/>
                <a:gd name="T32" fmla="*/ 6 w 46"/>
                <a:gd name="T33" fmla="*/ 14 h 72"/>
                <a:gd name="T34" fmla="*/ 2 w 46"/>
                <a:gd name="T35" fmla="*/ 20 h 72"/>
                <a:gd name="T36" fmla="*/ 0 w 46"/>
                <a:gd name="T37" fmla="*/ 20 h 72"/>
                <a:gd name="T38" fmla="*/ 2 w 46"/>
                <a:gd name="T39" fmla="*/ 14 h 72"/>
                <a:gd name="T40" fmla="*/ 4 w 46"/>
                <a:gd name="T41" fmla="*/ 8 h 72"/>
                <a:gd name="T42" fmla="*/ 8 w 46"/>
                <a:gd name="T43" fmla="*/ 4 h 72"/>
                <a:gd name="T44" fmla="*/ 12 w 46"/>
                <a:gd name="T45" fmla="*/ 2 h 72"/>
                <a:gd name="T46" fmla="*/ 16 w 46"/>
                <a:gd name="T47" fmla="*/ 0 h 72"/>
                <a:gd name="T48" fmla="*/ 22 w 46"/>
                <a:gd name="T49" fmla="*/ 0 h 72"/>
                <a:gd name="T50" fmla="*/ 26 w 46"/>
                <a:gd name="T51" fmla="*/ 0 h 72"/>
                <a:gd name="T52" fmla="*/ 32 w 46"/>
                <a:gd name="T53" fmla="*/ 2 h 72"/>
                <a:gd name="T54" fmla="*/ 36 w 46"/>
                <a:gd name="T55" fmla="*/ 6 h 72"/>
                <a:gd name="T56" fmla="*/ 40 w 46"/>
                <a:gd name="T57" fmla="*/ 12 h 72"/>
                <a:gd name="T58" fmla="*/ 42 w 46"/>
                <a:gd name="T59" fmla="*/ 18 h 72"/>
                <a:gd name="T60" fmla="*/ 42 w 46"/>
                <a:gd name="T61" fmla="*/ 24 h 72"/>
                <a:gd name="T62" fmla="*/ 40 w 46"/>
                <a:gd name="T63" fmla="*/ 30 h 72"/>
                <a:gd name="T64" fmla="*/ 34 w 46"/>
                <a:gd name="T65" fmla="*/ 38 h 72"/>
                <a:gd name="T66" fmla="*/ 26 w 46"/>
                <a:gd name="T67" fmla="*/ 48 h 72"/>
                <a:gd name="T68" fmla="*/ 20 w 46"/>
                <a:gd name="T69" fmla="*/ 54 h 72"/>
                <a:gd name="T70" fmla="*/ 16 w 46"/>
                <a:gd name="T71" fmla="*/ 58 h 72"/>
                <a:gd name="T72" fmla="*/ 12 w 46"/>
                <a:gd name="T73" fmla="*/ 62 h 72"/>
                <a:gd name="T74" fmla="*/ 10 w 46"/>
                <a:gd name="T75" fmla="*/ 64 h 72"/>
                <a:gd name="T76" fmla="*/ 28 w 46"/>
                <a:gd name="T77" fmla="*/ 64 h 72"/>
                <a:gd name="T78" fmla="*/ 34 w 46"/>
                <a:gd name="T79" fmla="*/ 64 h 72"/>
                <a:gd name="T80" fmla="*/ 36 w 46"/>
                <a:gd name="T81" fmla="*/ 64 h 72"/>
                <a:gd name="T82" fmla="*/ 40 w 46"/>
                <a:gd name="T83" fmla="*/ 64 h 72"/>
                <a:gd name="T84" fmla="*/ 42 w 46"/>
                <a:gd name="T85" fmla="*/ 62 h 72"/>
                <a:gd name="T86" fmla="*/ 42 w 46"/>
                <a:gd name="T87" fmla="*/ 62 h 72"/>
                <a:gd name="T88" fmla="*/ 44 w 46"/>
                <a:gd name="T89" fmla="*/ 58 h 72"/>
                <a:gd name="T90" fmla="*/ 46 w 46"/>
                <a:gd name="T91" fmla="*/ 58 h 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72"/>
                <a:gd name="T140" fmla="*/ 46 w 46"/>
                <a:gd name="T141" fmla="*/ 72 h 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72">
                  <a:moveTo>
                    <a:pt x="46" y="58"/>
                  </a:moveTo>
                  <a:lnTo>
                    <a:pt x="42" y="72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10" y="60"/>
                  </a:lnTo>
                  <a:lnTo>
                    <a:pt x="20" y="50"/>
                  </a:lnTo>
                  <a:lnTo>
                    <a:pt x="26" y="42"/>
                  </a:lnTo>
                  <a:lnTo>
                    <a:pt x="30" y="36"/>
                  </a:lnTo>
                  <a:lnTo>
                    <a:pt x="32" y="30"/>
                  </a:lnTo>
                  <a:lnTo>
                    <a:pt x="34" y="24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4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0" y="30"/>
                  </a:lnTo>
                  <a:lnTo>
                    <a:pt x="34" y="38"/>
                  </a:lnTo>
                  <a:lnTo>
                    <a:pt x="26" y="48"/>
                  </a:lnTo>
                  <a:lnTo>
                    <a:pt x="20" y="54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28" y="64"/>
                  </a:lnTo>
                  <a:lnTo>
                    <a:pt x="34" y="64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2" y="62"/>
                  </a:lnTo>
                  <a:lnTo>
                    <a:pt x="44" y="58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58" name="Freeform 54"/>
            <p:cNvSpPr>
              <a:spLocks/>
            </p:cNvSpPr>
            <p:nvPr/>
          </p:nvSpPr>
          <p:spPr bwMode="auto">
            <a:xfrm>
              <a:off x="3658" y="2732"/>
              <a:ext cx="28" cy="74"/>
            </a:xfrm>
            <a:custGeom>
              <a:avLst/>
              <a:gdLst>
                <a:gd name="T0" fmla="*/ 0 w 28"/>
                <a:gd name="T1" fmla="*/ 8 h 74"/>
                <a:gd name="T2" fmla="*/ 16 w 28"/>
                <a:gd name="T3" fmla="*/ 0 h 74"/>
                <a:gd name="T4" fmla="*/ 18 w 28"/>
                <a:gd name="T5" fmla="*/ 0 h 74"/>
                <a:gd name="T6" fmla="*/ 18 w 28"/>
                <a:gd name="T7" fmla="*/ 60 h 74"/>
                <a:gd name="T8" fmla="*/ 18 w 28"/>
                <a:gd name="T9" fmla="*/ 66 h 74"/>
                <a:gd name="T10" fmla="*/ 20 w 28"/>
                <a:gd name="T11" fmla="*/ 68 h 74"/>
                <a:gd name="T12" fmla="*/ 20 w 28"/>
                <a:gd name="T13" fmla="*/ 70 h 74"/>
                <a:gd name="T14" fmla="*/ 22 w 28"/>
                <a:gd name="T15" fmla="*/ 72 h 74"/>
                <a:gd name="T16" fmla="*/ 24 w 28"/>
                <a:gd name="T17" fmla="*/ 72 h 74"/>
                <a:gd name="T18" fmla="*/ 28 w 28"/>
                <a:gd name="T19" fmla="*/ 72 h 74"/>
                <a:gd name="T20" fmla="*/ 28 w 28"/>
                <a:gd name="T21" fmla="*/ 74 h 74"/>
                <a:gd name="T22" fmla="*/ 0 w 28"/>
                <a:gd name="T23" fmla="*/ 74 h 74"/>
                <a:gd name="T24" fmla="*/ 0 w 28"/>
                <a:gd name="T25" fmla="*/ 72 h 74"/>
                <a:gd name="T26" fmla="*/ 4 w 28"/>
                <a:gd name="T27" fmla="*/ 72 h 74"/>
                <a:gd name="T28" fmla="*/ 8 w 28"/>
                <a:gd name="T29" fmla="*/ 72 h 74"/>
                <a:gd name="T30" fmla="*/ 8 w 28"/>
                <a:gd name="T31" fmla="*/ 70 h 74"/>
                <a:gd name="T32" fmla="*/ 10 w 28"/>
                <a:gd name="T33" fmla="*/ 70 h 74"/>
                <a:gd name="T34" fmla="*/ 10 w 28"/>
                <a:gd name="T35" fmla="*/ 66 h 74"/>
                <a:gd name="T36" fmla="*/ 10 w 28"/>
                <a:gd name="T37" fmla="*/ 60 h 74"/>
                <a:gd name="T38" fmla="*/ 10 w 28"/>
                <a:gd name="T39" fmla="*/ 20 h 74"/>
                <a:gd name="T40" fmla="*/ 10 w 28"/>
                <a:gd name="T41" fmla="*/ 14 h 74"/>
                <a:gd name="T42" fmla="*/ 10 w 28"/>
                <a:gd name="T43" fmla="*/ 10 h 74"/>
                <a:gd name="T44" fmla="*/ 8 w 28"/>
                <a:gd name="T45" fmla="*/ 10 h 74"/>
                <a:gd name="T46" fmla="*/ 8 w 28"/>
                <a:gd name="T47" fmla="*/ 8 h 74"/>
                <a:gd name="T48" fmla="*/ 6 w 28"/>
                <a:gd name="T49" fmla="*/ 8 h 74"/>
                <a:gd name="T50" fmla="*/ 6 w 28"/>
                <a:gd name="T51" fmla="*/ 8 h 74"/>
                <a:gd name="T52" fmla="*/ 4 w 28"/>
                <a:gd name="T53" fmla="*/ 8 h 74"/>
                <a:gd name="T54" fmla="*/ 0 w 28"/>
                <a:gd name="T55" fmla="*/ 10 h 74"/>
                <a:gd name="T56" fmla="*/ 0 w 28"/>
                <a:gd name="T57" fmla="*/ 8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74"/>
                <a:gd name="T89" fmla="*/ 28 w 28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74">
                  <a:moveTo>
                    <a:pt x="0" y="8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10" y="60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0935" name="Rectangle 55"/>
          <p:cNvSpPr>
            <a:spLocks noChangeArrowheads="1"/>
          </p:cNvSpPr>
          <p:nvPr/>
        </p:nvSpPr>
        <p:spPr bwMode="auto">
          <a:xfrm>
            <a:off x="5181600" y="685800"/>
            <a:ext cx="3505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9876" name="Text Box 56"/>
          <p:cNvSpPr txBox="1">
            <a:spLocks noChangeArrowheads="1"/>
          </p:cNvSpPr>
          <p:nvPr/>
        </p:nvSpPr>
        <p:spPr bwMode="auto">
          <a:xfrm>
            <a:off x="593725" y="533400"/>
            <a:ext cx="2792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Aspect Graph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In Flatland</a:t>
            </a:r>
          </a:p>
        </p:txBody>
      </p:sp>
      <p:grpSp>
        <p:nvGrpSpPr>
          <p:cNvPr id="3" name="Group 57"/>
          <p:cNvGrpSpPr>
            <a:grpSpLocks noChangeAspect="1"/>
          </p:cNvGrpSpPr>
          <p:nvPr/>
        </p:nvGrpSpPr>
        <p:grpSpPr bwMode="auto">
          <a:xfrm>
            <a:off x="5181600" y="685800"/>
            <a:ext cx="3530600" cy="2752725"/>
            <a:chOff x="1408" y="1012"/>
            <a:chExt cx="2944" cy="2296"/>
          </a:xfrm>
        </p:grpSpPr>
        <p:sp>
          <p:nvSpPr>
            <p:cNvPr id="79878" name="AutoShape 58"/>
            <p:cNvSpPr>
              <a:spLocks noChangeAspect="1" noChangeArrowheads="1" noTextEdit="1"/>
            </p:cNvSpPr>
            <p:nvPr/>
          </p:nvSpPr>
          <p:spPr bwMode="auto">
            <a:xfrm>
              <a:off x="1408" y="1012"/>
              <a:ext cx="2944" cy="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79" name="Rectangle 59"/>
            <p:cNvSpPr>
              <a:spLocks noChangeArrowheads="1"/>
            </p:cNvSpPr>
            <p:nvPr/>
          </p:nvSpPr>
          <p:spPr bwMode="auto">
            <a:xfrm>
              <a:off x="1408" y="1012"/>
              <a:ext cx="2944" cy="229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880" name="Freeform 60"/>
            <p:cNvSpPr>
              <a:spLocks/>
            </p:cNvSpPr>
            <p:nvPr/>
          </p:nvSpPr>
          <p:spPr bwMode="auto">
            <a:xfrm>
              <a:off x="1828" y="1106"/>
              <a:ext cx="2104" cy="2104"/>
            </a:xfrm>
            <a:custGeom>
              <a:avLst/>
              <a:gdLst>
                <a:gd name="T0" fmla="*/ 2104 w 2104"/>
                <a:gd name="T1" fmla="*/ 1052 h 2104"/>
                <a:gd name="T2" fmla="*/ 2098 w 2104"/>
                <a:gd name="T3" fmla="*/ 1166 h 2104"/>
                <a:gd name="T4" fmla="*/ 2080 w 2104"/>
                <a:gd name="T5" fmla="*/ 1278 h 2104"/>
                <a:gd name="T6" fmla="*/ 2050 w 2104"/>
                <a:gd name="T7" fmla="*/ 1384 h 2104"/>
                <a:gd name="T8" fmla="*/ 2010 w 2104"/>
                <a:gd name="T9" fmla="*/ 1486 h 2104"/>
                <a:gd name="T10" fmla="*/ 1960 w 2104"/>
                <a:gd name="T11" fmla="*/ 1584 h 2104"/>
                <a:gd name="T12" fmla="*/ 1902 w 2104"/>
                <a:gd name="T13" fmla="*/ 1674 h 2104"/>
                <a:gd name="T14" fmla="*/ 1834 w 2104"/>
                <a:gd name="T15" fmla="*/ 1758 h 2104"/>
                <a:gd name="T16" fmla="*/ 1758 w 2104"/>
                <a:gd name="T17" fmla="*/ 1834 h 2104"/>
                <a:gd name="T18" fmla="*/ 1674 w 2104"/>
                <a:gd name="T19" fmla="*/ 1902 h 2104"/>
                <a:gd name="T20" fmla="*/ 1584 w 2104"/>
                <a:gd name="T21" fmla="*/ 1960 h 2104"/>
                <a:gd name="T22" fmla="*/ 1486 w 2104"/>
                <a:gd name="T23" fmla="*/ 2010 h 2104"/>
                <a:gd name="T24" fmla="*/ 1384 w 2104"/>
                <a:gd name="T25" fmla="*/ 2050 h 2104"/>
                <a:gd name="T26" fmla="*/ 1278 w 2104"/>
                <a:gd name="T27" fmla="*/ 2080 h 2104"/>
                <a:gd name="T28" fmla="*/ 1166 w 2104"/>
                <a:gd name="T29" fmla="*/ 2098 h 2104"/>
                <a:gd name="T30" fmla="*/ 1052 w 2104"/>
                <a:gd name="T31" fmla="*/ 2104 h 2104"/>
                <a:gd name="T32" fmla="*/ 938 w 2104"/>
                <a:gd name="T33" fmla="*/ 2098 h 2104"/>
                <a:gd name="T34" fmla="*/ 826 w 2104"/>
                <a:gd name="T35" fmla="*/ 2080 h 2104"/>
                <a:gd name="T36" fmla="*/ 720 w 2104"/>
                <a:gd name="T37" fmla="*/ 2050 h 2104"/>
                <a:gd name="T38" fmla="*/ 618 w 2104"/>
                <a:gd name="T39" fmla="*/ 2010 h 2104"/>
                <a:gd name="T40" fmla="*/ 520 w 2104"/>
                <a:gd name="T41" fmla="*/ 1960 h 2104"/>
                <a:gd name="T42" fmla="*/ 430 w 2104"/>
                <a:gd name="T43" fmla="*/ 1902 h 2104"/>
                <a:gd name="T44" fmla="*/ 346 w 2104"/>
                <a:gd name="T45" fmla="*/ 1834 h 2104"/>
                <a:gd name="T46" fmla="*/ 270 w 2104"/>
                <a:gd name="T47" fmla="*/ 1758 h 2104"/>
                <a:gd name="T48" fmla="*/ 202 w 2104"/>
                <a:gd name="T49" fmla="*/ 1674 h 2104"/>
                <a:gd name="T50" fmla="*/ 144 w 2104"/>
                <a:gd name="T51" fmla="*/ 1584 h 2104"/>
                <a:gd name="T52" fmla="*/ 94 w 2104"/>
                <a:gd name="T53" fmla="*/ 1486 h 2104"/>
                <a:gd name="T54" fmla="*/ 54 w 2104"/>
                <a:gd name="T55" fmla="*/ 1384 h 2104"/>
                <a:gd name="T56" fmla="*/ 24 w 2104"/>
                <a:gd name="T57" fmla="*/ 1278 h 2104"/>
                <a:gd name="T58" fmla="*/ 6 w 2104"/>
                <a:gd name="T59" fmla="*/ 1166 h 2104"/>
                <a:gd name="T60" fmla="*/ 0 w 2104"/>
                <a:gd name="T61" fmla="*/ 1052 h 2104"/>
                <a:gd name="T62" fmla="*/ 6 w 2104"/>
                <a:gd name="T63" fmla="*/ 938 h 2104"/>
                <a:gd name="T64" fmla="*/ 24 w 2104"/>
                <a:gd name="T65" fmla="*/ 826 h 2104"/>
                <a:gd name="T66" fmla="*/ 54 w 2104"/>
                <a:gd name="T67" fmla="*/ 720 h 2104"/>
                <a:gd name="T68" fmla="*/ 94 w 2104"/>
                <a:gd name="T69" fmla="*/ 618 h 2104"/>
                <a:gd name="T70" fmla="*/ 144 w 2104"/>
                <a:gd name="T71" fmla="*/ 520 h 2104"/>
                <a:gd name="T72" fmla="*/ 202 w 2104"/>
                <a:gd name="T73" fmla="*/ 430 h 2104"/>
                <a:gd name="T74" fmla="*/ 270 w 2104"/>
                <a:gd name="T75" fmla="*/ 346 h 2104"/>
                <a:gd name="T76" fmla="*/ 346 w 2104"/>
                <a:gd name="T77" fmla="*/ 270 h 2104"/>
                <a:gd name="T78" fmla="*/ 430 w 2104"/>
                <a:gd name="T79" fmla="*/ 202 h 2104"/>
                <a:gd name="T80" fmla="*/ 520 w 2104"/>
                <a:gd name="T81" fmla="*/ 142 h 2104"/>
                <a:gd name="T82" fmla="*/ 618 w 2104"/>
                <a:gd name="T83" fmla="*/ 92 h 2104"/>
                <a:gd name="T84" fmla="*/ 720 w 2104"/>
                <a:gd name="T85" fmla="*/ 52 h 2104"/>
                <a:gd name="T86" fmla="*/ 826 w 2104"/>
                <a:gd name="T87" fmla="*/ 24 h 2104"/>
                <a:gd name="T88" fmla="*/ 938 w 2104"/>
                <a:gd name="T89" fmla="*/ 6 h 2104"/>
                <a:gd name="T90" fmla="*/ 1052 w 2104"/>
                <a:gd name="T91" fmla="*/ 0 h 2104"/>
                <a:gd name="T92" fmla="*/ 1166 w 2104"/>
                <a:gd name="T93" fmla="*/ 6 h 2104"/>
                <a:gd name="T94" fmla="*/ 1278 w 2104"/>
                <a:gd name="T95" fmla="*/ 24 h 2104"/>
                <a:gd name="T96" fmla="*/ 1384 w 2104"/>
                <a:gd name="T97" fmla="*/ 52 h 2104"/>
                <a:gd name="T98" fmla="*/ 1486 w 2104"/>
                <a:gd name="T99" fmla="*/ 92 h 2104"/>
                <a:gd name="T100" fmla="*/ 1584 w 2104"/>
                <a:gd name="T101" fmla="*/ 142 h 2104"/>
                <a:gd name="T102" fmla="*/ 1674 w 2104"/>
                <a:gd name="T103" fmla="*/ 202 h 2104"/>
                <a:gd name="T104" fmla="*/ 1758 w 2104"/>
                <a:gd name="T105" fmla="*/ 270 h 2104"/>
                <a:gd name="T106" fmla="*/ 1834 w 2104"/>
                <a:gd name="T107" fmla="*/ 346 h 2104"/>
                <a:gd name="T108" fmla="*/ 1902 w 2104"/>
                <a:gd name="T109" fmla="*/ 430 h 2104"/>
                <a:gd name="T110" fmla="*/ 1960 w 2104"/>
                <a:gd name="T111" fmla="*/ 520 h 2104"/>
                <a:gd name="T112" fmla="*/ 2010 w 2104"/>
                <a:gd name="T113" fmla="*/ 618 h 2104"/>
                <a:gd name="T114" fmla="*/ 2050 w 2104"/>
                <a:gd name="T115" fmla="*/ 720 h 2104"/>
                <a:gd name="T116" fmla="*/ 2080 w 2104"/>
                <a:gd name="T117" fmla="*/ 826 h 2104"/>
                <a:gd name="T118" fmla="*/ 2098 w 2104"/>
                <a:gd name="T119" fmla="*/ 938 h 2104"/>
                <a:gd name="T120" fmla="*/ 2104 w 2104"/>
                <a:gd name="T121" fmla="*/ 1052 h 2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04"/>
                <a:gd name="T184" fmla="*/ 0 h 2104"/>
                <a:gd name="T185" fmla="*/ 2104 w 2104"/>
                <a:gd name="T186" fmla="*/ 2104 h 21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04" h="2104">
                  <a:moveTo>
                    <a:pt x="2104" y="1052"/>
                  </a:moveTo>
                  <a:lnTo>
                    <a:pt x="2098" y="1166"/>
                  </a:lnTo>
                  <a:lnTo>
                    <a:pt x="2080" y="1278"/>
                  </a:lnTo>
                  <a:lnTo>
                    <a:pt x="2050" y="1384"/>
                  </a:lnTo>
                  <a:lnTo>
                    <a:pt x="2010" y="1486"/>
                  </a:lnTo>
                  <a:lnTo>
                    <a:pt x="1960" y="1584"/>
                  </a:lnTo>
                  <a:lnTo>
                    <a:pt x="1902" y="1674"/>
                  </a:lnTo>
                  <a:lnTo>
                    <a:pt x="1834" y="1758"/>
                  </a:lnTo>
                  <a:lnTo>
                    <a:pt x="1758" y="1834"/>
                  </a:lnTo>
                  <a:lnTo>
                    <a:pt x="1674" y="1902"/>
                  </a:lnTo>
                  <a:lnTo>
                    <a:pt x="1584" y="1960"/>
                  </a:lnTo>
                  <a:lnTo>
                    <a:pt x="1486" y="2010"/>
                  </a:lnTo>
                  <a:lnTo>
                    <a:pt x="1384" y="2050"/>
                  </a:lnTo>
                  <a:lnTo>
                    <a:pt x="1278" y="2080"/>
                  </a:lnTo>
                  <a:lnTo>
                    <a:pt x="1166" y="2098"/>
                  </a:lnTo>
                  <a:lnTo>
                    <a:pt x="1052" y="2104"/>
                  </a:lnTo>
                  <a:lnTo>
                    <a:pt x="938" y="2098"/>
                  </a:lnTo>
                  <a:lnTo>
                    <a:pt x="826" y="2080"/>
                  </a:lnTo>
                  <a:lnTo>
                    <a:pt x="720" y="2050"/>
                  </a:lnTo>
                  <a:lnTo>
                    <a:pt x="618" y="2010"/>
                  </a:lnTo>
                  <a:lnTo>
                    <a:pt x="520" y="1960"/>
                  </a:lnTo>
                  <a:lnTo>
                    <a:pt x="430" y="1902"/>
                  </a:lnTo>
                  <a:lnTo>
                    <a:pt x="346" y="1834"/>
                  </a:lnTo>
                  <a:lnTo>
                    <a:pt x="270" y="1758"/>
                  </a:lnTo>
                  <a:lnTo>
                    <a:pt x="202" y="1674"/>
                  </a:lnTo>
                  <a:lnTo>
                    <a:pt x="144" y="1584"/>
                  </a:lnTo>
                  <a:lnTo>
                    <a:pt x="94" y="1486"/>
                  </a:lnTo>
                  <a:lnTo>
                    <a:pt x="54" y="1384"/>
                  </a:lnTo>
                  <a:lnTo>
                    <a:pt x="24" y="1278"/>
                  </a:lnTo>
                  <a:lnTo>
                    <a:pt x="6" y="1166"/>
                  </a:lnTo>
                  <a:lnTo>
                    <a:pt x="0" y="1052"/>
                  </a:lnTo>
                  <a:lnTo>
                    <a:pt x="6" y="938"/>
                  </a:lnTo>
                  <a:lnTo>
                    <a:pt x="24" y="826"/>
                  </a:lnTo>
                  <a:lnTo>
                    <a:pt x="54" y="720"/>
                  </a:lnTo>
                  <a:lnTo>
                    <a:pt x="94" y="618"/>
                  </a:lnTo>
                  <a:lnTo>
                    <a:pt x="144" y="520"/>
                  </a:lnTo>
                  <a:lnTo>
                    <a:pt x="202" y="430"/>
                  </a:lnTo>
                  <a:lnTo>
                    <a:pt x="270" y="346"/>
                  </a:lnTo>
                  <a:lnTo>
                    <a:pt x="346" y="270"/>
                  </a:lnTo>
                  <a:lnTo>
                    <a:pt x="430" y="202"/>
                  </a:lnTo>
                  <a:lnTo>
                    <a:pt x="520" y="142"/>
                  </a:lnTo>
                  <a:lnTo>
                    <a:pt x="618" y="92"/>
                  </a:lnTo>
                  <a:lnTo>
                    <a:pt x="720" y="52"/>
                  </a:lnTo>
                  <a:lnTo>
                    <a:pt x="826" y="24"/>
                  </a:lnTo>
                  <a:lnTo>
                    <a:pt x="938" y="6"/>
                  </a:lnTo>
                  <a:lnTo>
                    <a:pt x="1052" y="0"/>
                  </a:lnTo>
                  <a:lnTo>
                    <a:pt x="1166" y="6"/>
                  </a:lnTo>
                  <a:lnTo>
                    <a:pt x="1278" y="24"/>
                  </a:lnTo>
                  <a:lnTo>
                    <a:pt x="1384" y="52"/>
                  </a:lnTo>
                  <a:lnTo>
                    <a:pt x="1486" y="92"/>
                  </a:lnTo>
                  <a:lnTo>
                    <a:pt x="1584" y="142"/>
                  </a:lnTo>
                  <a:lnTo>
                    <a:pt x="1674" y="202"/>
                  </a:lnTo>
                  <a:lnTo>
                    <a:pt x="1758" y="270"/>
                  </a:lnTo>
                  <a:lnTo>
                    <a:pt x="1834" y="346"/>
                  </a:lnTo>
                  <a:lnTo>
                    <a:pt x="1902" y="430"/>
                  </a:lnTo>
                  <a:lnTo>
                    <a:pt x="1960" y="520"/>
                  </a:lnTo>
                  <a:lnTo>
                    <a:pt x="2010" y="618"/>
                  </a:lnTo>
                  <a:lnTo>
                    <a:pt x="2050" y="720"/>
                  </a:lnTo>
                  <a:lnTo>
                    <a:pt x="2080" y="826"/>
                  </a:lnTo>
                  <a:lnTo>
                    <a:pt x="2098" y="938"/>
                  </a:lnTo>
                  <a:lnTo>
                    <a:pt x="2104" y="10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81" name="Freeform 61"/>
            <p:cNvSpPr>
              <a:spLocks/>
            </p:cNvSpPr>
            <p:nvPr/>
          </p:nvSpPr>
          <p:spPr bwMode="auto">
            <a:xfrm>
              <a:off x="3542" y="1332"/>
              <a:ext cx="386" cy="790"/>
            </a:xfrm>
            <a:custGeom>
              <a:avLst/>
              <a:gdLst>
                <a:gd name="T0" fmla="*/ 0 w 386"/>
                <a:gd name="T1" fmla="*/ 0 h 790"/>
                <a:gd name="T2" fmla="*/ 76 w 386"/>
                <a:gd name="T3" fmla="*/ 70 h 790"/>
                <a:gd name="T4" fmla="*/ 144 w 386"/>
                <a:gd name="T5" fmla="*/ 146 h 790"/>
                <a:gd name="T6" fmla="*/ 204 w 386"/>
                <a:gd name="T7" fmla="*/ 226 h 790"/>
                <a:gd name="T8" fmla="*/ 256 w 386"/>
                <a:gd name="T9" fmla="*/ 312 h 790"/>
                <a:gd name="T10" fmla="*/ 300 w 386"/>
                <a:gd name="T11" fmla="*/ 402 h 790"/>
                <a:gd name="T12" fmla="*/ 336 w 386"/>
                <a:gd name="T13" fmla="*/ 496 h 790"/>
                <a:gd name="T14" fmla="*/ 362 w 386"/>
                <a:gd name="T15" fmla="*/ 592 h 790"/>
                <a:gd name="T16" fmla="*/ 380 w 386"/>
                <a:gd name="T17" fmla="*/ 690 h 790"/>
                <a:gd name="T18" fmla="*/ 386 w 386"/>
                <a:gd name="T19" fmla="*/ 790 h 7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6"/>
                <a:gd name="T31" fmla="*/ 0 h 790"/>
                <a:gd name="T32" fmla="*/ 386 w 386"/>
                <a:gd name="T33" fmla="*/ 790 h 7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6" h="790">
                  <a:moveTo>
                    <a:pt x="0" y="0"/>
                  </a:moveTo>
                  <a:lnTo>
                    <a:pt x="76" y="70"/>
                  </a:lnTo>
                  <a:lnTo>
                    <a:pt x="144" y="146"/>
                  </a:lnTo>
                  <a:lnTo>
                    <a:pt x="204" y="226"/>
                  </a:lnTo>
                  <a:lnTo>
                    <a:pt x="256" y="312"/>
                  </a:lnTo>
                  <a:lnTo>
                    <a:pt x="300" y="402"/>
                  </a:lnTo>
                  <a:lnTo>
                    <a:pt x="336" y="496"/>
                  </a:lnTo>
                  <a:lnTo>
                    <a:pt x="362" y="592"/>
                  </a:lnTo>
                  <a:lnTo>
                    <a:pt x="380" y="690"/>
                  </a:lnTo>
                  <a:lnTo>
                    <a:pt x="386" y="79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82" name="Freeform 62"/>
            <p:cNvSpPr>
              <a:spLocks/>
            </p:cNvSpPr>
            <p:nvPr/>
          </p:nvSpPr>
          <p:spPr bwMode="auto">
            <a:xfrm>
              <a:off x="2212" y="2974"/>
              <a:ext cx="610" cy="234"/>
            </a:xfrm>
            <a:custGeom>
              <a:avLst/>
              <a:gdLst>
                <a:gd name="T0" fmla="*/ 0 w 610"/>
                <a:gd name="T1" fmla="*/ 0 h 234"/>
                <a:gd name="T2" fmla="*/ 92 w 610"/>
                <a:gd name="T3" fmla="*/ 64 h 234"/>
                <a:gd name="T4" fmla="*/ 188 w 610"/>
                <a:gd name="T5" fmla="*/ 116 h 234"/>
                <a:gd name="T6" fmla="*/ 288 w 610"/>
                <a:gd name="T7" fmla="*/ 160 h 234"/>
                <a:gd name="T8" fmla="*/ 392 w 610"/>
                <a:gd name="T9" fmla="*/ 196 h 234"/>
                <a:gd name="T10" fmla="*/ 500 w 610"/>
                <a:gd name="T11" fmla="*/ 220 h 234"/>
                <a:gd name="T12" fmla="*/ 610 w 610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0"/>
                <a:gd name="T22" fmla="*/ 0 h 234"/>
                <a:gd name="T23" fmla="*/ 610 w 610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0" h="234">
                  <a:moveTo>
                    <a:pt x="0" y="0"/>
                  </a:moveTo>
                  <a:lnTo>
                    <a:pt x="92" y="64"/>
                  </a:lnTo>
                  <a:lnTo>
                    <a:pt x="188" y="116"/>
                  </a:lnTo>
                  <a:lnTo>
                    <a:pt x="288" y="160"/>
                  </a:lnTo>
                  <a:lnTo>
                    <a:pt x="392" y="196"/>
                  </a:lnTo>
                  <a:lnTo>
                    <a:pt x="500" y="220"/>
                  </a:lnTo>
                  <a:lnTo>
                    <a:pt x="610" y="234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83" name="Freeform 63"/>
            <p:cNvSpPr>
              <a:spLocks/>
            </p:cNvSpPr>
            <p:nvPr/>
          </p:nvSpPr>
          <p:spPr bwMode="auto">
            <a:xfrm>
              <a:off x="1828" y="1098"/>
              <a:ext cx="1716" cy="1872"/>
            </a:xfrm>
            <a:custGeom>
              <a:avLst/>
              <a:gdLst>
                <a:gd name="T0" fmla="*/ 1716 w 1716"/>
                <a:gd name="T1" fmla="*/ 236 h 1872"/>
                <a:gd name="T2" fmla="*/ 1628 w 1716"/>
                <a:gd name="T3" fmla="*/ 172 h 1872"/>
                <a:gd name="T4" fmla="*/ 1536 w 1716"/>
                <a:gd name="T5" fmla="*/ 118 h 1872"/>
                <a:gd name="T6" fmla="*/ 1442 w 1716"/>
                <a:gd name="T7" fmla="*/ 74 h 1872"/>
                <a:gd name="T8" fmla="*/ 1344 w 1716"/>
                <a:gd name="T9" fmla="*/ 42 h 1872"/>
                <a:gd name="T10" fmla="*/ 1244 w 1716"/>
                <a:gd name="T11" fmla="*/ 18 h 1872"/>
                <a:gd name="T12" fmla="*/ 1144 w 1716"/>
                <a:gd name="T13" fmla="*/ 4 h 1872"/>
                <a:gd name="T14" fmla="*/ 1042 w 1716"/>
                <a:gd name="T15" fmla="*/ 0 h 1872"/>
                <a:gd name="T16" fmla="*/ 942 w 1716"/>
                <a:gd name="T17" fmla="*/ 6 h 1872"/>
                <a:gd name="T18" fmla="*/ 842 w 1716"/>
                <a:gd name="T19" fmla="*/ 22 h 1872"/>
                <a:gd name="T20" fmla="*/ 744 w 1716"/>
                <a:gd name="T21" fmla="*/ 46 h 1872"/>
                <a:gd name="T22" fmla="*/ 648 w 1716"/>
                <a:gd name="T23" fmla="*/ 80 h 1872"/>
                <a:gd name="T24" fmla="*/ 556 w 1716"/>
                <a:gd name="T25" fmla="*/ 124 h 1872"/>
                <a:gd name="T26" fmla="*/ 466 w 1716"/>
                <a:gd name="T27" fmla="*/ 178 h 1872"/>
                <a:gd name="T28" fmla="*/ 382 w 1716"/>
                <a:gd name="T29" fmla="*/ 240 h 1872"/>
                <a:gd name="T30" fmla="*/ 304 w 1716"/>
                <a:gd name="T31" fmla="*/ 312 h 1872"/>
                <a:gd name="T32" fmla="*/ 232 w 1716"/>
                <a:gd name="T33" fmla="*/ 392 h 1872"/>
                <a:gd name="T34" fmla="*/ 170 w 1716"/>
                <a:gd name="T35" fmla="*/ 478 h 1872"/>
                <a:gd name="T36" fmla="*/ 116 w 1716"/>
                <a:gd name="T37" fmla="*/ 568 h 1872"/>
                <a:gd name="T38" fmla="*/ 74 w 1716"/>
                <a:gd name="T39" fmla="*/ 662 h 1872"/>
                <a:gd name="T40" fmla="*/ 40 w 1716"/>
                <a:gd name="T41" fmla="*/ 758 h 1872"/>
                <a:gd name="T42" fmla="*/ 18 w 1716"/>
                <a:gd name="T43" fmla="*/ 858 h 1872"/>
                <a:gd name="T44" fmla="*/ 4 w 1716"/>
                <a:gd name="T45" fmla="*/ 958 h 1872"/>
                <a:gd name="T46" fmla="*/ 0 w 1716"/>
                <a:gd name="T47" fmla="*/ 1058 h 1872"/>
                <a:gd name="T48" fmla="*/ 6 w 1716"/>
                <a:gd name="T49" fmla="*/ 1158 h 1872"/>
                <a:gd name="T50" fmla="*/ 20 w 1716"/>
                <a:gd name="T51" fmla="*/ 1258 h 1872"/>
                <a:gd name="T52" fmla="*/ 46 w 1716"/>
                <a:gd name="T53" fmla="*/ 1356 h 1872"/>
                <a:gd name="T54" fmla="*/ 80 w 1716"/>
                <a:gd name="T55" fmla="*/ 1452 h 1872"/>
                <a:gd name="T56" fmla="*/ 122 w 1716"/>
                <a:gd name="T57" fmla="*/ 1546 h 1872"/>
                <a:gd name="T58" fmla="*/ 174 w 1716"/>
                <a:gd name="T59" fmla="*/ 1634 h 1872"/>
                <a:gd name="T60" fmla="*/ 236 w 1716"/>
                <a:gd name="T61" fmla="*/ 1720 h 1872"/>
                <a:gd name="T62" fmla="*/ 306 w 1716"/>
                <a:gd name="T63" fmla="*/ 1798 h 1872"/>
                <a:gd name="T64" fmla="*/ 386 w 1716"/>
                <a:gd name="T65" fmla="*/ 1872 h 18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6"/>
                <a:gd name="T100" fmla="*/ 0 h 1872"/>
                <a:gd name="T101" fmla="*/ 1716 w 1716"/>
                <a:gd name="T102" fmla="*/ 1872 h 18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6" h="1872">
                  <a:moveTo>
                    <a:pt x="1716" y="236"/>
                  </a:moveTo>
                  <a:lnTo>
                    <a:pt x="1628" y="172"/>
                  </a:lnTo>
                  <a:lnTo>
                    <a:pt x="1536" y="118"/>
                  </a:lnTo>
                  <a:lnTo>
                    <a:pt x="1442" y="74"/>
                  </a:lnTo>
                  <a:lnTo>
                    <a:pt x="1344" y="42"/>
                  </a:lnTo>
                  <a:lnTo>
                    <a:pt x="1244" y="18"/>
                  </a:lnTo>
                  <a:lnTo>
                    <a:pt x="1144" y="4"/>
                  </a:lnTo>
                  <a:lnTo>
                    <a:pt x="1042" y="0"/>
                  </a:lnTo>
                  <a:lnTo>
                    <a:pt x="942" y="6"/>
                  </a:lnTo>
                  <a:lnTo>
                    <a:pt x="842" y="22"/>
                  </a:lnTo>
                  <a:lnTo>
                    <a:pt x="744" y="46"/>
                  </a:lnTo>
                  <a:lnTo>
                    <a:pt x="648" y="80"/>
                  </a:lnTo>
                  <a:lnTo>
                    <a:pt x="556" y="124"/>
                  </a:lnTo>
                  <a:lnTo>
                    <a:pt x="466" y="178"/>
                  </a:lnTo>
                  <a:lnTo>
                    <a:pt x="382" y="240"/>
                  </a:lnTo>
                  <a:lnTo>
                    <a:pt x="304" y="312"/>
                  </a:lnTo>
                  <a:lnTo>
                    <a:pt x="232" y="392"/>
                  </a:lnTo>
                  <a:lnTo>
                    <a:pt x="170" y="478"/>
                  </a:lnTo>
                  <a:lnTo>
                    <a:pt x="116" y="568"/>
                  </a:lnTo>
                  <a:lnTo>
                    <a:pt x="74" y="662"/>
                  </a:lnTo>
                  <a:lnTo>
                    <a:pt x="40" y="758"/>
                  </a:lnTo>
                  <a:lnTo>
                    <a:pt x="18" y="858"/>
                  </a:lnTo>
                  <a:lnTo>
                    <a:pt x="4" y="958"/>
                  </a:lnTo>
                  <a:lnTo>
                    <a:pt x="0" y="1058"/>
                  </a:lnTo>
                  <a:lnTo>
                    <a:pt x="6" y="1158"/>
                  </a:lnTo>
                  <a:lnTo>
                    <a:pt x="20" y="1258"/>
                  </a:lnTo>
                  <a:lnTo>
                    <a:pt x="46" y="1356"/>
                  </a:lnTo>
                  <a:lnTo>
                    <a:pt x="80" y="1452"/>
                  </a:lnTo>
                  <a:lnTo>
                    <a:pt x="122" y="1546"/>
                  </a:lnTo>
                  <a:lnTo>
                    <a:pt x="174" y="1634"/>
                  </a:lnTo>
                  <a:lnTo>
                    <a:pt x="236" y="1720"/>
                  </a:lnTo>
                  <a:lnTo>
                    <a:pt x="306" y="1798"/>
                  </a:lnTo>
                  <a:lnTo>
                    <a:pt x="386" y="1872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84" name="Freeform 64"/>
            <p:cNvSpPr>
              <a:spLocks/>
            </p:cNvSpPr>
            <p:nvPr/>
          </p:nvSpPr>
          <p:spPr bwMode="auto">
            <a:xfrm>
              <a:off x="2822" y="2120"/>
              <a:ext cx="1106" cy="1084"/>
            </a:xfrm>
            <a:custGeom>
              <a:avLst/>
              <a:gdLst>
                <a:gd name="T0" fmla="*/ 1106 w 1106"/>
                <a:gd name="T1" fmla="*/ 0 h 1084"/>
                <a:gd name="T2" fmla="*/ 1104 w 1106"/>
                <a:gd name="T3" fmla="*/ 116 h 1084"/>
                <a:gd name="T4" fmla="*/ 1090 w 1106"/>
                <a:gd name="T5" fmla="*/ 226 h 1084"/>
                <a:gd name="T6" fmla="*/ 1066 w 1106"/>
                <a:gd name="T7" fmla="*/ 334 h 1084"/>
                <a:gd name="T8" fmla="*/ 1028 w 1106"/>
                <a:gd name="T9" fmla="*/ 436 h 1084"/>
                <a:gd name="T10" fmla="*/ 982 w 1106"/>
                <a:gd name="T11" fmla="*/ 534 h 1084"/>
                <a:gd name="T12" fmla="*/ 926 w 1106"/>
                <a:gd name="T13" fmla="*/ 626 h 1084"/>
                <a:gd name="T14" fmla="*/ 862 w 1106"/>
                <a:gd name="T15" fmla="*/ 712 h 1084"/>
                <a:gd name="T16" fmla="*/ 788 w 1106"/>
                <a:gd name="T17" fmla="*/ 790 h 1084"/>
                <a:gd name="T18" fmla="*/ 708 w 1106"/>
                <a:gd name="T19" fmla="*/ 860 h 1084"/>
                <a:gd name="T20" fmla="*/ 620 w 1106"/>
                <a:gd name="T21" fmla="*/ 922 h 1084"/>
                <a:gd name="T22" fmla="*/ 526 w 1106"/>
                <a:gd name="T23" fmla="*/ 976 h 1084"/>
                <a:gd name="T24" fmla="*/ 426 w 1106"/>
                <a:gd name="T25" fmla="*/ 1020 h 1084"/>
                <a:gd name="T26" fmla="*/ 320 w 1106"/>
                <a:gd name="T27" fmla="*/ 1052 h 1084"/>
                <a:gd name="T28" fmla="*/ 210 w 1106"/>
                <a:gd name="T29" fmla="*/ 1074 h 1084"/>
                <a:gd name="T30" fmla="*/ 96 w 1106"/>
                <a:gd name="T31" fmla="*/ 1084 h 1084"/>
                <a:gd name="T32" fmla="*/ 48 w 1106"/>
                <a:gd name="T33" fmla="*/ 1084 h 1084"/>
                <a:gd name="T34" fmla="*/ 0 w 1106"/>
                <a:gd name="T35" fmla="*/ 1084 h 10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6"/>
                <a:gd name="T55" fmla="*/ 0 h 1084"/>
                <a:gd name="T56" fmla="*/ 1106 w 1106"/>
                <a:gd name="T57" fmla="*/ 1084 h 10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6" h="1084">
                  <a:moveTo>
                    <a:pt x="1106" y="0"/>
                  </a:moveTo>
                  <a:lnTo>
                    <a:pt x="1104" y="116"/>
                  </a:lnTo>
                  <a:lnTo>
                    <a:pt x="1090" y="226"/>
                  </a:lnTo>
                  <a:lnTo>
                    <a:pt x="1066" y="334"/>
                  </a:lnTo>
                  <a:lnTo>
                    <a:pt x="1028" y="436"/>
                  </a:lnTo>
                  <a:lnTo>
                    <a:pt x="982" y="534"/>
                  </a:lnTo>
                  <a:lnTo>
                    <a:pt x="926" y="626"/>
                  </a:lnTo>
                  <a:lnTo>
                    <a:pt x="862" y="712"/>
                  </a:lnTo>
                  <a:lnTo>
                    <a:pt x="788" y="790"/>
                  </a:lnTo>
                  <a:lnTo>
                    <a:pt x="708" y="860"/>
                  </a:lnTo>
                  <a:lnTo>
                    <a:pt x="620" y="922"/>
                  </a:lnTo>
                  <a:lnTo>
                    <a:pt x="526" y="976"/>
                  </a:lnTo>
                  <a:lnTo>
                    <a:pt x="426" y="1020"/>
                  </a:lnTo>
                  <a:lnTo>
                    <a:pt x="320" y="1052"/>
                  </a:lnTo>
                  <a:lnTo>
                    <a:pt x="210" y="1074"/>
                  </a:lnTo>
                  <a:lnTo>
                    <a:pt x="96" y="1084"/>
                  </a:lnTo>
                  <a:lnTo>
                    <a:pt x="48" y="1084"/>
                  </a:lnTo>
                  <a:lnTo>
                    <a:pt x="0" y="1084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85" name="Freeform 65"/>
            <p:cNvSpPr>
              <a:spLocks/>
            </p:cNvSpPr>
            <p:nvPr/>
          </p:nvSpPr>
          <p:spPr bwMode="auto">
            <a:xfrm>
              <a:off x="2848" y="2124"/>
              <a:ext cx="54" cy="52"/>
            </a:xfrm>
            <a:custGeom>
              <a:avLst/>
              <a:gdLst>
                <a:gd name="T0" fmla="*/ 54 w 54"/>
                <a:gd name="T1" fmla="*/ 26 h 52"/>
                <a:gd name="T2" fmla="*/ 52 w 54"/>
                <a:gd name="T3" fmla="*/ 34 h 52"/>
                <a:gd name="T4" fmla="*/ 48 w 54"/>
                <a:gd name="T5" fmla="*/ 42 h 52"/>
                <a:gd name="T6" fmla="*/ 44 w 54"/>
                <a:gd name="T7" fmla="*/ 48 h 52"/>
                <a:gd name="T8" fmla="*/ 36 w 54"/>
                <a:gd name="T9" fmla="*/ 52 h 52"/>
                <a:gd name="T10" fmla="*/ 28 w 54"/>
                <a:gd name="T11" fmla="*/ 52 h 52"/>
                <a:gd name="T12" fmla="*/ 18 w 54"/>
                <a:gd name="T13" fmla="*/ 52 h 52"/>
                <a:gd name="T14" fmla="*/ 12 w 54"/>
                <a:gd name="T15" fmla="*/ 48 h 52"/>
                <a:gd name="T16" fmla="*/ 6 w 54"/>
                <a:gd name="T17" fmla="*/ 42 h 52"/>
                <a:gd name="T18" fmla="*/ 2 w 54"/>
                <a:gd name="T19" fmla="*/ 34 h 52"/>
                <a:gd name="T20" fmla="*/ 0 w 54"/>
                <a:gd name="T21" fmla="*/ 26 h 52"/>
                <a:gd name="T22" fmla="*/ 2 w 54"/>
                <a:gd name="T23" fmla="*/ 18 h 52"/>
                <a:gd name="T24" fmla="*/ 6 w 54"/>
                <a:gd name="T25" fmla="*/ 10 h 52"/>
                <a:gd name="T26" fmla="*/ 12 w 54"/>
                <a:gd name="T27" fmla="*/ 4 h 52"/>
                <a:gd name="T28" fmla="*/ 18 w 54"/>
                <a:gd name="T29" fmla="*/ 0 h 52"/>
                <a:gd name="T30" fmla="*/ 28 w 54"/>
                <a:gd name="T31" fmla="*/ 0 h 52"/>
                <a:gd name="T32" fmla="*/ 36 w 54"/>
                <a:gd name="T33" fmla="*/ 0 h 52"/>
                <a:gd name="T34" fmla="*/ 44 w 54"/>
                <a:gd name="T35" fmla="*/ 4 h 52"/>
                <a:gd name="T36" fmla="*/ 48 w 54"/>
                <a:gd name="T37" fmla="*/ 10 h 52"/>
                <a:gd name="T38" fmla="*/ 52 w 54"/>
                <a:gd name="T39" fmla="*/ 18 h 52"/>
                <a:gd name="T40" fmla="*/ 54 w 54"/>
                <a:gd name="T41" fmla="*/ 26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52"/>
                <a:gd name="T65" fmla="*/ 54 w 54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52">
                  <a:moveTo>
                    <a:pt x="54" y="26"/>
                  </a:moveTo>
                  <a:lnTo>
                    <a:pt x="52" y="34"/>
                  </a:lnTo>
                  <a:lnTo>
                    <a:pt x="48" y="42"/>
                  </a:lnTo>
                  <a:lnTo>
                    <a:pt x="44" y="48"/>
                  </a:lnTo>
                  <a:lnTo>
                    <a:pt x="36" y="52"/>
                  </a:lnTo>
                  <a:lnTo>
                    <a:pt x="2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86" name="Freeform 66"/>
            <p:cNvSpPr>
              <a:spLocks/>
            </p:cNvSpPr>
            <p:nvPr/>
          </p:nvSpPr>
          <p:spPr bwMode="auto">
            <a:xfrm>
              <a:off x="2848" y="2124"/>
              <a:ext cx="54" cy="52"/>
            </a:xfrm>
            <a:custGeom>
              <a:avLst/>
              <a:gdLst>
                <a:gd name="T0" fmla="*/ 54 w 54"/>
                <a:gd name="T1" fmla="*/ 26 h 52"/>
                <a:gd name="T2" fmla="*/ 52 w 54"/>
                <a:gd name="T3" fmla="*/ 34 h 52"/>
                <a:gd name="T4" fmla="*/ 48 w 54"/>
                <a:gd name="T5" fmla="*/ 42 h 52"/>
                <a:gd name="T6" fmla="*/ 44 w 54"/>
                <a:gd name="T7" fmla="*/ 48 h 52"/>
                <a:gd name="T8" fmla="*/ 36 w 54"/>
                <a:gd name="T9" fmla="*/ 52 h 52"/>
                <a:gd name="T10" fmla="*/ 28 w 54"/>
                <a:gd name="T11" fmla="*/ 52 h 52"/>
                <a:gd name="T12" fmla="*/ 18 w 54"/>
                <a:gd name="T13" fmla="*/ 52 h 52"/>
                <a:gd name="T14" fmla="*/ 12 w 54"/>
                <a:gd name="T15" fmla="*/ 48 h 52"/>
                <a:gd name="T16" fmla="*/ 6 w 54"/>
                <a:gd name="T17" fmla="*/ 42 h 52"/>
                <a:gd name="T18" fmla="*/ 2 w 54"/>
                <a:gd name="T19" fmla="*/ 34 h 52"/>
                <a:gd name="T20" fmla="*/ 0 w 54"/>
                <a:gd name="T21" fmla="*/ 26 h 52"/>
                <a:gd name="T22" fmla="*/ 2 w 54"/>
                <a:gd name="T23" fmla="*/ 18 h 52"/>
                <a:gd name="T24" fmla="*/ 6 w 54"/>
                <a:gd name="T25" fmla="*/ 10 h 52"/>
                <a:gd name="T26" fmla="*/ 12 w 54"/>
                <a:gd name="T27" fmla="*/ 4 h 52"/>
                <a:gd name="T28" fmla="*/ 18 w 54"/>
                <a:gd name="T29" fmla="*/ 0 h 52"/>
                <a:gd name="T30" fmla="*/ 28 w 54"/>
                <a:gd name="T31" fmla="*/ 0 h 52"/>
                <a:gd name="T32" fmla="*/ 36 w 54"/>
                <a:gd name="T33" fmla="*/ 0 h 52"/>
                <a:gd name="T34" fmla="*/ 44 w 54"/>
                <a:gd name="T35" fmla="*/ 4 h 52"/>
                <a:gd name="T36" fmla="*/ 48 w 54"/>
                <a:gd name="T37" fmla="*/ 10 h 52"/>
                <a:gd name="T38" fmla="*/ 52 w 54"/>
                <a:gd name="T39" fmla="*/ 18 h 52"/>
                <a:gd name="T40" fmla="*/ 54 w 54"/>
                <a:gd name="T41" fmla="*/ 26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52"/>
                <a:gd name="T65" fmla="*/ 54 w 54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52">
                  <a:moveTo>
                    <a:pt x="54" y="26"/>
                  </a:moveTo>
                  <a:lnTo>
                    <a:pt x="52" y="34"/>
                  </a:lnTo>
                  <a:lnTo>
                    <a:pt x="48" y="42"/>
                  </a:lnTo>
                  <a:lnTo>
                    <a:pt x="44" y="48"/>
                  </a:lnTo>
                  <a:lnTo>
                    <a:pt x="36" y="52"/>
                  </a:lnTo>
                  <a:lnTo>
                    <a:pt x="2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54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87" name="Freeform 67"/>
            <p:cNvSpPr>
              <a:spLocks/>
            </p:cNvSpPr>
            <p:nvPr/>
          </p:nvSpPr>
          <p:spPr bwMode="auto">
            <a:xfrm>
              <a:off x="3506" y="1298"/>
              <a:ext cx="54" cy="54"/>
            </a:xfrm>
            <a:custGeom>
              <a:avLst/>
              <a:gdLst>
                <a:gd name="T0" fmla="*/ 54 w 54"/>
                <a:gd name="T1" fmla="*/ 26 h 54"/>
                <a:gd name="T2" fmla="*/ 52 w 54"/>
                <a:gd name="T3" fmla="*/ 34 h 54"/>
                <a:gd name="T4" fmla="*/ 48 w 54"/>
                <a:gd name="T5" fmla="*/ 42 h 54"/>
                <a:gd name="T6" fmla="*/ 42 w 54"/>
                <a:gd name="T7" fmla="*/ 48 h 54"/>
                <a:gd name="T8" fmla="*/ 34 w 54"/>
                <a:gd name="T9" fmla="*/ 52 h 54"/>
                <a:gd name="T10" fmla="*/ 26 w 54"/>
                <a:gd name="T11" fmla="*/ 54 h 54"/>
                <a:gd name="T12" fmla="*/ 18 w 54"/>
                <a:gd name="T13" fmla="*/ 52 h 54"/>
                <a:gd name="T14" fmla="*/ 10 w 54"/>
                <a:gd name="T15" fmla="*/ 48 h 54"/>
                <a:gd name="T16" fmla="*/ 4 w 54"/>
                <a:gd name="T17" fmla="*/ 42 h 54"/>
                <a:gd name="T18" fmla="*/ 0 w 54"/>
                <a:gd name="T19" fmla="*/ 34 h 54"/>
                <a:gd name="T20" fmla="*/ 0 w 54"/>
                <a:gd name="T21" fmla="*/ 26 h 54"/>
                <a:gd name="T22" fmla="*/ 0 w 54"/>
                <a:gd name="T23" fmla="*/ 18 h 54"/>
                <a:gd name="T24" fmla="*/ 4 w 54"/>
                <a:gd name="T25" fmla="*/ 10 h 54"/>
                <a:gd name="T26" fmla="*/ 10 w 54"/>
                <a:gd name="T27" fmla="*/ 4 h 54"/>
                <a:gd name="T28" fmla="*/ 18 w 54"/>
                <a:gd name="T29" fmla="*/ 0 h 54"/>
                <a:gd name="T30" fmla="*/ 26 w 54"/>
                <a:gd name="T31" fmla="*/ 0 h 54"/>
                <a:gd name="T32" fmla="*/ 34 w 54"/>
                <a:gd name="T33" fmla="*/ 0 h 54"/>
                <a:gd name="T34" fmla="*/ 42 w 54"/>
                <a:gd name="T35" fmla="*/ 4 h 54"/>
                <a:gd name="T36" fmla="*/ 48 w 54"/>
                <a:gd name="T37" fmla="*/ 10 h 54"/>
                <a:gd name="T38" fmla="*/ 52 w 54"/>
                <a:gd name="T39" fmla="*/ 18 h 54"/>
                <a:gd name="T40" fmla="*/ 54 w 54"/>
                <a:gd name="T41" fmla="*/ 26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54"/>
                <a:gd name="T65" fmla="*/ 54 w 5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54">
                  <a:moveTo>
                    <a:pt x="54" y="26"/>
                  </a:moveTo>
                  <a:lnTo>
                    <a:pt x="52" y="34"/>
                  </a:lnTo>
                  <a:lnTo>
                    <a:pt x="48" y="42"/>
                  </a:lnTo>
                  <a:lnTo>
                    <a:pt x="42" y="48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4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88" name="Freeform 68"/>
            <p:cNvSpPr>
              <a:spLocks/>
            </p:cNvSpPr>
            <p:nvPr/>
          </p:nvSpPr>
          <p:spPr bwMode="auto">
            <a:xfrm>
              <a:off x="3506" y="1298"/>
              <a:ext cx="54" cy="54"/>
            </a:xfrm>
            <a:custGeom>
              <a:avLst/>
              <a:gdLst>
                <a:gd name="T0" fmla="*/ 54 w 54"/>
                <a:gd name="T1" fmla="*/ 26 h 54"/>
                <a:gd name="T2" fmla="*/ 52 w 54"/>
                <a:gd name="T3" fmla="*/ 34 h 54"/>
                <a:gd name="T4" fmla="*/ 48 w 54"/>
                <a:gd name="T5" fmla="*/ 42 h 54"/>
                <a:gd name="T6" fmla="*/ 42 w 54"/>
                <a:gd name="T7" fmla="*/ 48 h 54"/>
                <a:gd name="T8" fmla="*/ 34 w 54"/>
                <a:gd name="T9" fmla="*/ 52 h 54"/>
                <a:gd name="T10" fmla="*/ 26 w 54"/>
                <a:gd name="T11" fmla="*/ 54 h 54"/>
                <a:gd name="T12" fmla="*/ 18 w 54"/>
                <a:gd name="T13" fmla="*/ 52 h 54"/>
                <a:gd name="T14" fmla="*/ 10 w 54"/>
                <a:gd name="T15" fmla="*/ 48 h 54"/>
                <a:gd name="T16" fmla="*/ 4 w 54"/>
                <a:gd name="T17" fmla="*/ 42 h 54"/>
                <a:gd name="T18" fmla="*/ 0 w 54"/>
                <a:gd name="T19" fmla="*/ 34 h 54"/>
                <a:gd name="T20" fmla="*/ 0 w 54"/>
                <a:gd name="T21" fmla="*/ 26 h 54"/>
                <a:gd name="T22" fmla="*/ 0 w 54"/>
                <a:gd name="T23" fmla="*/ 18 h 54"/>
                <a:gd name="T24" fmla="*/ 4 w 54"/>
                <a:gd name="T25" fmla="*/ 10 h 54"/>
                <a:gd name="T26" fmla="*/ 10 w 54"/>
                <a:gd name="T27" fmla="*/ 4 h 54"/>
                <a:gd name="T28" fmla="*/ 18 w 54"/>
                <a:gd name="T29" fmla="*/ 0 h 54"/>
                <a:gd name="T30" fmla="*/ 26 w 54"/>
                <a:gd name="T31" fmla="*/ 0 h 54"/>
                <a:gd name="T32" fmla="*/ 34 w 54"/>
                <a:gd name="T33" fmla="*/ 0 h 54"/>
                <a:gd name="T34" fmla="*/ 42 w 54"/>
                <a:gd name="T35" fmla="*/ 4 h 54"/>
                <a:gd name="T36" fmla="*/ 48 w 54"/>
                <a:gd name="T37" fmla="*/ 10 h 54"/>
                <a:gd name="T38" fmla="*/ 52 w 54"/>
                <a:gd name="T39" fmla="*/ 18 h 54"/>
                <a:gd name="T40" fmla="*/ 54 w 54"/>
                <a:gd name="T41" fmla="*/ 26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54"/>
                <a:gd name="T65" fmla="*/ 54 w 5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54">
                  <a:moveTo>
                    <a:pt x="54" y="26"/>
                  </a:moveTo>
                  <a:lnTo>
                    <a:pt x="52" y="34"/>
                  </a:lnTo>
                  <a:lnTo>
                    <a:pt x="48" y="42"/>
                  </a:lnTo>
                  <a:lnTo>
                    <a:pt x="42" y="48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4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54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89" name="Freeform 69"/>
            <p:cNvSpPr>
              <a:spLocks/>
            </p:cNvSpPr>
            <p:nvPr/>
          </p:nvSpPr>
          <p:spPr bwMode="auto">
            <a:xfrm>
              <a:off x="3908" y="2096"/>
              <a:ext cx="52" cy="54"/>
            </a:xfrm>
            <a:custGeom>
              <a:avLst/>
              <a:gdLst>
                <a:gd name="T0" fmla="*/ 52 w 52"/>
                <a:gd name="T1" fmla="*/ 26 h 54"/>
                <a:gd name="T2" fmla="*/ 52 w 52"/>
                <a:gd name="T3" fmla="*/ 36 h 54"/>
                <a:gd name="T4" fmla="*/ 48 w 52"/>
                <a:gd name="T5" fmla="*/ 42 h 54"/>
                <a:gd name="T6" fmla="*/ 42 w 52"/>
                <a:gd name="T7" fmla="*/ 48 h 54"/>
                <a:gd name="T8" fmla="*/ 34 w 52"/>
                <a:gd name="T9" fmla="*/ 52 h 54"/>
                <a:gd name="T10" fmla="*/ 26 w 52"/>
                <a:gd name="T11" fmla="*/ 54 h 54"/>
                <a:gd name="T12" fmla="*/ 18 w 52"/>
                <a:gd name="T13" fmla="*/ 52 h 54"/>
                <a:gd name="T14" fmla="*/ 10 w 52"/>
                <a:gd name="T15" fmla="*/ 48 h 54"/>
                <a:gd name="T16" fmla="*/ 4 w 52"/>
                <a:gd name="T17" fmla="*/ 42 h 54"/>
                <a:gd name="T18" fmla="*/ 0 w 52"/>
                <a:gd name="T19" fmla="*/ 36 h 54"/>
                <a:gd name="T20" fmla="*/ 0 w 52"/>
                <a:gd name="T21" fmla="*/ 26 h 54"/>
                <a:gd name="T22" fmla="*/ 0 w 52"/>
                <a:gd name="T23" fmla="*/ 18 h 54"/>
                <a:gd name="T24" fmla="*/ 4 w 52"/>
                <a:gd name="T25" fmla="*/ 10 h 54"/>
                <a:gd name="T26" fmla="*/ 10 w 52"/>
                <a:gd name="T27" fmla="*/ 6 h 54"/>
                <a:gd name="T28" fmla="*/ 18 w 52"/>
                <a:gd name="T29" fmla="*/ 2 h 54"/>
                <a:gd name="T30" fmla="*/ 26 w 52"/>
                <a:gd name="T31" fmla="*/ 0 h 54"/>
                <a:gd name="T32" fmla="*/ 34 w 52"/>
                <a:gd name="T33" fmla="*/ 2 h 54"/>
                <a:gd name="T34" fmla="*/ 42 w 52"/>
                <a:gd name="T35" fmla="*/ 6 h 54"/>
                <a:gd name="T36" fmla="*/ 48 w 52"/>
                <a:gd name="T37" fmla="*/ 10 h 54"/>
                <a:gd name="T38" fmla="*/ 52 w 52"/>
                <a:gd name="T39" fmla="*/ 18 h 54"/>
                <a:gd name="T40" fmla="*/ 52 w 52"/>
                <a:gd name="T41" fmla="*/ 26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4"/>
                <a:gd name="T65" fmla="*/ 52 w 52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4">
                  <a:moveTo>
                    <a:pt x="52" y="26"/>
                  </a:moveTo>
                  <a:lnTo>
                    <a:pt x="52" y="36"/>
                  </a:lnTo>
                  <a:lnTo>
                    <a:pt x="48" y="42"/>
                  </a:lnTo>
                  <a:lnTo>
                    <a:pt x="42" y="48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0" name="Freeform 70"/>
            <p:cNvSpPr>
              <a:spLocks/>
            </p:cNvSpPr>
            <p:nvPr/>
          </p:nvSpPr>
          <p:spPr bwMode="auto">
            <a:xfrm>
              <a:off x="3908" y="2096"/>
              <a:ext cx="52" cy="54"/>
            </a:xfrm>
            <a:custGeom>
              <a:avLst/>
              <a:gdLst>
                <a:gd name="T0" fmla="*/ 52 w 52"/>
                <a:gd name="T1" fmla="*/ 26 h 54"/>
                <a:gd name="T2" fmla="*/ 52 w 52"/>
                <a:gd name="T3" fmla="*/ 36 h 54"/>
                <a:gd name="T4" fmla="*/ 48 w 52"/>
                <a:gd name="T5" fmla="*/ 42 h 54"/>
                <a:gd name="T6" fmla="*/ 42 w 52"/>
                <a:gd name="T7" fmla="*/ 48 h 54"/>
                <a:gd name="T8" fmla="*/ 34 w 52"/>
                <a:gd name="T9" fmla="*/ 52 h 54"/>
                <a:gd name="T10" fmla="*/ 26 w 52"/>
                <a:gd name="T11" fmla="*/ 54 h 54"/>
                <a:gd name="T12" fmla="*/ 18 w 52"/>
                <a:gd name="T13" fmla="*/ 52 h 54"/>
                <a:gd name="T14" fmla="*/ 10 w 52"/>
                <a:gd name="T15" fmla="*/ 48 h 54"/>
                <a:gd name="T16" fmla="*/ 4 w 52"/>
                <a:gd name="T17" fmla="*/ 42 h 54"/>
                <a:gd name="T18" fmla="*/ 0 w 52"/>
                <a:gd name="T19" fmla="*/ 36 h 54"/>
                <a:gd name="T20" fmla="*/ 0 w 52"/>
                <a:gd name="T21" fmla="*/ 26 h 54"/>
                <a:gd name="T22" fmla="*/ 0 w 52"/>
                <a:gd name="T23" fmla="*/ 18 h 54"/>
                <a:gd name="T24" fmla="*/ 4 w 52"/>
                <a:gd name="T25" fmla="*/ 10 h 54"/>
                <a:gd name="T26" fmla="*/ 10 w 52"/>
                <a:gd name="T27" fmla="*/ 6 h 54"/>
                <a:gd name="T28" fmla="*/ 18 w 52"/>
                <a:gd name="T29" fmla="*/ 2 h 54"/>
                <a:gd name="T30" fmla="*/ 26 w 52"/>
                <a:gd name="T31" fmla="*/ 0 h 54"/>
                <a:gd name="T32" fmla="*/ 34 w 52"/>
                <a:gd name="T33" fmla="*/ 2 h 54"/>
                <a:gd name="T34" fmla="*/ 42 w 52"/>
                <a:gd name="T35" fmla="*/ 6 h 54"/>
                <a:gd name="T36" fmla="*/ 48 w 52"/>
                <a:gd name="T37" fmla="*/ 10 h 54"/>
                <a:gd name="T38" fmla="*/ 52 w 52"/>
                <a:gd name="T39" fmla="*/ 18 h 54"/>
                <a:gd name="T40" fmla="*/ 52 w 52"/>
                <a:gd name="T41" fmla="*/ 26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4"/>
                <a:gd name="T65" fmla="*/ 52 w 52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4">
                  <a:moveTo>
                    <a:pt x="52" y="26"/>
                  </a:moveTo>
                  <a:lnTo>
                    <a:pt x="52" y="36"/>
                  </a:lnTo>
                  <a:lnTo>
                    <a:pt x="48" y="42"/>
                  </a:lnTo>
                  <a:lnTo>
                    <a:pt x="42" y="48"/>
                  </a:lnTo>
                  <a:lnTo>
                    <a:pt x="34" y="52"/>
                  </a:lnTo>
                  <a:lnTo>
                    <a:pt x="26" y="54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52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1" name="Freeform 71"/>
            <p:cNvSpPr>
              <a:spLocks/>
            </p:cNvSpPr>
            <p:nvPr/>
          </p:nvSpPr>
          <p:spPr bwMode="auto">
            <a:xfrm>
              <a:off x="2794" y="3176"/>
              <a:ext cx="54" cy="54"/>
            </a:xfrm>
            <a:custGeom>
              <a:avLst/>
              <a:gdLst>
                <a:gd name="T0" fmla="*/ 54 w 54"/>
                <a:gd name="T1" fmla="*/ 28 h 54"/>
                <a:gd name="T2" fmla="*/ 52 w 54"/>
                <a:gd name="T3" fmla="*/ 36 h 54"/>
                <a:gd name="T4" fmla="*/ 48 w 54"/>
                <a:gd name="T5" fmla="*/ 44 h 54"/>
                <a:gd name="T6" fmla="*/ 42 w 54"/>
                <a:gd name="T7" fmla="*/ 48 h 54"/>
                <a:gd name="T8" fmla="*/ 36 w 54"/>
                <a:gd name="T9" fmla="*/ 52 h 54"/>
                <a:gd name="T10" fmla="*/ 26 w 54"/>
                <a:gd name="T11" fmla="*/ 54 h 54"/>
                <a:gd name="T12" fmla="*/ 18 w 54"/>
                <a:gd name="T13" fmla="*/ 52 h 54"/>
                <a:gd name="T14" fmla="*/ 12 w 54"/>
                <a:gd name="T15" fmla="*/ 48 h 54"/>
                <a:gd name="T16" fmla="*/ 6 w 54"/>
                <a:gd name="T17" fmla="*/ 44 h 54"/>
                <a:gd name="T18" fmla="*/ 2 w 54"/>
                <a:gd name="T19" fmla="*/ 36 h 54"/>
                <a:gd name="T20" fmla="*/ 0 w 54"/>
                <a:gd name="T21" fmla="*/ 28 h 54"/>
                <a:gd name="T22" fmla="*/ 2 w 54"/>
                <a:gd name="T23" fmla="*/ 18 h 54"/>
                <a:gd name="T24" fmla="*/ 6 w 54"/>
                <a:gd name="T25" fmla="*/ 12 h 54"/>
                <a:gd name="T26" fmla="*/ 12 w 54"/>
                <a:gd name="T27" fmla="*/ 6 h 54"/>
                <a:gd name="T28" fmla="*/ 18 w 54"/>
                <a:gd name="T29" fmla="*/ 2 h 54"/>
                <a:gd name="T30" fmla="*/ 26 w 54"/>
                <a:gd name="T31" fmla="*/ 0 h 54"/>
                <a:gd name="T32" fmla="*/ 36 w 54"/>
                <a:gd name="T33" fmla="*/ 2 h 54"/>
                <a:gd name="T34" fmla="*/ 42 w 54"/>
                <a:gd name="T35" fmla="*/ 6 h 54"/>
                <a:gd name="T36" fmla="*/ 48 w 54"/>
                <a:gd name="T37" fmla="*/ 12 h 54"/>
                <a:gd name="T38" fmla="*/ 52 w 54"/>
                <a:gd name="T39" fmla="*/ 18 h 54"/>
                <a:gd name="T40" fmla="*/ 54 w 54"/>
                <a:gd name="T41" fmla="*/ 28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54"/>
                <a:gd name="T65" fmla="*/ 54 w 5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54">
                  <a:moveTo>
                    <a:pt x="54" y="28"/>
                  </a:moveTo>
                  <a:lnTo>
                    <a:pt x="52" y="36"/>
                  </a:lnTo>
                  <a:lnTo>
                    <a:pt x="48" y="44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6" y="54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2" y="18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2" name="Freeform 72"/>
            <p:cNvSpPr>
              <a:spLocks/>
            </p:cNvSpPr>
            <p:nvPr/>
          </p:nvSpPr>
          <p:spPr bwMode="auto">
            <a:xfrm>
              <a:off x="2794" y="3176"/>
              <a:ext cx="54" cy="54"/>
            </a:xfrm>
            <a:custGeom>
              <a:avLst/>
              <a:gdLst>
                <a:gd name="T0" fmla="*/ 54 w 54"/>
                <a:gd name="T1" fmla="*/ 28 h 54"/>
                <a:gd name="T2" fmla="*/ 52 w 54"/>
                <a:gd name="T3" fmla="*/ 36 h 54"/>
                <a:gd name="T4" fmla="*/ 48 w 54"/>
                <a:gd name="T5" fmla="*/ 44 h 54"/>
                <a:gd name="T6" fmla="*/ 42 w 54"/>
                <a:gd name="T7" fmla="*/ 48 h 54"/>
                <a:gd name="T8" fmla="*/ 36 w 54"/>
                <a:gd name="T9" fmla="*/ 52 h 54"/>
                <a:gd name="T10" fmla="*/ 26 w 54"/>
                <a:gd name="T11" fmla="*/ 54 h 54"/>
                <a:gd name="T12" fmla="*/ 18 w 54"/>
                <a:gd name="T13" fmla="*/ 52 h 54"/>
                <a:gd name="T14" fmla="*/ 12 w 54"/>
                <a:gd name="T15" fmla="*/ 48 h 54"/>
                <a:gd name="T16" fmla="*/ 6 w 54"/>
                <a:gd name="T17" fmla="*/ 44 h 54"/>
                <a:gd name="T18" fmla="*/ 2 w 54"/>
                <a:gd name="T19" fmla="*/ 36 h 54"/>
                <a:gd name="T20" fmla="*/ 0 w 54"/>
                <a:gd name="T21" fmla="*/ 28 h 54"/>
                <a:gd name="T22" fmla="*/ 2 w 54"/>
                <a:gd name="T23" fmla="*/ 18 h 54"/>
                <a:gd name="T24" fmla="*/ 6 w 54"/>
                <a:gd name="T25" fmla="*/ 12 h 54"/>
                <a:gd name="T26" fmla="*/ 12 w 54"/>
                <a:gd name="T27" fmla="*/ 6 h 54"/>
                <a:gd name="T28" fmla="*/ 18 w 54"/>
                <a:gd name="T29" fmla="*/ 2 h 54"/>
                <a:gd name="T30" fmla="*/ 26 w 54"/>
                <a:gd name="T31" fmla="*/ 0 h 54"/>
                <a:gd name="T32" fmla="*/ 36 w 54"/>
                <a:gd name="T33" fmla="*/ 2 h 54"/>
                <a:gd name="T34" fmla="*/ 42 w 54"/>
                <a:gd name="T35" fmla="*/ 6 h 54"/>
                <a:gd name="T36" fmla="*/ 48 w 54"/>
                <a:gd name="T37" fmla="*/ 12 h 54"/>
                <a:gd name="T38" fmla="*/ 52 w 54"/>
                <a:gd name="T39" fmla="*/ 18 h 54"/>
                <a:gd name="T40" fmla="*/ 54 w 54"/>
                <a:gd name="T41" fmla="*/ 28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54"/>
                <a:gd name="T65" fmla="*/ 54 w 5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54">
                  <a:moveTo>
                    <a:pt x="54" y="28"/>
                  </a:moveTo>
                  <a:lnTo>
                    <a:pt x="52" y="36"/>
                  </a:lnTo>
                  <a:lnTo>
                    <a:pt x="48" y="44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26" y="54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2" y="18"/>
                  </a:lnTo>
                  <a:lnTo>
                    <a:pt x="54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3" name="Freeform 73"/>
            <p:cNvSpPr>
              <a:spLocks/>
            </p:cNvSpPr>
            <p:nvPr/>
          </p:nvSpPr>
          <p:spPr bwMode="auto">
            <a:xfrm>
              <a:off x="2180" y="2954"/>
              <a:ext cx="54" cy="54"/>
            </a:xfrm>
            <a:custGeom>
              <a:avLst/>
              <a:gdLst>
                <a:gd name="T0" fmla="*/ 54 w 54"/>
                <a:gd name="T1" fmla="*/ 26 h 54"/>
                <a:gd name="T2" fmla="*/ 54 w 54"/>
                <a:gd name="T3" fmla="*/ 36 h 54"/>
                <a:gd name="T4" fmla="*/ 50 w 54"/>
                <a:gd name="T5" fmla="*/ 42 h 54"/>
                <a:gd name="T6" fmla="*/ 44 w 54"/>
                <a:gd name="T7" fmla="*/ 48 h 54"/>
                <a:gd name="T8" fmla="*/ 36 w 54"/>
                <a:gd name="T9" fmla="*/ 52 h 54"/>
                <a:gd name="T10" fmla="*/ 28 w 54"/>
                <a:gd name="T11" fmla="*/ 54 h 54"/>
                <a:gd name="T12" fmla="*/ 20 w 54"/>
                <a:gd name="T13" fmla="*/ 52 h 54"/>
                <a:gd name="T14" fmla="*/ 12 w 54"/>
                <a:gd name="T15" fmla="*/ 48 h 54"/>
                <a:gd name="T16" fmla="*/ 6 w 54"/>
                <a:gd name="T17" fmla="*/ 42 h 54"/>
                <a:gd name="T18" fmla="*/ 2 w 54"/>
                <a:gd name="T19" fmla="*/ 36 h 54"/>
                <a:gd name="T20" fmla="*/ 0 w 54"/>
                <a:gd name="T21" fmla="*/ 26 h 54"/>
                <a:gd name="T22" fmla="*/ 2 w 54"/>
                <a:gd name="T23" fmla="*/ 18 h 54"/>
                <a:gd name="T24" fmla="*/ 6 w 54"/>
                <a:gd name="T25" fmla="*/ 12 h 54"/>
                <a:gd name="T26" fmla="*/ 12 w 54"/>
                <a:gd name="T27" fmla="*/ 6 h 54"/>
                <a:gd name="T28" fmla="*/ 20 w 54"/>
                <a:gd name="T29" fmla="*/ 2 h 54"/>
                <a:gd name="T30" fmla="*/ 28 w 54"/>
                <a:gd name="T31" fmla="*/ 0 h 54"/>
                <a:gd name="T32" fmla="*/ 36 w 54"/>
                <a:gd name="T33" fmla="*/ 2 h 54"/>
                <a:gd name="T34" fmla="*/ 44 w 54"/>
                <a:gd name="T35" fmla="*/ 6 h 54"/>
                <a:gd name="T36" fmla="*/ 50 w 54"/>
                <a:gd name="T37" fmla="*/ 12 h 54"/>
                <a:gd name="T38" fmla="*/ 54 w 54"/>
                <a:gd name="T39" fmla="*/ 18 h 54"/>
                <a:gd name="T40" fmla="*/ 54 w 54"/>
                <a:gd name="T41" fmla="*/ 26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54"/>
                <a:gd name="T65" fmla="*/ 54 w 5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54">
                  <a:moveTo>
                    <a:pt x="54" y="26"/>
                  </a:moveTo>
                  <a:lnTo>
                    <a:pt x="54" y="36"/>
                  </a:lnTo>
                  <a:lnTo>
                    <a:pt x="50" y="42"/>
                  </a:lnTo>
                  <a:lnTo>
                    <a:pt x="44" y="48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20" y="52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4" y="18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4" name="Freeform 74"/>
            <p:cNvSpPr>
              <a:spLocks/>
            </p:cNvSpPr>
            <p:nvPr/>
          </p:nvSpPr>
          <p:spPr bwMode="auto">
            <a:xfrm>
              <a:off x="2180" y="2954"/>
              <a:ext cx="54" cy="54"/>
            </a:xfrm>
            <a:custGeom>
              <a:avLst/>
              <a:gdLst>
                <a:gd name="T0" fmla="*/ 54 w 54"/>
                <a:gd name="T1" fmla="*/ 26 h 54"/>
                <a:gd name="T2" fmla="*/ 54 w 54"/>
                <a:gd name="T3" fmla="*/ 36 h 54"/>
                <a:gd name="T4" fmla="*/ 50 w 54"/>
                <a:gd name="T5" fmla="*/ 42 h 54"/>
                <a:gd name="T6" fmla="*/ 44 w 54"/>
                <a:gd name="T7" fmla="*/ 48 h 54"/>
                <a:gd name="T8" fmla="*/ 36 w 54"/>
                <a:gd name="T9" fmla="*/ 52 h 54"/>
                <a:gd name="T10" fmla="*/ 28 w 54"/>
                <a:gd name="T11" fmla="*/ 54 h 54"/>
                <a:gd name="T12" fmla="*/ 20 w 54"/>
                <a:gd name="T13" fmla="*/ 52 h 54"/>
                <a:gd name="T14" fmla="*/ 12 w 54"/>
                <a:gd name="T15" fmla="*/ 48 h 54"/>
                <a:gd name="T16" fmla="*/ 6 w 54"/>
                <a:gd name="T17" fmla="*/ 42 h 54"/>
                <a:gd name="T18" fmla="*/ 2 w 54"/>
                <a:gd name="T19" fmla="*/ 36 h 54"/>
                <a:gd name="T20" fmla="*/ 0 w 54"/>
                <a:gd name="T21" fmla="*/ 26 h 54"/>
                <a:gd name="T22" fmla="*/ 2 w 54"/>
                <a:gd name="T23" fmla="*/ 18 h 54"/>
                <a:gd name="T24" fmla="*/ 6 w 54"/>
                <a:gd name="T25" fmla="*/ 12 h 54"/>
                <a:gd name="T26" fmla="*/ 12 w 54"/>
                <a:gd name="T27" fmla="*/ 6 h 54"/>
                <a:gd name="T28" fmla="*/ 20 w 54"/>
                <a:gd name="T29" fmla="*/ 2 h 54"/>
                <a:gd name="T30" fmla="*/ 28 w 54"/>
                <a:gd name="T31" fmla="*/ 0 h 54"/>
                <a:gd name="T32" fmla="*/ 36 w 54"/>
                <a:gd name="T33" fmla="*/ 2 h 54"/>
                <a:gd name="T34" fmla="*/ 44 w 54"/>
                <a:gd name="T35" fmla="*/ 6 h 54"/>
                <a:gd name="T36" fmla="*/ 50 w 54"/>
                <a:gd name="T37" fmla="*/ 12 h 54"/>
                <a:gd name="T38" fmla="*/ 54 w 54"/>
                <a:gd name="T39" fmla="*/ 18 h 54"/>
                <a:gd name="T40" fmla="*/ 54 w 54"/>
                <a:gd name="T41" fmla="*/ 26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54"/>
                <a:gd name="T65" fmla="*/ 54 w 54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54">
                  <a:moveTo>
                    <a:pt x="54" y="26"/>
                  </a:moveTo>
                  <a:lnTo>
                    <a:pt x="54" y="36"/>
                  </a:lnTo>
                  <a:lnTo>
                    <a:pt x="50" y="42"/>
                  </a:lnTo>
                  <a:lnTo>
                    <a:pt x="44" y="48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20" y="52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4" y="18"/>
                  </a:lnTo>
                  <a:lnTo>
                    <a:pt x="54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5" name="Line 75"/>
            <p:cNvSpPr>
              <a:spLocks noChangeShapeType="1"/>
            </p:cNvSpPr>
            <p:nvPr/>
          </p:nvSpPr>
          <p:spPr bwMode="auto">
            <a:xfrm flipV="1">
              <a:off x="2880" y="2122"/>
              <a:ext cx="1044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6" name="Freeform 76"/>
            <p:cNvSpPr>
              <a:spLocks/>
            </p:cNvSpPr>
            <p:nvPr/>
          </p:nvSpPr>
          <p:spPr bwMode="auto">
            <a:xfrm>
              <a:off x="3854" y="2112"/>
              <a:ext cx="70" cy="28"/>
            </a:xfrm>
            <a:custGeom>
              <a:avLst/>
              <a:gdLst>
                <a:gd name="T0" fmla="*/ 0 w 70"/>
                <a:gd name="T1" fmla="*/ 0 h 28"/>
                <a:gd name="T2" fmla="*/ 70 w 70"/>
                <a:gd name="T3" fmla="*/ 10 h 28"/>
                <a:gd name="T4" fmla="*/ 0 w 70"/>
                <a:gd name="T5" fmla="*/ 28 h 28"/>
                <a:gd name="T6" fmla="*/ 0 60000 65536"/>
                <a:gd name="T7" fmla="*/ 0 60000 65536"/>
                <a:gd name="T8" fmla="*/ 0 60000 65536"/>
                <a:gd name="T9" fmla="*/ 0 w 70"/>
                <a:gd name="T10" fmla="*/ 0 h 28"/>
                <a:gd name="T11" fmla="*/ 70 w 70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28">
                  <a:moveTo>
                    <a:pt x="0" y="0"/>
                  </a:moveTo>
                  <a:lnTo>
                    <a:pt x="70" y="10"/>
                  </a:lnTo>
                  <a:lnTo>
                    <a:pt x="0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7" name="Line 77"/>
            <p:cNvSpPr>
              <a:spLocks noChangeShapeType="1"/>
            </p:cNvSpPr>
            <p:nvPr/>
          </p:nvSpPr>
          <p:spPr bwMode="auto">
            <a:xfrm flipH="1">
              <a:off x="2820" y="2156"/>
              <a:ext cx="60" cy="10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8" name="Freeform 78"/>
            <p:cNvSpPr>
              <a:spLocks/>
            </p:cNvSpPr>
            <p:nvPr/>
          </p:nvSpPr>
          <p:spPr bwMode="auto">
            <a:xfrm>
              <a:off x="2812" y="3128"/>
              <a:ext cx="26" cy="70"/>
            </a:xfrm>
            <a:custGeom>
              <a:avLst/>
              <a:gdLst>
                <a:gd name="T0" fmla="*/ 26 w 26"/>
                <a:gd name="T1" fmla="*/ 2 h 70"/>
                <a:gd name="T2" fmla="*/ 8 w 26"/>
                <a:gd name="T3" fmla="*/ 70 h 70"/>
                <a:gd name="T4" fmla="*/ 0 w 26"/>
                <a:gd name="T5" fmla="*/ 0 h 70"/>
                <a:gd name="T6" fmla="*/ 0 60000 65536"/>
                <a:gd name="T7" fmla="*/ 0 60000 65536"/>
                <a:gd name="T8" fmla="*/ 0 60000 65536"/>
                <a:gd name="T9" fmla="*/ 0 w 26"/>
                <a:gd name="T10" fmla="*/ 0 h 70"/>
                <a:gd name="T11" fmla="*/ 26 w 2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70">
                  <a:moveTo>
                    <a:pt x="26" y="2"/>
                  </a:moveTo>
                  <a:lnTo>
                    <a:pt x="8" y="7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9" name="Line 79"/>
            <p:cNvSpPr>
              <a:spLocks noChangeShapeType="1"/>
            </p:cNvSpPr>
            <p:nvPr/>
          </p:nvSpPr>
          <p:spPr bwMode="auto">
            <a:xfrm flipH="1">
              <a:off x="2218" y="1336"/>
              <a:ext cx="1314" cy="16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00" name="Freeform 80"/>
            <p:cNvSpPr>
              <a:spLocks/>
            </p:cNvSpPr>
            <p:nvPr/>
          </p:nvSpPr>
          <p:spPr bwMode="auto">
            <a:xfrm>
              <a:off x="3480" y="1336"/>
              <a:ext cx="52" cy="60"/>
            </a:xfrm>
            <a:custGeom>
              <a:avLst/>
              <a:gdLst>
                <a:gd name="T0" fmla="*/ 0 w 52"/>
                <a:gd name="T1" fmla="*/ 46 h 60"/>
                <a:gd name="T2" fmla="*/ 52 w 52"/>
                <a:gd name="T3" fmla="*/ 0 h 60"/>
                <a:gd name="T4" fmla="*/ 18 w 52"/>
                <a:gd name="T5" fmla="*/ 60 h 60"/>
                <a:gd name="T6" fmla="*/ 0 60000 65536"/>
                <a:gd name="T7" fmla="*/ 0 60000 65536"/>
                <a:gd name="T8" fmla="*/ 0 60000 65536"/>
                <a:gd name="T9" fmla="*/ 0 w 52"/>
                <a:gd name="T10" fmla="*/ 0 h 60"/>
                <a:gd name="T11" fmla="*/ 52 w 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60">
                  <a:moveTo>
                    <a:pt x="0" y="46"/>
                  </a:moveTo>
                  <a:lnTo>
                    <a:pt x="52" y="0"/>
                  </a:lnTo>
                  <a:lnTo>
                    <a:pt x="18" y="6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01" name="Freeform 81"/>
            <p:cNvSpPr>
              <a:spLocks/>
            </p:cNvSpPr>
            <p:nvPr/>
          </p:nvSpPr>
          <p:spPr bwMode="auto">
            <a:xfrm>
              <a:off x="2218" y="2924"/>
              <a:ext cx="52" cy="62"/>
            </a:xfrm>
            <a:custGeom>
              <a:avLst/>
              <a:gdLst>
                <a:gd name="T0" fmla="*/ 52 w 52"/>
                <a:gd name="T1" fmla="*/ 16 h 62"/>
                <a:gd name="T2" fmla="*/ 0 w 52"/>
                <a:gd name="T3" fmla="*/ 62 h 62"/>
                <a:gd name="T4" fmla="*/ 34 w 52"/>
                <a:gd name="T5" fmla="*/ 0 h 62"/>
                <a:gd name="T6" fmla="*/ 0 60000 65536"/>
                <a:gd name="T7" fmla="*/ 0 60000 65536"/>
                <a:gd name="T8" fmla="*/ 0 60000 65536"/>
                <a:gd name="T9" fmla="*/ 0 w 52"/>
                <a:gd name="T10" fmla="*/ 0 h 62"/>
                <a:gd name="T11" fmla="*/ 52 w 5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62">
                  <a:moveTo>
                    <a:pt x="52" y="16"/>
                  </a:moveTo>
                  <a:lnTo>
                    <a:pt x="0" y="62"/>
                  </a:lnTo>
                  <a:lnTo>
                    <a:pt x="3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02" name="Freeform 82"/>
            <p:cNvSpPr>
              <a:spLocks noEditPoints="1"/>
            </p:cNvSpPr>
            <p:nvPr/>
          </p:nvSpPr>
          <p:spPr bwMode="auto">
            <a:xfrm>
              <a:off x="2178" y="1500"/>
              <a:ext cx="46" cy="74"/>
            </a:xfrm>
            <a:custGeom>
              <a:avLst/>
              <a:gdLst>
                <a:gd name="T0" fmla="*/ 46 w 46"/>
                <a:gd name="T1" fmla="*/ 48 h 74"/>
                <a:gd name="T2" fmla="*/ 46 w 46"/>
                <a:gd name="T3" fmla="*/ 54 h 74"/>
                <a:gd name="T4" fmla="*/ 36 w 46"/>
                <a:gd name="T5" fmla="*/ 54 h 74"/>
                <a:gd name="T6" fmla="*/ 36 w 46"/>
                <a:gd name="T7" fmla="*/ 74 h 74"/>
                <a:gd name="T8" fmla="*/ 28 w 46"/>
                <a:gd name="T9" fmla="*/ 74 h 74"/>
                <a:gd name="T10" fmla="*/ 28 w 46"/>
                <a:gd name="T11" fmla="*/ 54 h 74"/>
                <a:gd name="T12" fmla="*/ 0 w 46"/>
                <a:gd name="T13" fmla="*/ 54 h 74"/>
                <a:gd name="T14" fmla="*/ 0 w 46"/>
                <a:gd name="T15" fmla="*/ 48 h 74"/>
                <a:gd name="T16" fmla="*/ 30 w 46"/>
                <a:gd name="T17" fmla="*/ 0 h 74"/>
                <a:gd name="T18" fmla="*/ 36 w 46"/>
                <a:gd name="T19" fmla="*/ 0 h 74"/>
                <a:gd name="T20" fmla="*/ 36 w 46"/>
                <a:gd name="T21" fmla="*/ 48 h 74"/>
                <a:gd name="T22" fmla="*/ 46 w 46"/>
                <a:gd name="T23" fmla="*/ 48 h 74"/>
                <a:gd name="T24" fmla="*/ 28 w 46"/>
                <a:gd name="T25" fmla="*/ 48 h 74"/>
                <a:gd name="T26" fmla="*/ 28 w 46"/>
                <a:gd name="T27" fmla="*/ 12 h 74"/>
                <a:gd name="T28" fmla="*/ 4 w 46"/>
                <a:gd name="T29" fmla="*/ 48 h 74"/>
                <a:gd name="T30" fmla="*/ 28 w 46"/>
                <a:gd name="T31" fmla="*/ 48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74"/>
                <a:gd name="T50" fmla="*/ 46 w 4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74">
                  <a:moveTo>
                    <a:pt x="46" y="48"/>
                  </a:moveTo>
                  <a:lnTo>
                    <a:pt x="46" y="54"/>
                  </a:lnTo>
                  <a:lnTo>
                    <a:pt x="36" y="54"/>
                  </a:lnTo>
                  <a:lnTo>
                    <a:pt x="36" y="74"/>
                  </a:lnTo>
                  <a:lnTo>
                    <a:pt x="28" y="74"/>
                  </a:lnTo>
                  <a:lnTo>
                    <a:pt x="28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48"/>
                  </a:lnTo>
                  <a:lnTo>
                    <a:pt x="46" y="48"/>
                  </a:lnTo>
                  <a:close/>
                  <a:moveTo>
                    <a:pt x="28" y="48"/>
                  </a:moveTo>
                  <a:lnTo>
                    <a:pt x="28" y="12"/>
                  </a:lnTo>
                  <a:lnTo>
                    <a:pt x="4" y="48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03" name="Freeform 83"/>
            <p:cNvSpPr>
              <a:spLocks/>
            </p:cNvSpPr>
            <p:nvPr/>
          </p:nvSpPr>
          <p:spPr bwMode="auto">
            <a:xfrm>
              <a:off x="3710" y="1702"/>
              <a:ext cx="42" cy="74"/>
            </a:xfrm>
            <a:custGeom>
              <a:avLst/>
              <a:gdLst>
                <a:gd name="T0" fmla="*/ 6 w 42"/>
                <a:gd name="T1" fmla="*/ 8 h 74"/>
                <a:gd name="T2" fmla="*/ 14 w 42"/>
                <a:gd name="T3" fmla="*/ 2 h 74"/>
                <a:gd name="T4" fmla="*/ 26 w 42"/>
                <a:gd name="T5" fmla="*/ 0 h 74"/>
                <a:gd name="T6" fmla="*/ 34 w 42"/>
                <a:gd name="T7" fmla="*/ 6 h 74"/>
                <a:gd name="T8" fmla="*/ 38 w 42"/>
                <a:gd name="T9" fmla="*/ 14 h 74"/>
                <a:gd name="T10" fmla="*/ 34 w 42"/>
                <a:gd name="T11" fmla="*/ 26 h 74"/>
                <a:gd name="T12" fmla="*/ 34 w 42"/>
                <a:gd name="T13" fmla="*/ 34 h 74"/>
                <a:gd name="T14" fmla="*/ 40 w 42"/>
                <a:gd name="T15" fmla="*/ 44 h 74"/>
                <a:gd name="T16" fmla="*/ 40 w 42"/>
                <a:gd name="T17" fmla="*/ 56 h 74"/>
                <a:gd name="T18" fmla="*/ 36 w 42"/>
                <a:gd name="T19" fmla="*/ 66 h 74"/>
                <a:gd name="T20" fmla="*/ 22 w 42"/>
                <a:gd name="T21" fmla="*/ 74 h 74"/>
                <a:gd name="T22" fmla="*/ 6 w 42"/>
                <a:gd name="T23" fmla="*/ 74 h 74"/>
                <a:gd name="T24" fmla="*/ 2 w 42"/>
                <a:gd name="T25" fmla="*/ 70 h 74"/>
                <a:gd name="T26" fmla="*/ 0 w 42"/>
                <a:gd name="T27" fmla="*/ 68 h 74"/>
                <a:gd name="T28" fmla="*/ 4 w 42"/>
                <a:gd name="T29" fmla="*/ 66 h 74"/>
                <a:gd name="T30" fmla="*/ 6 w 42"/>
                <a:gd name="T31" fmla="*/ 66 h 74"/>
                <a:gd name="T32" fmla="*/ 8 w 42"/>
                <a:gd name="T33" fmla="*/ 66 h 74"/>
                <a:gd name="T34" fmla="*/ 14 w 42"/>
                <a:gd name="T35" fmla="*/ 68 h 74"/>
                <a:gd name="T36" fmla="*/ 18 w 42"/>
                <a:gd name="T37" fmla="*/ 70 h 74"/>
                <a:gd name="T38" fmla="*/ 24 w 42"/>
                <a:gd name="T39" fmla="*/ 68 h 74"/>
                <a:gd name="T40" fmla="*/ 32 w 42"/>
                <a:gd name="T41" fmla="*/ 60 h 74"/>
                <a:gd name="T42" fmla="*/ 32 w 42"/>
                <a:gd name="T43" fmla="*/ 52 h 74"/>
                <a:gd name="T44" fmla="*/ 30 w 42"/>
                <a:gd name="T45" fmla="*/ 44 h 74"/>
                <a:gd name="T46" fmla="*/ 26 w 42"/>
                <a:gd name="T47" fmla="*/ 40 h 74"/>
                <a:gd name="T48" fmla="*/ 18 w 42"/>
                <a:gd name="T49" fmla="*/ 38 h 74"/>
                <a:gd name="T50" fmla="*/ 12 w 42"/>
                <a:gd name="T51" fmla="*/ 38 h 74"/>
                <a:gd name="T52" fmla="*/ 18 w 42"/>
                <a:gd name="T53" fmla="*/ 36 h 74"/>
                <a:gd name="T54" fmla="*/ 26 w 42"/>
                <a:gd name="T55" fmla="*/ 30 h 74"/>
                <a:gd name="T56" fmla="*/ 30 w 42"/>
                <a:gd name="T57" fmla="*/ 24 h 74"/>
                <a:gd name="T58" fmla="*/ 28 w 42"/>
                <a:gd name="T59" fmla="*/ 14 h 74"/>
                <a:gd name="T60" fmla="*/ 22 w 42"/>
                <a:gd name="T61" fmla="*/ 8 h 74"/>
                <a:gd name="T62" fmla="*/ 12 w 42"/>
                <a:gd name="T63" fmla="*/ 8 h 74"/>
                <a:gd name="T64" fmla="*/ 4 w 42"/>
                <a:gd name="T65" fmla="*/ 16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74"/>
                <a:gd name="T101" fmla="*/ 42 w 42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74">
                  <a:moveTo>
                    <a:pt x="2" y="14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8" y="14"/>
                  </a:lnTo>
                  <a:lnTo>
                    <a:pt x="36" y="20"/>
                  </a:lnTo>
                  <a:lnTo>
                    <a:pt x="34" y="26"/>
                  </a:lnTo>
                  <a:lnTo>
                    <a:pt x="28" y="30"/>
                  </a:lnTo>
                  <a:lnTo>
                    <a:pt x="34" y="34"/>
                  </a:lnTo>
                  <a:lnTo>
                    <a:pt x="38" y="38"/>
                  </a:lnTo>
                  <a:lnTo>
                    <a:pt x="40" y="44"/>
                  </a:lnTo>
                  <a:lnTo>
                    <a:pt x="42" y="50"/>
                  </a:lnTo>
                  <a:lnTo>
                    <a:pt x="40" y="56"/>
                  </a:lnTo>
                  <a:lnTo>
                    <a:pt x="38" y="60"/>
                  </a:lnTo>
                  <a:lnTo>
                    <a:pt x="36" y="66"/>
                  </a:lnTo>
                  <a:lnTo>
                    <a:pt x="30" y="70"/>
                  </a:lnTo>
                  <a:lnTo>
                    <a:pt x="22" y="74"/>
                  </a:lnTo>
                  <a:lnTo>
                    <a:pt x="12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2" y="60"/>
                  </a:lnTo>
                  <a:lnTo>
                    <a:pt x="34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04" name="Freeform 84"/>
            <p:cNvSpPr>
              <a:spLocks/>
            </p:cNvSpPr>
            <p:nvPr/>
          </p:nvSpPr>
          <p:spPr bwMode="auto">
            <a:xfrm>
              <a:off x="3496" y="2798"/>
              <a:ext cx="48" cy="74"/>
            </a:xfrm>
            <a:custGeom>
              <a:avLst/>
              <a:gdLst>
                <a:gd name="T0" fmla="*/ 48 w 48"/>
                <a:gd name="T1" fmla="*/ 60 h 74"/>
                <a:gd name="T2" fmla="*/ 42 w 48"/>
                <a:gd name="T3" fmla="*/ 74 h 74"/>
                <a:gd name="T4" fmla="*/ 0 w 48"/>
                <a:gd name="T5" fmla="*/ 74 h 74"/>
                <a:gd name="T6" fmla="*/ 0 w 48"/>
                <a:gd name="T7" fmla="*/ 72 h 74"/>
                <a:gd name="T8" fmla="*/ 12 w 48"/>
                <a:gd name="T9" fmla="*/ 62 h 74"/>
                <a:gd name="T10" fmla="*/ 20 w 48"/>
                <a:gd name="T11" fmla="*/ 52 h 74"/>
                <a:gd name="T12" fmla="*/ 26 w 48"/>
                <a:gd name="T13" fmla="*/ 44 h 74"/>
                <a:gd name="T14" fmla="*/ 32 w 48"/>
                <a:gd name="T15" fmla="*/ 38 h 74"/>
                <a:gd name="T16" fmla="*/ 34 w 48"/>
                <a:gd name="T17" fmla="*/ 30 h 74"/>
                <a:gd name="T18" fmla="*/ 34 w 48"/>
                <a:gd name="T19" fmla="*/ 24 h 74"/>
                <a:gd name="T20" fmla="*/ 34 w 48"/>
                <a:gd name="T21" fmla="*/ 18 h 74"/>
                <a:gd name="T22" fmla="*/ 30 w 48"/>
                <a:gd name="T23" fmla="*/ 14 h 74"/>
                <a:gd name="T24" fmla="*/ 26 w 48"/>
                <a:gd name="T25" fmla="*/ 10 h 74"/>
                <a:gd name="T26" fmla="*/ 20 w 48"/>
                <a:gd name="T27" fmla="*/ 8 h 74"/>
                <a:gd name="T28" fmla="*/ 14 w 48"/>
                <a:gd name="T29" fmla="*/ 10 h 74"/>
                <a:gd name="T30" fmla="*/ 10 w 48"/>
                <a:gd name="T31" fmla="*/ 12 h 74"/>
                <a:gd name="T32" fmla="*/ 6 w 48"/>
                <a:gd name="T33" fmla="*/ 16 h 74"/>
                <a:gd name="T34" fmla="*/ 4 w 48"/>
                <a:gd name="T35" fmla="*/ 22 h 74"/>
                <a:gd name="T36" fmla="*/ 2 w 48"/>
                <a:gd name="T37" fmla="*/ 22 h 74"/>
                <a:gd name="T38" fmla="*/ 4 w 48"/>
                <a:gd name="T39" fmla="*/ 16 h 74"/>
                <a:gd name="T40" fmla="*/ 6 w 48"/>
                <a:gd name="T41" fmla="*/ 10 h 74"/>
                <a:gd name="T42" fmla="*/ 8 w 48"/>
                <a:gd name="T43" fmla="*/ 6 h 74"/>
                <a:gd name="T44" fmla="*/ 12 w 48"/>
                <a:gd name="T45" fmla="*/ 4 h 74"/>
                <a:gd name="T46" fmla="*/ 18 w 48"/>
                <a:gd name="T47" fmla="*/ 2 h 74"/>
                <a:gd name="T48" fmla="*/ 22 w 48"/>
                <a:gd name="T49" fmla="*/ 0 h 74"/>
                <a:gd name="T50" fmla="*/ 28 w 48"/>
                <a:gd name="T51" fmla="*/ 2 h 74"/>
                <a:gd name="T52" fmla="*/ 34 w 48"/>
                <a:gd name="T53" fmla="*/ 4 h 74"/>
                <a:gd name="T54" fmla="*/ 38 w 48"/>
                <a:gd name="T55" fmla="*/ 6 h 74"/>
                <a:gd name="T56" fmla="*/ 42 w 48"/>
                <a:gd name="T57" fmla="*/ 12 h 74"/>
                <a:gd name="T58" fmla="*/ 44 w 48"/>
                <a:gd name="T59" fmla="*/ 20 h 74"/>
                <a:gd name="T60" fmla="*/ 42 w 48"/>
                <a:gd name="T61" fmla="*/ 26 h 74"/>
                <a:gd name="T62" fmla="*/ 40 w 48"/>
                <a:gd name="T63" fmla="*/ 30 h 74"/>
                <a:gd name="T64" fmla="*/ 36 w 48"/>
                <a:gd name="T65" fmla="*/ 40 h 74"/>
                <a:gd name="T66" fmla="*/ 28 w 48"/>
                <a:gd name="T67" fmla="*/ 48 h 74"/>
                <a:gd name="T68" fmla="*/ 22 w 48"/>
                <a:gd name="T69" fmla="*/ 56 h 74"/>
                <a:gd name="T70" fmla="*/ 18 w 48"/>
                <a:gd name="T71" fmla="*/ 60 h 74"/>
                <a:gd name="T72" fmla="*/ 14 w 48"/>
                <a:gd name="T73" fmla="*/ 64 h 74"/>
                <a:gd name="T74" fmla="*/ 10 w 48"/>
                <a:gd name="T75" fmla="*/ 66 h 74"/>
                <a:gd name="T76" fmla="*/ 30 w 48"/>
                <a:gd name="T77" fmla="*/ 66 h 74"/>
                <a:gd name="T78" fmla="*/ 34 w 48"/>
                <a:gd name="T79" fmla="*/ 66 h 74"/>
                <a:gd name="T80" fmla="*/ 38 w 48"/>
                <a:gd name="T81" fmla="*/ 66 h 74"/>
                <a:gd name="T82" fmla="*/ 40 w 48"/>
                <a:gd name="T83" fmla="*/ 66 h 74"/>
                <a:gd name="T84" fmla="*/ 42 w 48"/>
                <a:gd name="T85" fmla="*/ 64 h 74"/>
                <a:gd name="T86" fmla="*/ 44 w 48"/>
                <a:gd name="T87" fmla="*/ 62 h 74"/>
                <a:gd name="T88" fmla="*/ 46 w 48"/>
                <a:gd name="T89" fmla="*/ 60 h 74"/>
                <a:gd name="T90" fmla="*/ 48 w 48"/>
                <a:gd name="T91" fmla="*/ 60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74"/>
                <a:gd name="T140" fmla="*/ 48 w 48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74">
                  <a:moveTo>
                    <a:pt x="48" y="60"/>
                  </a:moveTo>
                  <a:lnTo>
                    <a:pt x="42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12" y="62"/>
                  </a:lnTo>
                  <a:lnTo>
                    <a:pt x="20" y="52"/>
                  </a:lnTo>
                  <a:lnTo>
                    <a:pt x="26" y="44"/>
                  </a:lnTo>
                  <a:lnTo>
                    <a:pt x="32" y="38"/>
                  </a:lnTo>
                  <a:lnTo>
                    <a:pt x="34" y="30"/>
                  </a:lnTo>
                  <a:lnTo>
                    <a:pt x="34" y="24"/>
                  </a:lnTo>
                  <a:lnTo>
                    <a:pt x="34" y="18"/>
                  </a:lnTo>
                  <a:lnTo>
                    <a:pt x="30" y="14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0"/>
                  </a:lnTo>
                  <a:lnTo>
                    <a:pt x="42" y="26"/>
                  </a:lnTo>
                  <a:lnTo>
                    <a:pt x="40" y="30"/>
                  </a:lnTo>
                  <a:lnTo>
                    <a:pt x="36" y="40"/>
                  </a:lnTo>
                  <a:lnTo>
                    <a:pt x="28" y="48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4" y="64"/>
                  </a:lnTo>
                  <a:lnTo>
                    <a:pt x="10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4" y="62"/>
                  </a:lnTo>
                  <a:lnTo>
                    <a:pt x="46" y="60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05" name="Freeform 85"/>
            <p:cNvSpPr>
              <a:spLocks/>
            </p:cNvSpPr>
            <p:nvPr/>
          </p:nvSpPr>
          <p:spPr bwMode="auto">
            <a:xfrm>
              <a:off x="2524" y="2978"/>
              <a:ext cx="28" cy="74"/>
            </a:xfrm>
            <a:custGeom>
              <a:avLst/>
              <a:gdLst>
                <a:gd name="T0" fmla="*/ 0 w 28"/>
                <a:gd name="T1" fmla="*/ 8 h 74"/>
                <a:gd name="T2" fmla="*/ 18 w 28"/>
                <a:gd name="T3" fmla="*/ 0 h 74"/>
                <a:gd name="T4" fmla="*/ 18 w 28"/>
                <a:gd name="T5" fmla="*/ 0 h 74"/>
                <a:gd name="T6" fmla="*/ 18 w 28"/>
                <a:gd name="T7" fmla="*/ 62 h 74"/>
                <a:gd name="T8" fmla="*/ 18 w 28"/>
                <a:gd name="T9" fmla="*/ 66 h 74"/>
                <a:gd name="T10" fmla="*/ 20 w 28"/>
                <a:gd name="T11" fmla="*/ 70 h 74"/>
                <a:gd name="T12" fmla="*/ 20 w 28"/>
                <a:gd name="T13" fmla="*/ 70 h 74"/>
                <a:gd name="T14" fmla="*/ 22 w 28"/>
                <a:gd name="T15" fmla="*/ 72 h 74"/>
                <a:gd name="T16" fmla="*/ 24 w 28"/>
                <a:gd name="T17" fmla="*/ 72 h 74"/>
                <a:gd name="T18" fmla="*/ 28 w 28"/>
                <a:gd name="T19" fmla="*/ 72 h 74"/>
                <a:gd name="T20" fmla="*/ 28 w 28"/>
                <a:gd name="T21" fmla="*/ 74 h 74"/>
                <a:gd name="T22" fmla="*/ 0 w 28"/>
                <a:gd name="T23" fmla="*/ 74 h 74"/>
                <a:gd name="T24" fmla="*/ 0 w 28"/>
                <a:gd name="T25" fmla="*/ 72 h 74"/>
                <a:gd name="T26" fmla="*/ 4 w 28"/>
                <a:gd name="T27" fmla="*/ 72 h 74"/>
                <a:gd name="T28" fmla="*/ 8 w 28"/>
                <a:gd name="T29" fmla="*/ 72 h 74"/>
                <a:gd name="T30" fmla="*/ 8 w 28"/>
                <a:gd name="T31" fmla="*/ 70 h 74"/>
                <a:gd name="T32" fmla="*/ 10 w 28"/>
                <a:gd name="T33" fmla="*/ 70 h 74"/>
                <a:gd name="T34" fmla="*/ 10 w 28"/>
                <a:gd name="T35" fmla="*/ 66 h 74"/>
                <a:gd name="T36" fmla="*/ 10 w 28"/>
                <a:gd name="T37" fmla="*/ 62 h 74"/>
                <a:gd name="T38" fmla="*/ 10 w 28"/>
                <a:gd name="T39" fmla="*/ 20 h 74"/>
                <a:gd name="T40" fmla="*/ 10 w 28"/>
                <a:gd name="T41" fmla="*/ 14 h 74"/>
                <a:gd name="T42" fmla="*/ 10 w 28"/>
                <a:gd name="T43" fmla="*/ 10 h 74"/>
                <a:gd name="T44" fmla="*/ 8 w 28"/>
                <a:gd name="T45" fmla="*/ 10 h 74"/>
                <a:gd name="T46" fmla="*/ 8 w 28"/>
                <a:gd name="T47" fmla="*/ 8 h 74"/>
                <a:gd name="T48" fmla="*/ 8 w 28"/>
                <a:gd name="T49" fmla="*/ 8 h 74"/>
                <a:gd name="T50" fmla="*/ 6 w 28"/>
                <a:gd name="T51" fmla="*/ 8 h 74"/>
                <a:gd name="T52" fmla="*/ 4 w 28"/>
                <a:gd name="T53" fmla="*/ 8 h 74"/>
                <a:gd name="T54" fmla="*/ 0 w 28"/>
                <a:gd name="T55" fmla="*/ 10 h 74"/>
                <a:gd name="T56" fmla="*/ 0 w 28"/>
                <a:gd name="T57" fmla="*/ 8 h 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74"/>
                <a:gd name="T89" fmla="*/ 28 w 28"/>
                <a:gd name="T90" fmla="*/ 74 h 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74">
                  <a:moveTo>
                    <a:pt x="0" y="8"/>
                  </a:moveTo>
                  <a:lnTo>
                    <a:pt x="18" y="0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10" y="62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06" name="Rectangle 86"/>
            <p:cNvSpPr>
              <a:spLocks noChangeArrowheads="1"/>
            </p:cNvSpPr>
            <p:nvPr/>
          </p:nvSpPr>
          <p:spPr bwMode="auto">
            <a:xfrm>
              <a:off x="1422" y="1024"/>
              <a:ext cx="2916" cy="22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26429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Geometry of 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Gauss Map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 flipH="1" flipV="1">
            <a:off x="7467600" y="1579563"/>
            <a:ext cx="223838" cy="26193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0" name="Freeform 4"/>
          <p:cNvSpPr>
            <a:spLocks/>
          </p:cNvSpPr>
          <p:nvPr/>
        </p:nvSpPr>
        <p:spPr bwMode="auto">
          <a:xfrm>
            <a:off x="7467600" y="1579563"/>
            <a:ext cx="65088" cy="68262"/>
          </a:xfrm>
          <a:custGeom>
            <a:avLst/>
            <a:gdLst>
              <a:gd name="T0" fmla="*/ 2147483647 w 40"/>
              <a:gd name="T1" fmla="*/ 2147483647 h 42"/>
              <a:gd name="T2" fmla="*/ 0 w 40"/>
              <a:gd name="T3" fmla="*/ 0 h 42"/>
              <a:gd name="T4" fmla="*/ 2147483647 w 40"/>
              <a:gd name="T5" fmla="*/ 2147483647 h 42"/>
              <a:gd name="T6" fmla="*/ 0 60000 65536"/>
              <a:gd name="T7" fmla="*/ 0 60000 65536"/>
              <a:gd name="T8" fmla="*/ 0 60000 65536"/>
              <a:gd name="T9" fmla="*/ 0 w 40"/>
              <a:gd name="T10" fmla="*/ 0 h 42"/>
              <a:gd name="T11" fmla="*/ 40 w 40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42">
                <a:moveTo>
                  <a:pt x="22" y="42"/>
                </a:moveTo>
                <a:lnTo>
                  <a:pt x="0" y="0"/>
                </a:lnTo>
                <a:lnTo>
                  <a:pt x="40" y="2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V="1">
            <a:off x="6489700" y="1357313"/>
            <a:ext cx="223838" cy="2222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2" name="Freeform 6"/>
          <p:cNvSpPr>
            <a:spLocks/>
          </p:cNvSpPr>
          <p:nvPr/>
        </p:nvSpPr>
        <p:spPr bwMode="auto">
          <a:xfrm>
            <a:off x="6643688" y="1357313"/>
            <a:ext cx="69850" cy="68262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0 h 42"/>
              <a:gd name="T4" fmla="*/ 2147483647 w 42"/>
              <a:gd name="T5" fmla="*/ 2147483647 h 42"/>
              <a:gd name="T6" fmla="*/ 0 60000 65536"/>
              <a:gd name="T7" fmla="*/ 0 60000 65536"/>
              <a:gd name="T8" fmla="*/ 0 60000 65536"/>
              <a:gd name="T9" fmla="*/ 0 w 42"/>
              <a:gd name="T10" fmla="*/ 0 h 42"/>
              <a:gd name="T11" fmla="*/ 42 w 4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2">
                <a:moveTo>
                  <a:pt x="0" y="26"/>
                </a:moveTo>
                <a:lnTo>
                  <a:pt x="42" y="0"/>
                </a:lnTo>
                <a:lnTo>
                  <a:pt x="18" y="4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3" name="Freeform 7"/>
          <p:cNvSpPr>
            <a:spLocks/>
          </p:cNvSpPr>
          <p:nvPr/>
        </p:nvSpPr>
        <p:spPr bwMode="auto">
          <a:xfrm>
            <a:off x="7519988" y="990600"/>
            <a:ext cx="708025" cy="568325"/>
          </a:xfrm>
          <a:custGeom>
            <a:avLst/>
            <a:gdLst>
              <a:gd name="T0" fmla="*/ 0 w 430"/>
              <a:gd name="T1" fmla="*/ 2147483647 h 350"/>
              <a:gd name="T2" fmla="*/ 0 w 430"/>
              <a:gd name="T3" fmla="*/ 2147483647 h 350"/>
              <a:gd name="T4" fmla="*/ 2147483647 w 430"/>
              <a:gd name="T5" fmla="*/ 2147483647 h 350"/>
              <a:gd name="T6" fmla="*/ 2147483647 w 430"/>
              <a:gd name="T7" fmla="*/ 2147483647 h 350"/>
              <a:gd name="T8" fmla="*/ 2147483647 w 430"/>
              <a:gd name="T9" fmla="*/ 2147483647 h 350"/>
              <a:gd name="T10" fmla="*/ 2147483647 w 430"/>
              <a:gd name="T11" fmla="*/ 2147483647 h 350"/>
              <a:gd name="T12" fmla="*/ 2147483647 w 430"/>
              <a:gd name="T13" fmla="*/ 2147483647 h 350"/>
              <a:gd name="T14" fmla="*/ 2147483647 w 430"/>
              <a:gd name="T15" fmla="*/ 2147483647 h 350"/>
              <a:gd name="T16" fmla="*/ 2147483647 w 430"/>
              <a:gd name="T17" fmla="*/ 2147483647 h 350"/>
              <a:gd name="T18" fmla="*/ 2147483647 w 430"/>
              <a:gd name="T19" fmla="*/ 2147483647 h 350"/>
              <a:gd name="T20" fmla="*/ 2147483647 w 430"/>
              <a:gd name="T21" fmla="*/ 2147483647 h 350"/>
              <a:gd name="T22" fmla="*/ 2147483647 w 430"/>
              <a:gd name="T23" fmla="*/ 2147483647 h 350"/>
              <a:gd name="T24" fmla="*/ 2147483647 w 430"/>
              <a:gd name="T25" fmla="*/ 2147483647 h 350"/>
              <a:gd name="T26" fmla="*/ 2147483647 w 430"/>
              <a:gd name="T27" fmla="*/ 2147483647 h 350"/>
              <a:gd name="T28" fmla="*/ 2147483647 w 430"/>
              <a:gd name="T29" fmla="*/ 2147483647 h 350"/>
              <a:gd name="T30" fmla="*/ 2147483647 w 430"/>
              <a:gd name="T31" fmla="*/ 2147483647 h 350"/>
              <a:gd name="T32" fmla="*/ 2147483647 w 430"/>
              <a:gd name="T33" fmla="*/ 2147483647 h 350"/>
              <a:gd name="T34" fmla="*/ 2147483647 w 430"/>
              <a:gd name="T35" fmla="*/ 2147483647 h 350"/>
              <a:gd name="T36" fmla="*/ 2147483647 w 430"/>
              <a:gd name="T37" fmla="*/ 2147483647 h 350"/>
              <a:gd name="T38" fmla="*/ 2147483647 w 430"/>
              <a:gd name="T39" fmla="*/ 2147483647 h 350"/>
              <a:gd name="T40" fmla="*/ 2147483647 w 430"/>
              <a:gd name="T41" fmla="*/ 2147483647 h 350"/>
              <a:gd name="T42" fmla="*/ 2147483647 w 430"/>
              <a:gd name="T43" fmla="*/ 2147483647 h 350"/>
              <a:gd name="T44" fmla="*/ 2147483647 w 430"/>
              <a:gd name="T45" fmla="*/ 2147483647 h 350"/>
              <a:gd name="T46" fmla="*/ 2147483647 w 430"/>
              <a:gd name="T47" fmla="*/ 2147483647 h 350"/>
              <a:gd name="T48" fmla="*/ 2147483647 w 430"/>
              <a:gd name="T49" fmla="*/ 2147483647 h 350"/>
              <a:gd name="T50" fmla="*/ 2147483647 w 430"/>
              <a:gd name="T51" fmla="*/ 2147483647 h 350"/>
              <a:gd name="T52" fmla="*/ 2147483647 w 430"/>
              <a:gd name="T53" fmla="*/ 2147483647 h 350"/>
              <a:gd name="T54" fmla="*/ 2147483647 w 430"/>
              <a:gd name="T55" fmla="*/ 2147483647 h 350"/>
              <a:gd name="T56" fmla="*/ 2147483647 w 430"/>
              <a:gd name="T57" fmla="*/ 2147483647 h 350"/>
              <a:gd name="T58" fmla="*/ 2147483647 w 430"/>
              <a:gd name="T59" fmla="*/ 2147483647 h 350"/>
              <a:gd name="T60" fmla="*/ 2147483647 w 430"/>
              <a:gd name="T61" fmla="*/ 2147483647 h 350"/>
              <a:gd name="T62" fmla="*/ 2147483647 w 430"/>
              <a:gd name="T63" fmla="*/ 2147483647 h 350"/>
              <a:gd name="T64" fmla="*/ 2147483647 w 430"/>
              <a:gd name="T65" fmla="*/ 2147483647 h 350"/>
              <a:gd name="T66" fmla="*/ 2147483647 w 430"/>
              <a:gd name="T67" fmla="*/ 2147483647 h 350"/>
              <a:gd name="T68" fmla="*/ 2147483647 w 430"/>
              <a:gd name="T69" fmla="*/ 2147483647 h 350"/>
              <a:gd name="T70" fmla="*/ 2147483647 w 430"/>
              <a:gd name="T71" fmla="*/ 2147483647 h 350"/>
              <a:gd name="T72" fmla="*/ 2147483647 w 430"/>
              <a:gd name="T73" fmla="*/ 2147483647 h 350"/>
              <a:gd name="T74" fmla="*/ 2147483647 w 430"/>
              <a:gd name="T75" fmla="*/ 2147483647 h 350"/>
              <a:gd name="T76" fmla="*/ 2147483647 w 430"/>
              <a:gd name="T77" fmla="*/ 2147483647 h 350"/>
              <a:gd name="T78" fmla="*/ 2147483647 w 430"/>
              <a:gd name="T79" fmla="*/ 2147483647 h 350"/>
              <a:gd name="T80" fmla="*/ 2147483647 w 430"/>
              <a:gd name="T81" fmla="*/ 2147483647 h 350"/>
              <a:gd name="T82" fmla="*/ 2147483647 w 430"/>
              <a:gd name="T83" fmla="*/ 2147483647 h 350"/>
              <a:gd name="T84" fmla="*/ 2147483647 w 430"/>
              <a:gd name="T85" fmla="*/ 2147483647 h 350"/>
              <a:gd name="T86" fmla="*/ 2147483647 w 430"/>
              <a:gd name="T87" fmla="*/ 2147483647 h 350"/>
              <a:gd name="T88" fmla="*/ 2147483647 w 430"/>
              <a:gd name="T89" fmla="*/ 0 h 3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30"/>
              <a:gd name="T136" fmla="*/ 0 h 350"/>
              <a:gd name="T137" fmla="*/ 430 w 430"/>
              <a:gd name="T138" fmla="*/ 350 h 35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30" h="350">
                <a:moveTo>
                  <a:pt x="0" y="350"/>
                </a:moveTo>
                <a:lnTo>
                  <a:pt x="0" y="348"/>
                </a:lnTo>
                <a:lnTo>
                  <a:pt x="4" y="348"/>
                </a:lnTo>
                <a:lnTo>
                  <a:pt x="8" y="344"/>
                </a:lnTo>
                <a:lnTo>
                  <a:pt x="16" y="338"/>
                </a:lnTo>
                <a:lnTo>
                  <a:pt x="26" y="332"/>
                </a:lnTo>
                <a:lnTo>
                  <a:pt x="40" y="324"/>
                </a:lnTo>
                <a:lnTo>
                  <a:pt x="54" y="314"/>
                </a:lnTo>
                <a:lnTo>
                  <a:pt x="70" y="304"/>
                </a:lnTo>
                <a:lnTo>
                  <a:pt x="88" y="294"/>
                </a:lnTo>
                <a:lnTo>
                  <a:pt x="104" y="282"/>
                </a:lnTo>
                <a:lnTo>
                  <a:pt x="122" y="272"/>
                </a:lnTo>
                <a:lnTo>
                  <a:pt x="140" y="260"/>
                </a:lnTo>
                <a:lnTo>
                  <a:pt x="154" y="250"/>
                </a:lnTo>
                <a:lnTo>
                  <a:pt x="170" y="240"/>
                </a:lnTo>
                <a:lnTo>
                  <a:pt x="184" y="230"/>
                </a:lnTo>
                <a:lnTo>
                  <a:pt x="196" y="222"/>
                </a:lnTo>
                <a:lnTo>
                  <a:pt x="208" y="214"/>
                </a:lnTo>
                <a:lnTo>
                  <a:pt x="220" y="206"/>
                </a:lnTo>
                <a:lnTo>
                  <a:pt x="230" y="198"/>
                </a:lnTo>
                <a:lnTo>
                  <a:pt x="240" y="192"/>
                </a:lnTo>
                <a:lnTo>
                  <a:pt x="248" y="184"/>
                </a:lnTo>
                <a:lnTo>
                  <a:pt x="258" y="178"/>
                </a:lnTo>
                <a:lnTo>
                  <a:pt x="266" y="170"/>
                </a:lnTo>
                <a:lnTo>
                  <a:pt x="274" y="164"/>
                </a:lnTo>
                <a:lnTo>
                  <a:pt x="284" y="156"/>
                </a:lnTo>
                <a:lnTo>
                  <a:pt x="292" y="148"/>
                </a:lnTo>
                <a:lnTo>
                  <a:pt x="300" y="142"/>
                </a:lnTo>
                <a:lnTo>
                  <a:pt x="308" y="134"/>
                </a:lnTo>
                <a:lnTo>
                  <a:pt x="318" y="124"/>
                </a:lnTo>
                <a:lnTo>
                  <a:pt x="326" y="116"/>
                </a:lnTo>
                <a:lnTo>
                  <a:pt x="334" y="106"/>
                </a:lnTo>
                <a:lnTo>
                  <a:pt x="344" y="96"/>
                </a:lnTo>
                <a:lnTo>
                  <a:pt x="354" y="86"/>
                </a:lnTo>
                <a:lnTo>
                  <a:pt x="364" y="74"/>
                </a:lnTo>
                <a:lnTo>
                  <a:pt x="376" y="62"/>
                </a:lnTo>
                <a:lnTo>
                  <a:pt x="386" y="50"/>
                </a:lnTo>
                <a:lnTo>
                  <a:pt x="396" y="40"/>
                </a:lnTo>
                <a:lnTo>
                  <a:pt x="404" y="30"/>
                </a:lnTo>
                <a:lnTo>
                  <a:pt x="412" y="20"/>
                </a:lnTo>
                <a:lnTo>
                  <a:pt x="418" y="12"/>
                </a:lnTo>
                <a:lnTo>
                  <a:pt x="424" y="6"/>
                </a:lnTo>
                <a:lnTo>
                  <a:pt x="428" y="2"/>
                </a:lnTo>
                <a:lnTo>
                  <a:pt x="43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>
            <a:off x="7664450" y="1195388"/>
            <a:ext cx="639763" cy="527050"/>
          </a:xfrm>
          <a:custGeom>
            <a:avLst/>
            <a:gdLst>
              <a:gd name="T0" fmla="*/ 0 w 388"/>
              <a:gd name="T1" fmla="*/ 2147483647 h 324"/>
              <a:gd name="T2" fmla="*/ 2147483647 w 388"/>
              <a:gd name="T3" fmla="*/ 2147483647 h 324"/>
              <a:gd name="T4" fmla="*/ 2147483647 w 388"/>
              <a:gd name="T5" fmla="*/ 2147483647 h 324"/>
              <a:gd name="T6" fmla="*/ 2147483647 w 388"/>
              <a:gd name="T7" fmla="*/ 2147483647 h 324"/>
              <a:gd name="T8" fmla="*/ 2147483647 w 388"/>
              <a:gd name="T9" fmla="*/ 2147483647 h 324"/>
              <a:gd name="T10" fmla="*/ 2147483647 w 388"/>
              <a:gd name="T11" fmla="*/ 2147483647 h 324"/>
              <a:gd name="T12" fmla="*/ 2147483647 w 388"/>
              <a:gd name="T13" fmla="*/ 2147483647 h 324"/>
              <a:gd name="T14" fmla="*/ 2147483647 w 388"/>
              <a:gd name="T15" fmla="*/ 2147483647 h 324"/>
              <a:gd name="T16" fmla="*/ 2147483647 w 388"/>
              <a:gd name="T17" fmla="*/ 2147483647 h 324"/>
              <a:gd name="T18" fmla="*/ 2147483647 w 388"/>
              <a:gd name="T19" fmla="*/ 2147483647 h 324"/>
              <a:gd name="T20" fmla="*/ 2147483647 w 388"/>
              <a:gd name="T21" fmla="*/ 2147483647 h 324"/>
              <a:gd name="T22" fmla="*/ 2147483647 w 388"/>
              <a:gd name="T23" fmla="*/ 2147483647 h 324"/>
              <a:gd name="T24" fmla="*/ 2147483647 w 388"/>
              <a:gd name="T25" fmla="*/ 2147483647 h 324"/>
              <a:gd name="T26" fmla="*/ 2147483647 w 388"/>
              <a:gd name="T27" fmla="*/ 2147483647 h 324"/>
              <a:gd name="T28" fmla="*/ 2147483647 w 388"/>
              <a:gd name="T29" fmla="*/ 2147483647 h 324"/>
              <a:gd name="T30" fmla="*/ 2147483647 w 388"/>
              <a:gd name="T31" fmla="*/ 2147483647 h 324"/>
              <a:gd name="T32" fmla="*/ 2147483647 w 388"/>
              <a:gd name="T33" fmla="*/ 2147483647 h 324"/>
              <a:gd name="T34" fmla="*/ 2147483647 w 388"/>
              <a:gd name="T35" fmla="*/ 2147483647 h 324"/>
              <a:gd name="T36" fmla="*/ 2147483647 w 388"/>
              <a:gd name="T37" fmla="*/ 2147483647 h 324"/>
              <a:gd name="T38" fmla="*/ 2147483647 w 388"/>
              <a:gd name="T39" fmla="*/ 2147483647 h 324"/>
              <a:gd name="T40" fmla="*/ 2147483647 w 388"/>
              <a:gd name="T41" fmla="*/ 2147483647 h 324"/>
              <a:gd name="T42" fmla="*/ 2147483647 w 388"/>
              <a:gd name="T43" fmla="*/ 2147483647 h 324"/>
              <a:gd name="T44" fmla="*/ 2147483647 w 388"/>
              <a:gd name="T45" fmla="*/ 2147483647 h 324"/>
              <a:gd name="T46" fmla="*/ 2147483647 w 388"/>
              <a:gd name="T47" fmla="*/ 2147483647 h 324"/>
              <a:gd name="T48" fmla="*/ 2147483647 w 388"/>
              <a:gd name="T49" fmla="*/ 2147483647 h 324"/>
              <a:gd name="T50" fmla="*/ 2147483647 w 388"/>
              <a:gd name="T51" fmla="*/ 2147483647 h 324"/>
              <a:gd name="T52" fmla="*/ 2147483647 w 388"/>
              <a:gd name="T53" fmla="*/ 2147483647 h 324"/>
              <a:gd name="T54" fmla="*/ 2147483647 w 388"/>
              <a:gd name="T55" fmla="*/ 2147483647 h 324"/>
              <a:gd name="T56" fmla="*/ 2147483647 w 388"/>
              <a:gd name="T57" fmla="*/ 2147483647 h 324"/>
              <a:gd name="T58" fmla="*/ 2147483647 w 388"/>
              <a:gd name="T59" fmla="*/ 2147483647 h 324"/>
              <a:gd name="T60" fmla="*/ 2147483647 w 388"/>
              <a:gd name="T61" fmla="*/ 2147483647 h 324"/>
              <a:gd name="T62" fmla="*/ 2147483647 w 388"/>
              <a:gd name="T63" fmla="*/ 2147483647 h 324"/>
              <a:gd name="T64" fmla="*/ 2147483647 w 388"/>
              <a:gd name="T65" fmla="*/ 2147483647 h 324"/>
              <a:gd name="T66" fmla="*/ 2147483647 w 388"/>
              <a:gd name="T67" fmla="*/ 2147483647 h 324"/>
              <a:gd name="T68" fmla="*/ 2147483647 w 388"/>
              <a:gd name="T69" fmla="*/ 2147483647 h 324"/>
              <a:gd name="T70" fmla="*/ 2147483647 w 388"/>
              <a:gd name="T71" fmla="*/ 2147483647 h 324"/>
              <a:gd name="T72" fmla="*/ 2147483647 w 388"/>
              <a:gd name="T73" fmla="*/ 2147483647 h 324"/>
              <a:gd name="T74" fmla="*/ 2147483647 w 388"/>
              <a:gd name="T75" fmla="*/ 2147483647 h 324"/>
              <a:gd name="T76" fmla="*/ 2147483647 w 388"/>
              <a:gd name="T77" fmla="*/ 2147483647 h 324"/>
              <a:gd name="T78" fmla="*/ 2147483647 w 388"/>
              <a:gd name="T79" fmla="*/ 2147483647 h 324"/>
              <a:gd name="T80" fmla="*/ 2147483647 w 388"/>
              <a:gd name="T81" fmla="*/ 2147483647 h 324"/>
              <a:gd name="T82" fmla="*/ 2147483647 w 388"/>
              <a:gd name="T83" fmla="*/ 2147483647 h 324"/>
              <a:gd name="T84" fmla="*/ 2147483647 w 388"/>
              <a:gd name="T85" fmla="*/ 0 h 3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88"/>
              <a:gd name="T130" fmla="*/ 0 h 324"/>
              <a:gd name="T131" fmla="*/ 388 w 388"/>
              <a:gd name="T132" fmla="*/ 324 h 3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88" h="324">
                <a:moveTo>
                  <a:pt x="0" y="324"/>
                </a:moveTo>
                <a:lnTo>
                  <a:pt x="2" y="322"/>
                </a:lnTo>
                <a:lnTo>
                  <a:pt x="4" y="320"/>
                </a:lnTo>
                <a:lnTo>
                  <a:pt x="8" y="318"/>
                </a:lnTo>
                <a:lnTo>
                  <a:pt x="16" y="312"/>
                </a:lnTo>
                <a:lnTo>
                  <a:pt x="26" y="306"/>
                </a:lnTo>
                <a:lnTo>
                  <a:pt x="38" y="296"/>
                </a:lnTo>
                <a:lnTo>
                  <a:pt x="52" y="286"/>
                </a:lnTo>
                <a:lnTo>
                  <a:pt x="68" y="276"/>
                </a:lnTo>
                <a:lnTo>
                  <a:pt x="84" y="264"/>
                </a:lnTo>
                <a:lnTo>
                  <a:pt x="100" y="252"/>
                </a:lnTo>
                <a:lnTo>
                  <a:pt x="116" y="240"/>
                </a:lnTo>
                <a:lnTo>
                  <a:pt x="132" y="228"/>
                </a:lnTo>
                <a:lnTo>
                  <a:pt x="148" y="218"/>
                </a:lnTo>
                <a:lnTo>
                  <a:pt x="162" y="208"/>
                </a:lnTo>
                <a:lnTo>
                  <a:pt x="176" y="198"/>
                </a:lnTo>
                <a:lnTo>
                  <a:pt x="188" y="188"/>
                </a:lnTo>
                <a:lnTo>
                  <a:pt x="198" y="180"/>
                </a:lnTo>
                <a:lnTo>
                  <a:pt x="208" y="172"/>
                </a:lnTo>
                <a:lnTo>
                  <a:pt x="218" y="164"/>
                </a:lnTo>
                <a:lnTo>
                  <a:pt x="228" y="158"/>
                </a:lnTo>
                <a:lnTo>
                  <a:pt x="236" y="152"/>
                </a:lnTo>
                <a:lnTo>
                  <a:pt x="244" y="146"/>
                </a:lnTo>
                <a:lnTo>
                  <a:pt x="252" y="140"/>
                </a:lnTo>
                <a:lnTo>
                  <a:pt x="260" y="132"/>
                </a:lnTo>
                <a:lnTo>
                  <a:pt x="268" y="124"/>
                </a:lnTo>
                <a:lnTo>
                  <a:pt x="276" y="118"/>
                </a:lnTo>
                <a:lnTo>
                  <a:pt x="284" y="110"/>
                </a:lnTo>
                <a:lnTo>
                  <a:pt x="292" y="102"/>
                </a:lnTo>
                <a:lnTo>
                  <a:pt x="300" y="94"/>
                </a:lnTo>
                <a:lnTo>
                  <a:pt x="308" y="86"/>
                </a:lnTo>
                <a:lnTo>
                  <a:pt x="318" y="78"/>
                </a:lnTo>
                <a:lnTo>
                  <a:pt x="326" y="68"/>
                </a:lnTo>
                <a:lnTo>
                  <a:pt x="336" y="58"/>
                </a:lnTo>
                <a:lnTo>
                  <a:pt x="344" y="48"/>
                </a:lnTo>
                <a:lnTo>
                  <a:pt x="354" y="38"/>
                </a:lnTo>
                <a:lnTo>
                  <a:pt x="362" y="28"/>
                </a:lnTo>
                <a:lnTo>
                  <a:pt x="370" y="20"/>
                </a:lnTo>
                <a:lnTo>
                  <a:pt x="376" y="14"/>
                </a:lnTo>
                <a:lnTo>
                  <a:pt x="382" y="8"/>
                </a:lnTo>
                <a:lnTo>
                  <a:pt x="384" y="4"/>
                </a:lnTo>
                <a:lnTo>
                  <a:pt x="386" y="2"/>
                </a:lnTo>
                <a:lnTo>
                  <a:pt x="38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6367463" y="496888"/>
            <a:ext cx="317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V="1">
            <a:off x="6370638" y="493713"/>
            <a:ext cx="635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6376988" y="490538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8" name="Freeform 12"/>
          <p:cNvSpPr>
            <a:spLocks/>
          </p:cNvSpPr>
          <p:nvPr/>
        </p:nvSpPr>
        <p:spPr bwMode="auto">
          <a:xfrm>
            <a:off x="6386513" y="477838"/>
            <a:ext cx="23812" cy="12700"/>
          </a:xfrm>
          <a:custGeom>
            <a:avLst/>
            <a:gdLst>
              <a:gd name="T0" fmla="*/ 0 w 14"/>
              <a:gd name="T1" fmla="*/ 2147483647 h 8"/>
              <a:gd name="T2" fmla="*/ 2147483647 w 14"/>
              <a:gd name="T3" fmla="*/ 2147483647 h 8"/>
              <a:gd name="T4" fmla="*/ 2147483647 w 14"/>
              <a:gd name="T5" fmla="*/ 0 h 8"/>
              <a:gd name="T6" fmla="*/ 0 60000 65536"/>
              <a:gd name="T7" fmla="*/ 0 60000 65536"/>
              <a:gd name="T8" fmla="*/ 0 60000 65536"/>
              <a:gd name="T9" fmla="*/ 0 w 14"/>
              <a:gd name="T10" fmla="*/ 0 h 8"/>
              <a:gd name="T11" fmla="*/ 14 w 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8">
                <a:moveTo>
                  <a:pt x="0" y="8"/>
                </a:moveTo>
                <a:lnTo>
                  <a:pt x="6" y="4"/>
                </a:lnTo>
                <a:lnTo>
                  <a:pt x="1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V="1">
            <a:off x="6453188" y="454025"/>
            <a:ext cx="31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6456363" y="450850"/>
            <a:ext cx="1270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V="1">
            <a:off x="6469063" y="444500"/>
            <a:ext cx="14287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2" name="Freeform 16"/>
          <p:cNvSpPr>
            <a:spLocks/>
          </p:cNvSpPr>
          <p:nvPr/>
        </p:nvSpPr>
        <p:spPr bwMode="auto">
          <a:xfrm>
            <a:off x="6483350" y="441325"/>
            <a:ext cx="12700" cy="3175"/>
          </a:xfrm>
          <a:custGeom>
            <a:avLst/>
            <a:gdLst>
              <a:gd name="T0" fmla="*/ 0 w 8"/>
              <a:gd name="T1" fmla="*/ 2147483647 h 2"/>
              <a:gd name="T2" fmla="*/ 2147483647 w 8"/>
              <a:gd name="T3" fmla="*/ 0 h 2"/>
              <a:gd name="T4" fmla="*/ 2147483647 w 8"/>
              <a:gd name="T5" fmla="*/ 0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2"/>
                </a:moveTo>
                <a:lnTo>
                  <a:pt x="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>
            <a:off x="6542088" y="428625"/>
            <a:ext cx="317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 flipV="1">
            <a:off x="6545263" y="425450"/>
            <a:ext cx="1270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 flipV="1">
            <a:off x="6557963" y="422275"/>
            <a:ext cx="14287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6" name="Freeform 20"/>
          <p:cNvSpPr>
            <a:spLocks/>
          </p:cNvSpPr>
          <p:nvPr/>
        </p:nvSpPr>
        <p:spPr bwMode="auto">
          <a:xfrm>
            <a:off x="6572250" y="419100"/>
            <a:ext cx="15875" cy="3175"/>
          </a:xfrm>
          <a:custGeom>
            <a:avLst/>
            <a:gdLst>
              <a:gd name="T0" fmla="*/ 0 w 10"/>
              <a:gd name="T1" fmla="*/ 2147483647 h 2"/>
              <a:gd name="T2" fmla="*/ 2147483647 w 10"/>
              <a:gd name="T3" fmla="*/ 0 h 2"/>
              <a:gd name="T4" fmla="*/ 2147483647 w 10"/>
              <a:gd name="T5" fmla="*/ 0 h 2"/>
              <a:gd name="T6" fmla="*/ 0 60000 65536"/>
              <a:gd name="T7" fmla="*/ 0 60000 65536"/>
              <a:gd name="T8" fmla="*/ 0 60000 65536"/>
              <a:gd name="T9" fmla="*/ 0 w 10"/>
              <a:gd name="T10" fmla="*/ 0 h 2"/>
              <a:gd name="T11" fmla="*/ 10 w 10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">
                <a:moveTo>
                  <a:pt x="0" y="2"/>
                </a:moveTo>
                <a:lnTo>
                  <a:pt x="1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>
            <a:off x="6637338" y="412750"/>
            <a:ext cx="1587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V="1">
            <a:off x="6637338" y="409575"/>
            <a:ext cx="20637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19" name="Freeform 23"/>
          <p:cNvSpPr>
            <a:spLocks/>
          </p:cNvSpPr>
          <p:nvPr/>
        </p:nvSpPr>
        <p:spPr bwMode="auto">
          <a:xfrm>
            <a:off x="6657975" y="409575"/>
            <a:ext cx="25400" cy="1588"/>
          </a:xfrm>
          <a:custGeom>
            <a:avLst/>
            <a:gdLst>
              <a:gd name="T0" fmla="*/ 0 w 16"/>
              <a:gd name="T1" fmla="*/ 0 h 1588"/>
              <a:gd name="T2" fmla="*/ 2147483647 w 16"/>
              <a:gd name="T3" fmla="*/ 0 h 1588"/>
              <a:gd name="T4" fmla="*/ 2147483647 w 16"/>
              <a:gd name="T5" fmla="*/ 0 h 1588"/>
              <a:gd name="T6" fmla="*/ 0 60000 65536"/>
              <a:gd name="T7" fmla="*/ 0 60000 65536"/>
              <a:gd name="T8" fmla="*/ 0 60000 65536"/>
              <a:gd name="T9" fmla="*/ 0 w 16"/>
              <a:gd name="T10" fmla="*/ 0 h 1588"/>
              <a:gd name="T11" fmla="*/ 16 w 1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1588">
                <a:moveTo>
                  <a:pt x="0" y="0"/>
                </a:moveTo>
                <a:lnTo>
                  <a:pt x="10" y="0"/>
                </a:lnTo>
                <a:lnTo>
                  <a:pt x="1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>
            <a:off x="6729413" y="401638"/>
            <a:ext cx="952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>
            <a:off x="6738938" y="401638"/>
            <a:ext cx="17462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2" name="Freeform 26"/>
          <p:cNvSpPr>
            <a:spLocks/>
          </p:cNvSpPr>
          <p:nvPr/>
        </p:nvSpPr>
        <p:spPr bwMode="auto">
          <a:xfrm>
            <a:off x="6756400" y="401638"/>
            <a:ext cx="22225" cy="1587"/>
          </a:xfrm>
          <a:custGeom>
            <a:avLst/>
            <a:gdLst>
              <a:gd name="T0" fmla="*/ 0 w 14"/>
              <a:gd name="T1" fmla="*/ 0 h 1587"/>
              <a:gd name="T2" fmla="*/ 2147483647 w 14"/>
              <a:gd name="T3" fmla="*/ 0 h 1587"/>
              <a:gd name="T4" fmla="*/ 2147483647 w 14"/>
              <a:gd name="T5" fmla="*/ 0 h 1587"/>
              <a:gd name="T6" fmla="*/ 0 60000 65536"/>
              <a:gd name="T7" fmla="*/ 0 60000 65536"/>
              <a:gd name="T8" fmla="*/ 0 60000 65536"/>
              <a:gd name="T9" fmla="*/ 0 w 14"/>
              <a:gd name="T10" fmla="*/ 0 h 1587"/>
              <a:gd name="T11" fmla="*/ 14 w 1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587">
                <a:moveTo>
                  <a:pt x="0" y="0"/>
                </a:moveTo>
                <a:lnTo>
                  <a:pt x="10" y="0"/>
                </a:lnTo>
                <a:lnTo>
                  <a:pt x="1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>
            <a:off x="6824663" y="401638"/>
            <a:ext cx="7937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>
            <a:off x="6832600" y="401638"/>
            <a:ext cx="1587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5" name="Freeform 29"/>
          <p:cNvSpPr>
            <a:spLocks/>
          </p:cNvSpPr>
          <p:nvPr/>
        </p:nvSpPr>
        <p:spPr bwMode="auto">
          <a:xfrm>
            <a:off x="6848475" y="401638"/>
            <a:ext cx="22225" cy="3175"/>
          </a:xfrm>
          <a:custGeom>
            <a:avLst/>
            <a:gdLst>
              <a:gd name="T0" fmla="*/ 0 w 14"/>
              <a:gd name="T1" fmla="*/ 0 h 2"/>
              <a:gd name="T2" fmla="*/ 2147483647 w 14"/>
              <a:gd name="T3" fmla="*/ 0 h 2"/>
              <a:gd name="T4" fmla="*/ 2147483647 w 14"/>
              <a:gd name="T5" fmla="*/ 2147483647 h 2"/>
              <a:gd name="T6" fmla="*/ 0 60000 65536"/>
              <a:gd name="T7" fmla="*/ 0 60000 65536"/>
              <a:gd name="T8" fmla="*/ 0 60000 65536"/>
              <a:gd name="T9" fmla="*/ 0 w 14"/>
              <a:gd name="T10" fmla="*/ 0 h 2"/>
              <a:gd name="T11" fmla="*/ 14 w 1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">
                <a:moveTo>
                  <a:pt x="0" y="0"/>
                </a:moveTo>
                <a:lnTo>
                  <a:pt x="8" y="0"/>
                </a:lnTo>
                <a:lnTo>
                  <a:pt x="14" y="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6921500" y="409575"/>
            <a:ext cx="1588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>
            <a:off x="6921500" y="409575"/>
            <a:ext cx="12700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>
            <a:off x="6934200" y="409575"/>
            <a:ext cx="1270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29" name="Freeform 33"/>
          <p:cNvSpPr>
            <a:spLocks/>
          </p:cNvSpPr>
          <p:nvPr/>
        </p:nvSpPr>
        <p:spPr bwMode="auto">
          <a:xfrm>
            <a:off x="6946900" y="412750"/>
            <a:ext cx="20638" cy="3175"/>
          </a:xfrm>
          <a:custGeom>
            <a:avLst/>
            <a:gdLst>
              <a:gd name="T0" fmla="*/ 0 w 12"/>
              <a:gd name="T1" fmla="*/ 0 h 2"/>
              <a:gd name="T2" fmla="*/ 2147483647 w 12"/>
              <a:gd name="T3" fmla="*/ 0 h 2"/>
              <a:gd name="T4" fmla="*/ 2147483647 w 12"/>
              <a:gd name="T5" fmla="*/ 2147483647 h 2"/>
              <a:gd name="T6" fmla="*/ 0 60000 65536"/>
              <a:gd name="T7" fmla="*/ 0 60000 65536"/>
              <a:gd name="T8" fmla="*/ 0 60000 65536"/>
              <a:gd name="T9" fmla="*/ 0 w 12"/>
              <a:gd name="T10" fmla="*/ 0 h 2"/>
              <a:gd name="T11" fmla="*/ 12 w 1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2">
                <a:moveTo>
                  <a:pt x="0" y="0"/>
                </a:moveTo>
                <a:lnTo>
                  <a:pt x="8" y="0"/>
                </a:lnTo>
                <a:lnTo>
                  <a:pt x="12" y="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>
            <a:off x="7013575" y="422275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>
            <a:off x="7023100" y="425450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7032625" y="428625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>
            <a:off x="7042150" y="431800"/>
            <a:ext cx="635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4" name="Freeform 38"/>
          <p:cNvSpPr>
            <a:spLocks/>
          </p:cNvSpPr>
          <p:nvPr/>
        </p:nvSpPr>
        <p:spPr bwMode="auto">
          <a:xfrm>
            <a:off x="7048500" y="434975"/>
            <a:ext cx="11113" cy="6350"/>
          </a:xfrm>
          <a:custGeom>
            <a:avLst/>
            <a:gdLst>
              <a:gd name="T0" fmla="*/ 0 w 6"/>
              <a:gd name="T1" fmla="*/ 0 h 4"/>
              <a:gd name="T2" fmla="*/ 2147483647 w 6"/>
              <a:gd name="T3" fmla="*/ 2147483647 h 4"/>
              <a:gd name="T4" fmla="*/ 2147483647 w 6"/>
              <a:gd name="T5" fmla="*/ 2147483647 h 4"/>
              <a:gd name="T6" fmla="*/ 0 60000 65536"/>
              <a:gd name="T7" fmla="*/ 0 60000 65536"/>
              <a:gd name="T8" fmla="*/ 0 60000 65536"/>
              <a:gd name="T9" fmla="*/ 0 w 6"/>
              <a:gd name="T10" fmla="*/ 0 h 4"/>
              <a:gd name="T11" fmla="*/ 6 w 6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">
                <a:moveTo>
                  <a:pt x="0" y="0"/>
                </a:moveTo>
                <a:lnTo>
                  <a:pt x="4" y="2"/>
                </a:lnTo>
                <a:lnTo>
                  <a:pt x="6" y="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>
            <a:off x="7091363" y="469900"/>
            <a:ext cx="31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>
            <a:off x="7094538" y="473075"/>
            <a:ext cx="4762" cy="793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7" name="Line 41"/>
          <p:cNvSpPr>
            <a:spLocks noChangeShapeType="1"/>
          </p:cNvSpPr>
          <p:nvPr/>
        </p:nvSpPr>
        <p:spPr bwMode="auto">
          <a:xfrm>
            <a:off x="7099300" y="481013"/>
            <a:ext cx="317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>
            <a:off x="7102475" y="487363"/>
            <a:ext cx="31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39" name="Line 43"/>
          <p:cNvSpPr>
            <a:spLocks noChangeShapeType="1"/>
          </p:cNvSpPr>
          <p:nvPr/>
        </p:nvSpPr>
        <p:spPr bwMode="auto">
          <a:xfrm>
            <a:off x="7105650" y="490538"/>
            <a:ext cx="1588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0" name="Freeform 44"/>
          <p:cNvSpPr>
            <a:spLocks/>
          </p:cNvSpPr>
          <p:nvPr/>
        </p:nvSpPr>
        <p:spPr bwMode="auto">
          <a:xfrm>
            <a:off x="7105650" y="500063"/>
            <a:ext cx="6350" cy="12700"/>
          </a:xfrm>
          <a:custGeom>
            <a:avLst/>
            <a:gdLst>
              <a:gd name="T0" fmla="*/ 0 w 4"/>
              <a:gd name="T1" fmla="*/ 0 h 8"/>
              <a:gd name="T2" fmla="*/ 2147483647 w 4"/>
              <a:gd name="T3" fmla="*/ 2147483647 h 8"/>
              <a:gd name="T4" fmla="*/ 2147483647 w 4"/>
              <a:gd name="T5" fmla="*/ 2147483647 h 8"/>
              <a:gd name="T6" fmla="*/ 0 60000 65536"/>
              <a:gd name="T7" fmla="*/ 0 60000 65536"/>
              <a:gd name="T8" fmla="*/ 0 60000 65536"/>
              <a:gd name="T9" fmla="*/ 0 w 4"/>
              <a:gd name="T10" fmla="*/ 0 h 8"/>
              <a:gd name="T11" fmla="*/ 4 w 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8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1" name="Line 45"/>
          <p:cNvSpPr>
            <a:spLocks noChangeShapeType="1"/>
          </p:cNvSpPr>
          <p:nvPr/>
        </p:nvSpPr>
        <p:spPr bwMode="auto">
          <a:xfrm>
            <a:off x="7118350" y="558800"/>
            <a:ext cx="1588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2" name="Freeform 46"/>
          <p:cNvSpPr>
            <a:spLocks/>
          </p:cNvSpPr>
          <p:nvPr/>
        </p:nvSpPr>
        <p:spPr bwMode="auto">
          <a:xfrm>
            <a:off x="7596188" y="1111250"/>
            <a:ext cx="671512" cy="536575"/>
          </a:xfrm>
          <a:custGeom>
            <a:avLst/>
            <a:gdLst>
              <a:gd name="T0" fmla="*/ 0 w 408"/>
              <a:gd name="T1" fmla="*/ 2147483647 h 330"/>
              <a:gd name="T2" fmla="*/ 0 w 408"/>
              <a:gd name="T3" fmla="*/ 2147483647 h 330"/>
              <a:gd name="T4" fmla="*/ 2147483647 w 408"/>
              <a:gd name="T5" fmla="*/ 2147483647 h 330"/>
              <a:gd name="T6" fmla="*/ 2147483647 w 408"/>
              <a:gd name="T7" fmla="*/ 2147483647 h 330"/>
              <a:gd name="T8" fmla="*/ 2147483647 w 408"/>
              <a:gd name="T9" fmla="*/ 2147483647 h 330"/>
              <a:gd name="T10" fmla="*/ 2147483647 w 408"/>
              <a:gd name="T11" fmla="*/ 2147483647 h 330"/>
              <a:gd name="T12" fmla="*/ 2147483647 w 408"/>
              <a:gd name="T13" fmla="*/ 2147483647 h 330"/>
              <a:gd name="T14" fmla="*/ 2147483647 w 408"/>
              <a:gd name="T15" fmla="*/ 2147483647 h 330"/>
              <a:gd name="T16" fmla="*/ 2147483647 w 408"/>
              <a:gd name="T17" fmla="*/ 2147483647 h 330"/>
              <a:gd name="T18" fmla="*/ 2147483647 w 408"/>
              <a:gd name="T19" fmla="*/ 2147483647 h 330"/>
              <a:gd name="T20" fmla="*/ 2147483647 w 408"/>
              <a:gd name="T21" fmla="*/ 2147483647 h 330"/>
              <a:gd name="T22" fmla="*/ 2147483647 w 408"/>
              <a:gd name="T23" fmla="*/ 2147483647 h 330"/>
              <a:gd name="T24" fmla="*/ 2147483647 w 408"/>
              <a:gd name="T25" fmla="*/ 2147483647 h 330"/>
              <a:gd name="T26" fmla="*/ 2147483647 w 408"/>
              <a:gd name="T27" fmla="*/ 2147483647 h 330"/>
              <a:gd name="T28" fmla="*/ 2147483647 w 408"/>
              <a:gd name="T29" fmla="*/ 2147483647 h 330"/>
              <a:gd name="T30" fmla="*/ 2147483647 w 408"/>
              <a:gd name="T31" fmla="*/ 2147483647 h 330"/>
              <a:gd name="T32" fmla="*/ 2147483647 w 408"/>
              <a:gd name="T33" fmla="*/ 2147483647 h 330"/>
              <a:gd name="T34" fmla="*/ 2147483647 w 408"/>
              <a:gd name="T35" fmla="*/ 2147483647 h 330"/>
              <a:gd name="T36" fmla="*/ 2147483647 w 408"/>
              <a:gd name="T37" fmla="*/ 2147483647 h 330"/>
              <a:gd name="T38" fmla="*/ 2147483647 w 408"/>
              <a:gd name="T39" fmla="*/ 2147483647 h 330"/>
              <a:gd name="T40" fmla="*/ 2147483647 w 408"/>
              <a:gd name="T41" fmla="*/ 2147483647 h 330"/>
              <a:gd name="T42" fmla="*/ 2147483647 w 408"/>
              <a:gd name="T43" fmla="*/ 2147483647 h 330"/>
              <a:gd name="T44" fmla="*/ 2147483647 w 408"/>
              <a:gd name="T45" fmla="*/ 2147483647 h 330"/>
              <a:gd name="T46" fmla="*/ 2147483647 w 408"/>
              <a:gd name="T47" fmla="*/ 2147483647 h 330"/>
              <a:gd name="T48" fmla="*/ 2147483647 w 408"/>
              <a:gd name="T49" fmla="*/ 2147483647 h 330"/>
              <a:gd name="T50" fmla="*/ 2147483647 w 408"/>
              <a:gd name="T51" fmla="*/ 2147483647 h 330"/>
              <a:gd name="T52" fmla="*/ 2147483647 w 408"/>
              <a:gd name="T53" fmla="*/ 2147483647 h 330"/>
              <a:gd name="T54" fmla="*/ 2147483647 w 408"/>
              <a:gd name="T55" fmla="*/ 2147483647 h 330"/>
              <a:gd name="T56" fmla="*/ 2147483647 w 408"/>
              <a:gd name="T57" fmla="*/ 2147483647 h 330"/>
              <a:gd name="T58" fmla="*/ 2147483647 w 408"/>
              <a:gd name="T59" fmla="*/ 2147483647 h 330"/>
              <a:gd name="T60" fmla="*/ 2147483647 w 408"/>
              <a:gd name="T61" fmla="*/ 2147483647 h 330"/>
              <a:gd name="T62" fmla="*/ 2147483647 w 408"/>
              <a:gd name="T63" fmla="*/ 2147483647 h 330"/>
              <a:gd name="T64" fmla="*/ 2147483647 w 408"/>
              <a:gd name="T65" fmla="*/ 2147483647 h 330"/>
              <a:gd name="T66" fmla="*/ 2147483647 w 408"/>
              <a:gd name="T67" fmla="*/ 2147483647 h 330"/>
              <a:gd name="T68" fmla="*/ 2147483647 w 408"/>
              <a:gd name="T69" fmla="*/ 2147483647 h 330"/>
              <a:gd name="T70" fmla="*/ 2147483647 w 408"/>
              <a:gd name="T71" fmla="*/ 2147483647 h 330"/>
              <a:gd name="T72" fmla="*/ 2147483647 w 408"/>
              <a:gd name="T73" fmla="*/ 2147483647 h 330"/>
              <a:gd name="T74" fmla="*/ 2147483647 w 408"/>
              <a:gd name="T75" fmla="*/ 2147483647 h 330"/>
              <a:gd name="T76" fmla="*/ 2147483647 w 408"/>
              <a:gd name="T77" fmla="*/ 2147483647 h 330"/>
              <a:gd name="T78" fmla="*/ 2147483647 w 408"/>
              <a:gd name="T79" fmla="*/ 2147483647 h 330"/>
              <a:gd name="T80" fmla="*/ 2147483647 w 408"/>
              <a:gd name="T81" fmla="*/ 2147483647 h 330"/>
              <a:gd name="T82" fmla="*/ 2147483647 w 408"/>
              <a:gd name="T83" fmla="*/ 2147483647 h 330"/>
              <a:gd name="T84" fmla="*/ 2147483647 w 408"/>
              <a:gd name="T85" fmla="*/ 2147483647 h 330"/>
              <a:gd name="T86" fmla="*/ 2147483647 w 408"/>
              <a:gd name="T87" fmla="*/ 0 h 330"/>
              <a:gd name="T88" fmla="*/ 2147483647 w 408"/>
              <a:gd name="T89" fmla="*/ 0 h 3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8"/>
              <a:gd name="T136" fmla="*/ 0 h 330"/>
              <a:gd name="T137" fmla="*/ 408 w 408"/>
              <a:gd name="T138" fmla="*/ 330 h 3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8" h="330">
                <a:moveTo>
                  <a:pt x="0" y="330"/>
                </a:moveTo>
                <a:lnTo>
                  <a:pt x="0" y="328"/>
                </a:lnTo>
                <a:lnTo>
                  <a:pt x="2" y="326"/>
                </a:lnTo>
                <a:lnTo>
                  <a:pt x="8" y="324"/>
                </a:lnTo>
                <a:lnTo>
                  <a:pt x="14" y="320"/>
                </a:lnTo>
                <a:lnTo>
                  <a:pt x="22" y="314"/>
                </a:lnTo>
                <a:lnTo>
                  <a:pt x="34" y="308"/>
                </a:lnTo>
                <a:lnTo>
                  <a:pt x="46" y="298"/>
                </a:lnTo>
                <a:lnTo>
                  <a:pt x="60" y="288"/>
                </a:lnTo>
                <a:lnTo>
                  <a:pt x="76" y="278"/>
                </a:lnTo>
                <a:lnTo>
                  <a:pt x="94" y="268"/>
                </a:lnTo>
                <a:lnTo>
                  <a:pt x="110" y="256"/>
                </a:lnTo>
                <a:lnTo>
                  <a:pt x="126" y="246"/>
                </a:lnTo>
                <a:lnTo>
                  <a:pt x="142" y="236"/>
                </a:lnTo>
                <a:lnTo>
                  <a:pt x="156" y="224"/>
                </a:lnTo>
                <a:lnTo>
                  <a:pt x="172" y="216"/>
                </a:lnTo>
                <a:lnTo>
                  <a:pt x="184" y="206"/>
                </a:lnTo>
                <a:lnTo>
                  <a:pt x="196" y="198"/>
                </a:lnTo>
                <a:lnTo>
                  <a:pt x="208" y="190"/>
                </a:lnTo>
                <a:lnTo>
                  <a:pt x="220" y="182"/>
                </a:lnTo>
                <a:lnTo>
                  <a:pt x="228" y="174"/>
                </a:lnTo>
                <a:lnTo>
                  <a:pt x="238" y="168"/>
                </a:lnTo>
                <a:lnTo>
                  <a:pt x="246" y="162"/>
                </a:lnTo>
                <a:lnTo>
                  <a:pt x="254" y="156"/>
                </a:lnTo>
                <a:lnTo>
                  <a:pt x="262" y="150"/>
                </a:lnTo>
                <a:lnTo>
                  <a:pt x="270" y="144"/>
                </a:lnTo>
                <a:lnTo>
                  <a:pt x="278" y="136"/>
                </a:lnTo>
                <a:lnTo>
                  <a:pt x="288" y="128"/>
                </a:lnTo>
                <a:lnTo>
                  <a:pt x="296" y="122"/>
                </a:lnTo>
                <a:lnTo>
                  <a:pt x="304" y="114"/>
                </a:lnTo>
                <a:lnTo>
                  <a:pt x="312" y="106"/>
                </a:lnTo>
                <a:lnTo>
                  <a:pt x="322" y="98"/>
                </a:lnTo>
                <a:lnTo>
                  <a:pt x="330" y="88"/>
                </a:lnTo>
                <a:lnTo>
                  <a:pt x="338" y="80"/>
                </a:lnTo>
                <a:lnTo>
                  <a:pt x="348" y="70"/>
                </a:lnTo>
                <a:lnTo>
                  <a:pt x="356" y="60"/>
                </a:lnTo>
                <a:lnTo>
                  <a:pt x="366" y="48"/>
                </a:lnTo>
                <a:lnTo>
                  <a:pt x="374" y="38"/>
                </a:lnTo>
                <a:lnTo>
                  <a:pt x="384" y="28"/>
                </a:lnTo>
                <a:lnTo>
                  <a:pt x="392" y="20"/>
                </a:lnTo>
                <a:lnTo>
                  <a:pt x="398" y="12"/>
                </a:lnTo>
                <a:lnTo>
                  <a:pt x="402" y="6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222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3" name="Freeform 47"/>
          <p:cNvSpPr>
            <a:spLocks/>
          </p:cNvSpPr>
          <p:nvPr/>
        </p:nvSpPr>
        <p:spPr bwMode="auto">
          <a:xfrm>
            <a:off x="6146800" y="496888"/>
            <a:ext cx="873125" cy="1065212"/>
          </a:xfrm>
          <a:custGeom>
            <a:avLst/>
            <a:gdLst>
              <a:gd name="T0" fmla="*/ 2147483647 w 530"/>
              <a:gd name="T1" fmla="*/ 2147483647 h 656"/>
              <a:gd name="T2" fmla="*/ 2147483647 w 530"/>
              <a:gd name="T3" fmla="*/ 2147483647 h 656"/>
              <a:gd name="T4" fmla="*/ 2147483647 w 530"/>
              <a:gd name="T5" fmla="*/ 2147483647 h 656"/>
              <a:gd name="T6" fmla="*/ 2147483647 w 530"/>
              <a:gd name="T7" fmla="*/ 2147483647 h 656"/>
              <a:gd name="T8" fmla="*/ 2147483647 w 530"/>
              <a:gd name="T9" fmla="*/ 2147483647 h 656"/>
              <a:gd name="T10" fmla="*/ 2147483647 w 530"/>
              <a:gd name="T11" fmla="*/ 2147483647 h 656"/>
              <a:gd name="T12" fmla="*/ 2147483647 w 530"/>
              <a:gd name="T13" fmla="*/ 2147483647 h 656"/>
              <a:gd name="T14" fmla="*/ 2147483647 w 530"/>
              <a:gd name="T15" fmla="*/ 2147483647 h 656"/>
              <a:gd name="T16" fmla="*/ 2147483647 w 530"/>
              <a:gd name="T17" fmla="*/ 2147483647 h 656"/>
              <a:gd name="T18" fmla="*/ 2147483647 w 530"/>
              <a:gd name="T19" fmla="*/ 2147483647 h 656"/>
              <a:gd name="T20" fmla="*/ 2147483647 w 530"/>
              <a:gd name="T21" fmla="*/ 2147483647 h 656"/>
              <a:gd name="T22" fmla="*/ 2147483647 w 530"/>
              <a:gd name="T23" fmla="*/ 2147483647 h 656"/>
              <a:gd name="T24" fmla="*/ 2147483647 w 530"/>
              <a:gd name="T25" fmla="*/ 2147483647 h 656"/>
              <a:gd name="T26" fmla="*/ 2147483647 w 530"/>
              <a:gd name="T27" fmla="*/ 2147483647 h 656"/>
              <a:gd name="T28" fmla="*/ 2147483647 w 530"/>
              <a:gd name="T29" fmla="*/ 2147483647 h 656"/>
              <a:gd name="T30" fmla="*/ 2147483647 w 530"/>
              <a:gd name="T31" fmla="*/ 2147483647 h 656"/>
              <a:gd name="T32" fmla="*/ 2147483647 w 530"/>
              <a:gd name="T33" fmla="*/ 2147483647 h 656"/>
              <a:gd name="T34" fmla="*/ 2147483647 w 530"/>
              <a:gd name="T35" fmla="*/ 2147483647 h 656"/>
              <a:gd name="T36" fmla="*/ 2147483647 w 530"/>
              <a:gd name="T37" fmla="*/ 2147483647 h 656"/>
              <a:gd name="T38" fmla="*/ 2147483647 w 530"/>
              <a:gd name="T39" fmla="*/ 2147483647 h 656"/>
              <a:gd name="T40" fmla="*/ 2147483647 w 530"/>
              <a:gd name="T41" fmla="*/ 2147483647 h 656"/>
              <a:gd name="T42" fmla="*/ 2147483647 w 530"/>
              <a:gd name="T43" fmla="*/ 2147483647 h 656"/>
              <a:gd name="T44" fmla="*/ 2147483647 w 530"/>
              <a:gd name="T45" fmla="*/ 2147483647 h 656"/>
              <a:gd name="T46" fmla="*/ 2147483647 w 530"/>
              <a:gd name="T47" fmla="*/ 2147483647 h 656"/>
              <a:gd name="T48" fmla="*/ 2147483647 w 530"/>
              <a:gd name="T49" fmla="*/ 2147483647 h 656"/>
              <a:gd name="T50" fmla="*/ 2147483647 w 530"/>
              <a:gd name="T51" fmla="*/ 2147483647 h 656"/>
              <a:gd name="T52" fmla="*/ 2147483647 w 530"/>
              <a:gd name="T53" fmla="*/ 2147483647 h 656"/>
              <a:gd name="T54" fmla="*/ 2147483647 w 530"/>
              <a:gd name="T55" fmla="*/ 2147483647 h 656"/>
              <a:gd name="T56" fmla="*/ 2147483647 w 530"/>
              <a:gd name="T57" fmla="*/ 2147483647 h 656"/>
              <a:gd name="T58" fmla="*/ 2147483647 w 530"/>
              <a:gd name="T59" fmla="*/ 2147483647 h 656"/>
              <a:gd name="T60" fmla="*/ 2147483647 w 530"/>
              <a:gd name="T61" fmla="*/ 2147483647 h 656"/>
              <a:gd name="T62" fmla="*/ 2147483647 w 530"/>
              <a:gd name="T63" fmla="*/ 2147483647 h 656"/>
              <a:gd name="T64" fmla="*/ 2147483647 w 530"/>
              <a:gd name="T65" fmla="*/ 2147483647 h 656"/>
              <a:gd name="T66" fmla="*/ 2147483647 w 530"/>
              <a:gd name="T67" fmla="*/ 2147483647 h 656"/>
              <a:gd name="T68" fmla="*/ 2147483647 w 530"/>
              <a:gd name="T69" fmla="*/ 2147483647 h 656"/>
              <a:gd name="T70" fmla="*/ 2147483647 w 530"/>
              <a:gd name="T71" fmla="*/ 2147483647 h 656"/>
              <a:gd name="T72" fmla="*/ 2147483647 w 530"/>
              <a:gd name="T73" fmla="*/ 2147483647 h 656"/>
              <a:gd name="T74" fmla="*/ 2147483647 w 530"/>
              <a:gd name="T75" fmla="*/ 2147483647 h 656"/>
              <a:gd name="T76" fmla="*/ 2147483647 w 530"/>
              <a:gd name="T77" fmla="*/ 2147483647 h 656"/>
              <a:gd name="T78" fmla="*/ 2147483647 w 530"/>
              <a:gd name="T79" fmla="*/ 2147483647 h 656"/>
              <a:gd name="T80" fmla="*/ 2147483647 w 530"/>
              <a:gd name="T81" fmla="*/ 2147483647 h 656"/>
              <a:gd name="T82" fmla="*/ 2147483647 w 530"/>
              <a:gd name="T83" fmla="*/ 2147483647 h 656"/>
              <a:gd name="T84" fmla="*/ 2147483647 w 530"/>
              <a:gd name="T85" fmla="*/ 2147483647 h 656"/>
              <a:gd name="T86" fmla="*/ 2147483647 w 530"/>
              <a:gd name="T87" fmla="*/ 2147483647 h 656"/>
              <a:gd name="T88" fmla="*/ 2147483647 w 530"/>
              <a:gd name="T89" fmla="*/ 2147483647 h 656"/>
              <a:gd name="T90" fmla="*/ 2147483647 w 530"/>
              <a:gd name="T91" fmla="*/ 2147483647 h 656"/>
              <a:gd name="T92" fmla="*/ 2147483647 w 530"/>
              <a:gd name="T93" fmla="*/ 2147483647 h 656"/>
              <a:gd name="T94" fmla="*/ 2147483647 w 530"/>
              <a:gd name="T95" fmla="*/ 2147483647 h 656"/>
              <a:gd name="T96" fmla="*/ 2147483647 w 530"/>
              <a:gd name="T97" fmla="*/ 2147483647 h 656"/>
              <a:gd name="T98" fmla="*/ 2147483647 w 530"/>
              <a:gd name="T99" fmla="*/ 2147483647 h 6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30"/>
              <a:gd name="T151" fmla="*/ 0 h 656"/>
              <a:gd name="T152" fmla="*/ 530 w 530"/>
              <a:gd name="T153" fmla="*/ 656 h 6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30" h="656">
                <a:moveTo>
                  <a:pt x="130" y="0"/>
                </a:moveTo>
                <a:lnTo>
                  <a:pt x="130" y="0"/>
                </a:lnTo>
                <a:lnTo>
                  <a:pt x="128" y="2"/>
                </a:lnTo>
                <a:lnTo>
                  <a:pt x="124" y="6"/>
                </a:lnTo>
                <a:lnTo>
                  <a:pt x="118" y="10"/>
                </a:lnTo>
                <a:lnTo>
                  <a:pt x="110" y="16"/>
                </a:lnTo>
                <a:lnTo>
                  <a:pt x="102" y="22"/>
                </a:lnTo>
                <a:lnTo>
                  <a:pt x="94" y="28"/>
                </a:lnTo>
                <a:lnTo>
                  <a:pt x="88" y="34"/>
                </a:lnTo>
                <a:lnTo>
                  <a:pt x="82" y="40"/>
                </a:lnTo>
                <a:lnTo>
                  <a:pt x="76" y="46"/>
                </a:lnTo>
                <a:lnTo>
                  <a:pt x="70" y="50"/>
                </a:lnTo>
                <a:lnTo>
                  <a:pt x="66" y="56"/>
                </a:lnTo>
                <a:lnTo>
                  <a:pt x="60" y="62"/>
                </a:lnTo>
                <a:lnTo>
                  <a:pt x="56" y="66"/>
                </a:lnTo>
                <a:lnTo>
                  <a:pt x="52" y="74"/>
                </a:lnTo>
                <a:lnTo>
                  <a:pt x="46" y="80"/>
                </a:lnTo>
                <a:lnTo>
                  <a:pt x="42" y="86"/>
                </a:lnTo>
                <a:lnTo>
                  <a:pt x="36" y="94"/>
                </a:lnTo>
                <a:lnTo>
                  <a:pt x="32" y="102"/>
                </a:lnTo>
                <a:lnTo>
                  <a:pt x="28" y="110"/>
                </a:lnTo>
                <a:lnTo>
                  <a:pt x="24" y="118"/>
                </a:lnTo>
                <a:lnTo>
                  <a:pt x="20" y="126"/>
                </a:lnTo>
                <a:lnTo>
                  <a:pt x="16" y="134"/>
                </a:lnTo>
                <a:lnTo>
                  <a:pt x="12" y="142"/>
                </a:lnTo>
                <a:lnTo>
                  <a:pt x="10" y="150"/>
                </a:lnTo>
                <a:lnTo>
                  <a:pt x="8" y="158"/>
                </a:lnTo>
                <a:lnTo>
                  <a:pt x="6" y="166"/>
                </a:lnTo>
                <a:lnTo>
                  <a:pt x="4" y="172"/>
                </a:lnTo>
                <a:lnTo>
                  <a:pt x="2" y="180"/>
                </a:lnTo>
                <a:lnTo>
                  <a:pt x="2" y="188"/>
                </a:lnTo>
                <a:lnTo>
                  <a:pt x="2" y="196"/>
                </a:lnTo>
                <a:lnTo>
                  <a:pt x="2" y="204"/>
                </a:lnTo>
                <a:lnTo>
                  <a:pt x="0" y="214"/>
                </a:lnTo>
                <a:lnTo>
                  <a:pt x="2" y="222"/>
                </a:lnTo>
                <a:lnTo>
                  <a:pt x="2" y="230"/>
                </a:lnTo>
                <a:lnTo>
                  <a:pt x="2" y="238"/>
                </a:lnTo>
                <a:lnTo>
                  <a:pt x="2" y="246"/>
                </a:lnTo>
                <a:lnTo>
                  <a:pt x="4" y="254"/>
                </a:lnTo>
                <a:lnTo>
                  <a:pt x="4" y="262"/>
                </a:lnTo>
                <a:lnTo>
                  <a:pt x="6" y="268"/>
                </a:lnTo>
                <a:lnTo>
                  <a:pt x="8" y="274"/>
                </a:lnTo>
                <a:lnTo>
                  <a:pt x="10" y="282"/>
                </a:lnTo>
                <a:lnTo>
                  <a:pt x="12" y="288"/>
                </a:lnTo>
                <a:lnTo>
                  <a:pt x="14" y="296"/>
                </a:lnTo>
                <a:lnTo>
                  <a:pt x="18" y="304"/>
                </a:lnTo>
                <a:lnTo>
                  <a:pt x="22" y="310"/>
                </a:lnTo>
                <a:lnTo>
                  <a:pt x="26" y="318"/>
                </a:lnTo>
                <a:lnTo>
                  <a:pt x="30" y="324"/>
                </a:lnTo>
                <a:lnTo>
                  <a:pt x="36" y="330"/>
                </a:lnTo>
                <a:lnTo>
                  <a:pt x="40" y="338"/>
                </a:lnTo>
                <a:lnTo>
                  <a:pt x="44" y="344"/>
                </a:lnTo>
                <a:lnTo>
                  <a:pt x="50" y="348"/>
                </a:lnTo>
                <a:lnTo>
                  <a:pt x="54" y="354"/>
                </a:lnTo>
                <a:lnTo>
                  <a:pt x="60" y="360"/>
                </a:lnTo>
                <a:lnTo>
                  <a:pt x="62" y="364"/>
                </a:lnTo>
                <a:lnTo>
                  <a:pt x="68" y="368"/>
                </a:lnTo>
                <a:lnTo>
                  <a:pt x="72" y="372"/>
                </a:lnTo>
                <a:lnTo>
                  <a:pt x="76" y="378"/>
                </a:lnTo>
                <a:lnTo>
                  <a:pt x="82" y="382"/>
                </a:lnTo>
                <a:lnTo>
                  <a:pt x="86" y="388"/>
                </a:lnTo>
                <a:lnTo>
                  <a:pt x="92" y="392"/>
                </a:lnTo>
                <a:lnTo>
                  <a:pt x="98" y="398"/>
                </a:lnTo>
                <a:lnTo>
                  <a:pt x="102" y="402"/>
                </a:lnTo>
                <a:lnTo>
                  <a:pt x="108" y="406"/>
                </a:lnTo>
                <a:lnTo>
                  <a:pt x="114" y="410"/>
                </a:lnTo>
                <a:lnTo>
                  <a:pt x="118" y="414"/>
                </a:lnTo>
                <a:lnTo>
                  <a:pt x="124" y="418"/>
                </a:lnTo>
                <a:lnTo>
                  <a:pt x="128" y="422"/>
                </a:lnTo>
                <a:lnTo>
                  <a:pt x="134" y="426"/>
                </a:lnTo>
                <a:lnTo>
                  <a:pt x="138" y="430"/>
                </a:lnTo>
                <a:lnTo>
                  <a:pt x="144" y="434"/>
                </a:lnTo>
                <a:lnTo>
                  <a:pt x="150" y="436"/>
                </a:lnTo>
                <a:lnTo>
                  <a:pt x="156" y="440"/>
                </a:lnTo>
                <a:lnTo>
                  <a:pt x="162" y="444"/>
                </a:lnTo>
                <a:lnTo>
                  <a:pt x="168" y="448"/>
                </a:lnTo>
                <a:lnTo>
                  <a:pt x="174" y="450"/>
                </a:lnTo>
                <a:lnTo>
                  <a:pt x="182" y="454"/>
                </a:lnTo>
                <a:lnTo>
                  <a:pt x="188" y="458"/>
                </a:lnTo>
                <a:lnTo>
                  <a:pt x="194" y="460"/>
                </a:lnTo>
                <a:lnTo>
                  <a:pt x="200" y="462"/>
                </a:lnTo>
                <a:lnTo>
                  <a:pt x="206" y="464"/>
                </a:lnTo>
                <a:lnTo>
                  <a:pt x="214" y="468"/>
                </a:lnTo>
                <a:lnTo>
                  <a:pt x="220" y="470"/>
                </a:lnTo>
                <a:lnTo>
                  <a:pt x="226" y="472"/>
                </a:lnTo>
                <a:lnTo>
                  <a:pt x="234" y="474"/>
                </a:lnTo>
                <a:lnTo>
                  <a:pt x="240" y="476"/>
                </a:lnTo>
                <a:lnTo>
                  <a:pt x="248" y="478"/>
                </a:lnTo>
                <a:lnTo>
                  <a:pt x="256" y="480"/>
                </a:lnTo>
                <a:lnTo>
                  <a:pt x="264" y="484"/>
                </a:lnTo>
                <a:lnTo>
                  <a:pt x="272" y="486"/>
                </a:lnTo>
                <a:lnTo>
                  <a:pt x="280" y="488"/>
                </a:lnTo>
                <a:lnTo>
                  <a:pt x="288" y="490"/>
                </a:lnTo>
                <a:lnTo>
                  <a:pt x="294" y="492"/>
                </a:lnTo>
                <a:lnTo>
                  <a:pt x="302" y="492"/>
                </a:lnTo>
                <a:lnTo>
                  <a:pt x="308" y="494"/>
                </a:lnTo>
                <a:lnTo>
                  <a:pt x="314" y="496"/>
                </a:lnTo>
                <a:lnTo>
                  <a:pt x="322" y="498"/>
                </a:lnTo>
                <a:lnTo>
                  <a:pt x="330" y="500"/>
                </a:lnTo>
                <a:lnTo>
                  <a:pt x="338" y="502"/>
                </a:lnTo>
                <a:lnTo>
                  <a:pt x="346" y="504"/>
                </a:lnTo>
                <a:lnTo>
                  <a:pt x="352" y="506"/>
                </a:lnTo>
                <a:lnTo>
                  <a:pt x="360" y="508"/>
                </a:lnTo>
                <a:lnTo>
                  <a:pt x="368" y="510"/>
                </a:lnTo>
                <a:lnTo>
                  <a:pt x="376" y="512"/>
                </a:lnTo>
                <a:lnTo>
                  <a:pt x="382" y="514"/>
                </a:lnTo>
                <a:lnTo>
                  <a:pt x="390" y="518"/>
                </a:lnTo>
                <a:lnTo>
                  <a:pt x="396" y="520"/>
                </a:lnTo>
                <a:lnTo>
                  <a:pt x="402" y="522"/>
                </a:lnTo>
                <a:lnTo>
                  <a:pt x="408" y="524"/>
                </a:lnTo>
                <a:lnTo>
                  <a:pt x="414" y="526"/>
                </a:lnTo>
                <a:lnTo>
                  <a:pt x="420" y="528"/>
                </a:lnTo>
                <a:lnTo>
                  <a:pt x="426" y="532"/>
                </a:lnTo>
                <a:lnTo>
                  <a:pt x="434" y="534"/>
                </a:lnTo>
                <a:lnTo>
                  <a:pt x="440" y="536"/>
                </a:lnTo>
                <a:lnTo>
                  <a:pt x="446" y="540"/>
                </a:lnTo>
                <a:lnTo>
                  <a:pt x="452" y="542"/>
                </a:lnTo>
                <a:lnTo>
                  <a:pt x="456" y="546"/>
                </a:lnTo>
                <a:lnTo>
                  <a:pt x="462" y="548"/>
                </a:lnTo>
                <a:lnTo>
                  <a:pt x="466" y="552"/>
                </a:lnTo>
                <a:lnTo>
                  <a:pt x="470" y="554"/>
                </a:lnTo>
                <a:lnTo>
                  <a:pt x="474" y="558"/>
                </a:lnTo>
                <a:lnTo>
                  <a:pt x="478" y="560"/>
                </a:lnTo>
                <a:lnTo>
                  <a:pt x="482" y="564"/>
                </a:lnTo>
                <a:lnTo>
                  <a:pt x="488" y="568"/>
                </a:lnTo>
                <a:lnTo>
                  <a:pt x="492" y="570"/>
                </a:lnTo>
                <a:lnTo>
                  <a:pt x="494" y="576"/>
                </a:lnTo>
                <a:lnTo>
                  <a:pt x="498" y="580"/>
                </a:lnTo>
                <a:lnTo>
                  <a:pt x="500" y="584"/>
                </a:lnTo>
                <a:lnTo>
                  <a:pt x="504" y="588"/>
                </a:lnTo>
                <a:lnTo>
                  <a:pt x="506" y="592"/>
                </a:lnTo>
                <a:lnTo>
                  <a:pt x="508" y="596"/>
                </a:lnTo>
                <a:lnTo>
                  <a:pt x="512" y="602"/>
                </a:lnTo>
                <a:lnTo>
                  <a:pt x="514" y="606"/>
                </a:lnTo>
                <a:lnTo>
                  <a:pt x="516" y="612"/>
                </a:lnTo>
                <a:lnTo>
                  <a:pt x="518" y="618"/>
                </a:lnTo>
                <a:lnTo>
                  <a:pt x="520" y="622"/>
                </a:lnTo>
                <a:lnTo>
                  <a:pt x="522" y="628"/>
                </a:lnTo>
                <a:lnTo>
                  <a:pt x="524" y="632"/>
                </a:lnTo>
                <a:lnTo>
                  <a:pt x="526" y="636"/>
                </a:lnTo>
                <a:lnTo>
                  <a:pt x="528" y="640"/>
                </a:lnTo>
                <a:lnTo>
                  <a:pt x="530" y="646"/>
                </a:lnTo>
                <a:lnTo>
                  <a:pt x="530" y="650"/>
                </a:lnTo>
                <a:lnTo>
                  <a:pt x="530" y="654"/>
                </a:lnTo>
                <a:lnTo>
                  <a:pt x="530" y="656"/>
                </a:lnTo>
                <a:lnTo>
                  <a:pt x="530" y="65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4" name="Freeform 48"/>
          <p:cNvSpPr>
            <a:spLocks/>
          </p:cNvSpPr>
          <p:nvPr/>
        </p:nvSpPr>
        <p:spPr bwMode="auto">
          <a:xfrm>
            <a:off x="7016750" y="828675"/>
            <a:ext cx="1181100" cy="754063"/>
          </a:xfrm>
          <a:custGeom>
            <a:avLst/>
            <a:gdLst>
              <a:gd name="T0" fmla="*/ 0 w 718"/>
              <a:gd name="T1" fmla="*/ 2147483647 h 464"/>
              <a:gd name="T2" fmla="*/ 2147483647 w 718"/>
              <a:gd name="T3" fmla="*/ 2147483647 h 464"/>
              <a:gd name="T4" fmla="*/ 2147483647 w 718"/>
              <a:gd name="T5" fmla="*/ 2147483647 h 464"/>
              <a:gd name="T6" fmla="*/ 2147483647 w 718"/>
              <a:gd name="T7" fmla="*/ 2147483647 h 464"/>
              <a:gd name="T8" fmla="*/ 2147483647 w 718"/>
              <a:gd name="T9" fmla="*/ 2147483647 h 464"/>
              <a:gd name="T10" fmla="*/ 2147483647 w 718"/>
              <a:gd name="T11" fmla="*/ 2147483647 h 464"/>
              <a:gd name="T12" fmla="*/ 2147483647 w 718"/>
              <a:gd name="T13" fmla="*/ 2147483647 h 464"/>
              <a:gd name="T14" fmla="*/ 2147483647 w 718"/>
              <a:gd name="T15" fmla="*/ 2147483647 h 464"/>
              <a:gd name="T16" fmla="*/ 2147483647 w 718"/>
              <a:gd name="T17" fmla="*/ 2147483647 h 464"/>
              <a:gd name="T18" fmla="*/ 2147483647 w 718"/>
              <a:gd name="T19" fmla="*/ 2147483647 h 464"/>
              <a:gd name="T20" fmla="*/ 2147483647 w 718"/>
              <a:gd name="T21" fmla="*/ 2147483647 h 464"/>
              <a:gd name="T22" fmla="*/ 2147483647 w 718"/>
              <a:gd name="T23" fmla="*/ 2147483647 h 464"/>
              <a:gd name="T24" fmla="*/ 2147483647 w 718"/>
              <a:gd name="T25" fmla="*/ 2147483647 h 464"/>
              <a:gd name="T26" fmla="*/ 2147483647 w 718"/>
              <a:gd name="T27" fmla="*/ 2147483647 h 464"/>
              <a:gd name="T28" fmla="*/ 2147483647 w 718"/>
              <a:gd name="T29" fmla="*/ 2147483647 h 464"/>
              <a:gd name="T30" fmla="*/ 2147483647 w 718"/>
              <a:gd name="T31" fmla="*/ 2147483647 h 464"/>
              <a:gd name="T32" fmla="*/ 2147483647 w 718"/>
              <a:gd name="T33" fmla="*/ 2147483647 h 464"/>
              <a:gd name="T34" fmla="*/ 2147483647 w 718"/>
              <a:gd name="T35" fmla="*/ 2147483647 h 464"/>
              <a:gd name="T36" fmla="*/ 2147483647 w 718"/>
              <a:gd name="T37" fmla="*/ 2147483647 h 464"/>
              <a:gd name="T38" fmla="*/ 2147483647 w 718"/>
              <a:gd name="T39" fmla="*/ 2147483647 h 464"/>
              <a:gd name="T40" fmla="*/ 2147483647 w 718"/>
              <a:gd name="T41" fmla="*/ 2147483647 h 464"/>
              <a:gd name="T42" fmla="*/ 2147483647 w 718"/>
              <a:gd name="T43" fmla="*/ 2147483647 h 464"/>
              <a:gd name="T44" fmla="*/ 2147483647 w 718"/>
              <a:gd name="T45" fmla="*/ 2147483647 h 464"/>
              <a:gd name="T46" fmla="*/ 2147483647 w 718"/>
              <a:gd name="T47" fmla="*/ 2147483647 h 464"/>
              <a:gd name="T48" fmla="*/ 2147483647 w 718"/>
              <a:gd name="T49" fmla="*/ 2147483647 h 464"/>
              <a:gd name="T50" fmla="*/ 2147483647 w 718"/>
              <a:gd name="T51" fmla="*/ 2147483647 h 464"/>
              <a:gd name="T52" fmla="*/ 2147483647 w 718"/>
              <a:gd name="T53" fmla="*/ 2147483647 h 464"/>
              <a:gd name="T54" fmla="*/ 2147483647 w 718"/>
              <a:gd name="T55" fmla="*/ 2147483647 h 464"/>
              <a:gd name="T56" fmla="*/ 2147483647 w 718"/>
              <a:gd name="T57" fmla="*/ 2147483647 h 464"/>
              <a:gd name="T58" fmla="*/ 2147483647 w 718"/>
              <a:gd name="T59" fmla="*/ 2147483647 h 464"/>
              <a:gd name="T60" fmla="*/ 2147483647 w 718"/>
              <a:gd name="T61" fmla="*/ 2147483647 h 464"/>
              <a:gd name="T62" fmla="*/ 2147483647 w 718"/>
              <a:gd name="T63" fmla="*/ 2147483647 h 464"/>
              <a:gd name="T64" fmla="*/ 2147483647 w 718"/>
              <a:gd name="T65" fmla="*/ 2147483647 h 464"/>
              <a:gd name="T66" fmla="*/ 2147483647 w 718"/>
              <a:gd name="T67" fmla="*/ 2147483647 h 464"/>
              <a:gd name="T68" fmla="*/ 2147483647 w 718"/>
              <a:gd name="T69" fmla="*/ 2147483647 h 464"/>
              <a:gd name="T70" fmla="*/ 2147483647 w 718"/>
              <a:gd name="T71" fmla="*/ 2147483647 h 464"/>
              <a:gd name="T72" fmla="*/ 2147483647 w 718"/>
              <a:gd name="T73" fmla="*/ 2147483647 h 464"/>
              <a:gd name="T74" fmla="*/ 2147483647 w 718"/>
              <a:gd name="T75" fmla="*/ 2147483647 h 464"/>
              <a:gd name="T76" fmla="*/ 2147483647 w 718"/>
              <a:gd name="T77" fmla="*/ 2147483647 h 464"/>
              <a:gd name="T78" fmla="*/ 2147483647 w 718"/>
              <a:gd name="T79" fmla="*/ 2147483647 h 464"/>
              <a:gd name="T80" fmla="*/ 2147483647 w 718"/>
              <a:gd name="T81" fmla="*/ 2147483647 h 464"/>
              <a:gd name="T82" fmla="*/ 2147483647 w 718"/>
              <a:gd name="T83" fmla="*/ 2147483647 h 464"/>
              <a:gd name="T84" fmla="*/ 2147483647 w 718"/>
              <a:gd name="T85" fmla="*/ 2147483647 h 464"/>
              <a:gd name="T86" fmla="*/ 2147483647 w 718"/>
              <a:gd name="T87" fmla="*/ 2147483647 h 464"/>
              <a:gd name="T88" fmla="*/ 2147483647 w 718"/>
              <a:gd name="T89" fmla="*/ 2147483647 h 464"/>
              <a:gd name="T90" fmla="*/ 2147483647 w 718"/>
              <a:gd name="T91" fmla="*/ 2147483647 h 464"/>
              <a:gd name="T92" fmla="*/ 2147483647 w 718"/>
              <a:gd name="T93" fmla="*/ 2147483647 h 464"/>
              <a:gd name="T94" fmla="*/ 2147483647 w 718"/>
              <a:gd name="T95" fmla="*/ 2147483647 h 464"/>
              <a:gd name="T96" fmla="*/ 2147483647 w 718"/>
              <a:gd name="T97" fmla="*/ 2147483647 h 464"/>
              <a:gd name="T98" fmla="*/ 2147483647 w 718"/>
              <a:gd name="T99" fmla="*/ 0 h 4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8"/>
              <a:gd name="T151" fmla="*/ 0 h 464"/>
              <a:gd name="T152" fmla="*/ 718 w 718"/>
              <a:gd name="T153" fmla="*/ 464 h 4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8" h="464">
                <a:moveTo>
                  <a:pt x="0" y="464"/>
                </a:moveTo>
                <a:lnTo>
                  <a:pt x="0" y="464"/>
                </a:lnTo>
                <a:lnTo>
                  <a:pt x="0" y="460"/>
                </a:lnTo>
                <a:lnTo>
                  <a:pt x="2" y="454"/>
                </a:lnTo>
                <a:lnTo>
                  <a:pt x="2" y="446"/>
                </a:lnTo>
                <a:lnTo>
                  <a:pt x="2" y="440"/>
                </a:lnTo>
                <a:lnTo>
                  <a:pt x="2" y="434"/>
                </a:lnTo>
                <a:lnTo>
                  <a:pt x="2" y="428"/>
                </a:lnTo>
                <a:lnTo>
                  <a:pt x="4" y="424"/>
                </a:lnTo>
                <a:lnTo>
                  <a:pt x="6" y="418"/>
                </a:lnTo>
                <a:lnTo>
                  <a:pt x="8" y="414"/>
                </a:lnTo>
                <a:lnTo>
                  <a:pt x="10" y="408"/>
                </a:lnTo>
                <a:lnTo>
                  <a:pt x="14" y="404"/>
                </a:lnTo>
                <a:lnTo>
                  <a:pt x="16" y="398"/>
                </a:lnTo>
                <a:lnTo>
                  <a:pt x="20" y="392"/>
                </a:lnTo>
                <a:lnTo>
                  <a:pt x="26" y="388"/>
                </a:lnTo>
                <a:lnTo>
                  <a:pt x="30" y="384"/>
                </a:lnTo>
                <a:lnTo>
                  <a:pt x="34" y="382"/>
                </a:lnTo>
                <a:lnTo>
                  <a:pt x="38" y="378"/>
                </a:lnTo>
                <a:lnTo>
                  <a:pt x="42" y="376"/>
                </a:lnTo>
                <a:lnTo>
                  <a:pt x="46" y="372"/>
                </a:lnTo>
                <a:lnTo>
                  <a:pt x="52" y="370"/>
                </a:lnTo>
                <a:lnTo>
                  <a:pt x="58" y="366"/>
                </a:lnTo>
                <a:lnTo>
                  <a:pt x="64" y="364"/>
                </a:lnTo>
                <a:lnTo>
                  <a:pt x="70" y="362"/>
                </a:lnTo>
                <a:lnTo>
                  <a:pt x="76" y="360"/>
                </a:lnTo>
                <a:lnTo>
                  <a:pt x="82" y="358"/>
                </a:lnTo>
                <a:lnTo>
                  <a:pt x="88" y="354"/>
                </a:lnTo>
                <a:lnTo>
                  <a:pt x="94" y="354"/>
                </a:lnTo>
                <a:lnTo>
                  <a:pt x="100" y="352"/>
                </a:lnTo>
                <a:lnTo>
                  <a:pt x="106" y="350"/>
                </a:lnTo>
                <a:lnTo>
                  <a:pt x="112" y="350"/>
                </a:lnTo>
                <a:lnTo>
                  <a:pt x="118" y="348"/>
                </a:lnTo>
                <a:lnTo>
                  <a:pt x="124" y="346"/>
                </a:lnTo>
                <a:lnTo>
                  <a:pt x="132" y="346"/>
                </a:lnTo>
                <a:lnTo>
                  <a:pt x="140" y="344"/>
                </a:lnTo>
                <a:lnTo>
                  <a:pt x="146" y="344"/>
                </a:lnTo>
                <a:lnTo>
                  <a:pt x="154" y="342"/>
                </a:lnTo>
                <a:lnTo>
                  <a:pt x="162" y="342"/>
                </a:lnTo>
                <a:lnTo>
                  <a:pt x="170" y="342"/>
                </a:lnTo>
                <a:lnTo>
                  <a:pt x="176" y="342"/>
                </a:lnTo>
                <a:lnTo>
                  <a:pt x="184" y="342"/>
                </a:lnTo>
                <a:lnTo>
                  <a:pt x="192" y="340"/>
                </a:lnTo>
                <a:lnTo>
                  <a:pt x="198" y="340"/>
                </a:lnTo>
                <a:lnTo>
                  <a:pt x="204" y="340"/>
                </a:lnTo>
                <a:lnTo>
                  <a:pt x="212" y="342"/>
                </a:lnTo>
                <a:lnTo>
                  <a:pt x="218" y="342"/>
                </a:lnTo>
                <a:lnTo>
                  <a:pt x="226" y="342"/>
                </a:lnTo>
                <a:lnTo>
                  <a:pt x="234" y="342"/>
                </a:lnTo>
                <a:lnTo>
                  <a:pt x="244" y="342"/>
                </a:lnTo>
                <a:lnTo>
                  <a:pt x="252" y="342"/>
                </a:lnTo>
                <a:lnTo>
                  <a:pt x="260" y="344"/>
                </a:lnTo>
                <a:lnTo>
                  <a:pt x="270" y="344"/>
                </a:lnTo>
                <a:lnTo>
                  <a:pt x="278" y="344"/>
                </a:lnTo>
                <a:lnTo>
                  <a:pt x="286" y="346"/>
                </a:lnTo>
                <a:lnTo>
                  <a:pt x="294" y="346"/>
                </a:lnTo>
                <a:lnTo>
                  <a:pt x="304" y="348"/>
                </a:lnTo>
                <a:lnTo>
                  <a:pt x="312" y="348"/>
                </a:lnTo>
                <a:lnTo>
                  <a:pt x="320" y="350"/>
                </a:lnTo>
                <a:lnTo>
                  <a:pt x="328" y="350"/>
                </a:lnTo>
                <a:lnTo>
                  <a:pt x="336" y="352"/>
                </a:lnTo>
                <a:lnTo>
                  <a:pt x="346" y="354"/>
                </a:lnTo>
                <a:lnTo>
                  <a:pt x="354" y="354"/>
                </a:lnTo>
                <a:lnTo>
                  <a:pt x="364" y="356"/>
                </a:lnTo>
                <a:lnTo>
                  <a:pt x="372" y="356"/>
                </a:lnTo>
                <a:lnTo>
                  <a:pt x="382" y="358"/>
                </a:lnTo>
                <a:lnTo>
                  <a:pt x="392" y="358"/>
                </a:lnTo>
                <a:lnTo>
                  <a:pt x="402" y="360"/>
                </a:lnTo>
                <a:lnTo>
                  <a:pt x="412" y="360"/>
                </a:lnTo>
                <a:lnTo>
                  <a:pt x="420" y="362"/>
                </a:lnTo>
                <a:lnTo>
                  <a:pt x="430" y="362"/>
                </a:lnTo>
                <a:lnTo>
                  <a:pt x="438" y="364"/>
                </a:lnTo>
                <a:lnTo>
                  <a:pt x="446" y="364"/>
                </a:lnTo>
                <a:lnTo>
                  <a:pt x="454" y="364"/>
                </a:lnTo>
                <a:lnTo>
                  <a:pt x="460" y="364"/>
                </a:lnTo>
                <a:lnTo>
                  <a:pt x="468" y="364"/>
                </a:lnTo>
                <a:lnTo>
                  <a:pt x="476" y="364"/>
                </a:lnTo>
                <a:lnTo>
                  <a:pt x="484" y="364"/>
                </a:lnTo>
                <a:lnTo>
                  <a:pt x="492" y="362"/>
                </a:lnTo>
                <a:lnTo>
                  <a:pt x="500" y="362"/>
                </a:lnTo>
                <a:lnTo>
                  <a:pt x="508" y="360"/>
                </a:lnTo>
                <a:lnTo>
                  <a:pt x="516" y="360"/>
                </a:lnTo>
                <a:lnTo>
                  <a:pt x="524" y="358"/>
                </a:lnTo>
                <a:lnTo>
                  <a:pt x="532" y="356"/>
                </a:lnTo>
                <a:lnTo>
                  <a:pt x="540" y="354"/>
                </a:lnTo>
                <a:lnTo>
                  <a:pt x="546" y="352"/>
                </a:lnTo>
                <a:lnTo>
                  <a:pt x="552" y="350"/>
                </a:lnTo>
                <a:lnTo>
                  <a:pt x="558" y="348"/>
                </a:lnTo>
                <a:lnTo>
                  <a:pt x="564" y="346"/>
                </a:lnTo>
                <a:lnTo>
                  <a:pt x="570" y="342"/>
                </a:lnTo>
                <a:lnTo>
                  <a:pt x="576" y="340"/>
                </a:lnTo>
                <a:lnTo>
                  <a:pt x="582" y="338"/>
                </a:lnTo>
                <a:lnTo>
                  <a:pt x="590" y="334"/>
                </a:lnTo>
                <a:lnTo>
                  <a:pt x="596" y="330"/>
                </a:lnTo>
                <a:lnTo>
                  <a:pt x="602" y="326"/>
                </a:lnTo>
                <a:lnTo>
                  <a:pt x="610" y="322"/>
                </a:lnTo>
                <a:lnTo>
                  <a:pt x="616" y="318"/>
                </a:lnTo>
                <a:lnTo>
                  <a:pt x="622" y="314"/>
                </a:lnTo>
                <a:lnTo>
                  <a:pt x="628" y="310"/>
                </a:lnTo>
                <a:lnTo>
                  <a:pt x="634" y="306"/>
                </a:lnTo>
                <a:lnTo>
                  <a:pt x="640" y="300"/>
                </a:lnTo>
                <a:lnTo>
                  <a:pt x="646" y="296"/>
                </a:lnTo>
                <a:lnTo>
                  <a:pt x="650" y="292"/>
                </a:lnTo>
                <a:lnTo>
                  <a:pt x="656" y="286"/>
                </a:lnTo>
                <a:lnTo>
                  <a:pt x="660" y="282"/>
                </a:lnTo>
                <a:lnTo>
                  <a:pt x="664" y="276"/>
                </a:lnTo>
                <a:lnTo>
                  <a:pt x="670" y="270"/>
                </a:lnTo>
                <a:lnTo>
                  <a:pt x="674" y="264"/>
                </a:lnTo>
                <a:lnTo>
                  <a:pt x="680" y="258"/>
                </a:lnTo>
                <a:lnTo>
                  <a:pt x="684" y="250"/>
                </a:lnTo>
                <a:lnTo>
                  <a:pt x="688" y="244"/>
                </a:lnTo>
                <a:lnTo>
                  <a:pt x="692" y="238"/>
                </a:lnTo>
                <a:lnTo>
                  <a:pt x="696" y="232"/>
                </a:lnTo>
                <a:lnTo>
                  <a:pt x="700" y="224"/>
                </a:lnTo>
                <a:lnTo>
                  <a:pt x="702" y="220"/>
                </a:lnTo>
                <a:lnTo>
                  <a:pt x="706" y="214"/>
                </a:lnTo>
                <a:lnTo>
                  <a:pt x="708" y="208"/>
                </a:lnTo>
                <a:lnTo>
                  <a:pt x="710" y="202"/>
                </a:lnTo>
                <a:lnTo>
                  <a:pt x="712" y="196"/>
                </a:lnTo>
                <a:lnTo>
                  <a:pt x="714" y="188"/>
                </a:lnTo>
                <a:lnTo>
                  <a:pt x="714" y="182"/>
                </a:lnTo>
                <a:lnTo>
                  <a:pt x="716" y="176"/>
                </a:lnTo>
                <a:lnTo>
                  <a:pt x="716" y="170"/>
                </a:lnTo>
                <a:lnTo>
                  <a:pt x="718" y="162"/>
                </a:lnTo>
                <a:lnTo>
                  <a:pt x="718" y="156"/>
                </a:lnTo>
                <a:lnTo>
                  <a:pt x="718" y="150"/>
                </a:lnTo>
                <a:lnTo>
                  <a:pt x="718" y="144"/>
                </a:lnTo>
                <a:lnTo>
                  <a:pt x="718" y="138"/>
                </a:lnTo>
                <a:lnTo>
                  <a:pt x="718" y="132"/>
                </a:lnTo>
                <a:lnTo>
                  <a:pt x="716" y="126"/>
                </a:lnTo>
                <a:lnTo>
                  <a:pt x="716" y="122"/>
                </a:lnTo>
                <a:lnTo>
                  <a:pt x="716" y="116"/>
                </a:lnTo>
                <a:lnTo>
                  <a:pt x="714" y="110"/>
                </a:lnTo>
                <a:lnTo>
                  <a:pt x="714" y="102"/>
                </a:lnTo>
                <a:lnTo>
                  <a:pt x="712" y="96"/>
                </a:lnTo>
                <a:lnTo>
                  <a:pt x="712" y="90"/>
                </a:lnTo>
                <a:lnTo>
                  <a:pt x="710" y="84"/>
                </a:lnTo>
                <a:lnTo>
                  <a:pt x="708" y="78"/>
                </a:lnTo>
                <a:lnTo>
                  <a:pt x="708" y="72"/>
                </a:lnTo>
                <a:lnTo>
                  <a:pt x="706" y="68"/>
                </a:lnTo>
                <a:lnTo>
                  <a:pt x="704" y="62"/>
                </a:lnTo>
                <a:lnTo>
                  <a:pt x="702" y="56"/>
                </a:lnTo>
                <a:lnTo>
                  <a:pt x="700" y="50"/>
                </a:lnTo>
                <a:lnTo>
                  <a:pt x="698" y="42"/>
                </a:lnTo>
                <a:lnTo>
                  <a:pt x="694" y="36"/>
                </a:lnTo>
                <a:lnTo>
                  <a:pt x="690" y="26"/>
                </a:lnTo>
                <a:lnTo>
                  <a:pt x="686" y="18"/>
                </a:lnTo>
                <a:lnTo>
                  <a:pt x="682" y="10"/>
                </a:lnTo>
                <a:lnTo>
                  <a:pt x="678" y="4"/>
                </a:lnTo>
                <a:lnTo>
                  <a:pt x="67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5" name="Line 49"/>
          <p:cNvSpPr>
            <a:spLocks noChangeShapeType="1"/>
          </p:cNvSpPr>
          <p:nvPr/>
        </p:nvSpPr>
        <p:spPr bwMode="auto">
          <a:xfrm flipV="1">
            <a:off x="7118350" y="558800"/>
            <a:ext cx="1588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6" name="Line 50"/>
          <p:cNvSpPr>
            <a:spLocks noChangeShapeType="1"/>
          </p:cNvSpPr>
          <p:nvPr/>
        </p:nvSpPr>
        <p:spPr bwMode="auto">
          <a:xfrm flipV="1">
            <a:off x="7118350" y="555625"/>
            <a:ext cx="1588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7" name="Line 51"/>
          <p:cNvSpPr>
            <a:spLocks noChangeShapeType="1"/>
          </p:cNvSpPr>
          <p:nvPr/>
        </p:nvSpPr>
        <p:spPr bwMode="auto">
          <a:xfrm flipV="1">
            <a:off x="7118350" y="546100"/>
            <a:ext cx="1588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8" name="Line 52"/>
          <p:cNvSpPr>
            <a:spLocks noChangeShapeType="1"/>
          </p:cNvSpPr>
          <p:nvPr/>
        </p:nvSpPr>
        <p:spPr bwMode="auto">
          <a:xfrm flipV="1">
            <a:off x="7118350" y="534988"/>
            <a:ext cx="1588" cy="1111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49" name="Line 53"/>
          <p:cNvSpPr>
            <a:spLocks noChangeShapeType="1"/>
          </p:cNvSpPr>
          <p:nvPr/>
        </p:nvSpPr>
        <p:spPr bwMode="auto">
          <a:xfrm flipV="1">
            <a:off x="7118350" y="525463"/>
            <a:ext cx="1588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0" name="Freeform 54"/>
          <p:cNvSpPr>
            <a:spLocks/>
          </p:cNvSpPr>
          <p:nvPr/>
        </p:nvSpPr>
        <p:spPr bwMode="auto">
          <a:xfrm>
            <a:off x="7118350" y="512763"/>
            <a:ext cx="1588" cy="12700"/>
          </a:xfrm>
          <a:custGeom>
            <a:avLst/>
            <a:gdLst>
              <a:gd name="T0" fmla="*/ 0 w 1588"/>
              <a:gd name="T1" fmla="*/ 2147483647 h 8"/>
              <a:gd name="T2" fmla="*/ 0 w 1588"/>
              <a:gd name="T3" fmla="*/ 2147483647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1" name="Line 55"/>
          <p:cNvSpPr>
            <a:spLocks noChangeShapeType="1"/>
          </p:cNvSpPr>
          <p:nvPr/>
        </p:nvSpPr>
        <p:spPr bwMode="auto">
          <a:xfrm flipV="1">
            <a:off x="7137400" y="466725"/>
            <a:ext cx="4763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2" name="Line 56"/>
          <p:cNvSpPr>
            <a:spLocks noChangeShapeType="1"/>
          </p:cNvSpPr>
          <p:nvPr/>
        </p:nvSpPr>
        <p:spPr bwMode="auto">
          <a:xfrm flipV="1">
            <a:off x="7142163" y="457200"/>
            <a:ext cx="6350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3" name="Line 57"/>
          <p:cNvSpPr>
            <a:spLocks noChangeShapeType="1"/>
          </p:cNvSpPr>
          <p:nvPr/>
        </p:nvSpPr>
        <p:spPr bwMode="auto">
          <a:xfrm flipV="1">
            <a:off x="7148513" y="450850"/>
            <a:ext cx="6350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4" name="Line 58"/>
          <p:cNvSpPr>
            <a:spLocks noChangeShapeType="1"/>
          </p:cNvSpPr>
          <p:nvPr/>
        </p:nvSpPr>
        <p:spPr bwMode="auto">
          <a:xfrm flipV="1">
            <a:off x="7154863" y="447675"/>
            <a:ext cx="635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5" name="Freeform 59"/>
          <p:cNvSpPr>
            <a:spLocks/>
          </p:cNvSpPr>
          <p:nvPr/>
        </p:nvSpPr>
        <p:spPr bwMode="auto">
          <a:xfrm>
            <a:off x="7161213" y="438150"/>
            <a:ext cx="9525" cy="9525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60000 65536"/>
              <a:gd name="T7" fmla="*/ 0 60000 65536"/>
              <a:gd name="T8" fmla="*/ 0 60000 65536"/>
              <a:gd name="T9" fmla="*/ 0 w 6"/>
              <a:gd name="T10" fmla="*/ 0 h 6"/>
              <a:gd name="T11" fmla="*/ 6 w 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">
                <a:moveTo>
                  <a:pt x="0" y="6"/>
                </a:moveTo>
                <a:lnTo>
                  <a:pt x="2" y="2"/>
                </a:lnTo>
                <a:lnTo>
                  <a:pt x="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6" name="Line 60"/>
          <p:cNvSpPr>
            <a:spLocks noChangeShapeType="1"/>
          </p:cNvSpPr>
          <p:nvPr/>
        </p:nvSpPr>
        <p:spPr bwMode="auto">
          <a:xfrm>
            <a:off x="7213600" y="422275"/>
            <a:ext cx="317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7" name="Line 61"/>
          <p:cNvSpPr>
            <a:spLocks noChangeShapeType="1"/>
          </p:cNvSpPr>
          <p:nvPr/>
        </p:nvSpPr>
        <p:spPr bwMode="auto">
          <a:xfrm flipV="1">
            <a:off x="7216775" y="419100"/>
            <a:ext cx="14288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8" name="Line 62"/>
          <p:cNvSpPr>
            <a:spLocks noChangeShapeType="1"/>
          </p:cNvSpPr>
          <p:nvPr/>
        </p:nvSpPr>
        <p:spPr bwMode="auto">
          <a:xfrm flipV="1">
            <a:off x="7231063" y="415925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59" name="Line 63"/>
          <p:cNvSpPr>
            <a:spLocks noChangeShapeType="1"/>
          </p:cNvSpPr>
          <p:nvPr/>
        </p:nvSpPr>
        <p:spPr bwMode="auto">
          <a:xfrm flipV="1">
            <a:off x="7240588" y="412750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0" name="Freeform 64"/>
          <p:cNvSpPr>
            <a:spLocks/>
          </p:cNvSpPr>
          <p:nvPr/>
        </p:nvSpPr>
        <p:spPr bwMode="auto">
          <a:xfrm>
            <a:off x="7250113" y="412750"/>
            <a:ext cx="9525" cy="1588"/>
          </a:xfrm>
          <a:custGeom>
            <a:avLst/>
            <a:gdLst>
              <a:gd name="T0" fmla="*/ 0 w 6"/>
              <a:gd name="T1" fmla="*/ 0 h 1588"/>
              <a:gd name="T2" fmla="*/ 2147483647 w 6"/>
              <a:gd name="T3" fmla="*/ 0 h 1588"/>
              <a:gd name="T4" fmla="*/ 2147483647 w 6"/>
              <a:gd name="T5" fmla="*/ 0 h 1588"/>
              <a:gd name="T6" fmla="*/ 0 60000 65536"/>
              <a:gd name="T7" fmla="*/ 0 60000 65536"/>
              <a:gd name="T8" fmla="*/ 0 60000 65536"/>
              <a:gd name="T9" fmla="*/ 0 w 6"/>
              <a:gd name="T10" fmla="*/ 0 h 1588"/>
              <a:gd name="T11" fmla="*/ 6 w 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588">
                <a:moveTo>
                  <a:pt x="0" y="0"/>
                </a:moveTo>
                <a:lnTo>
                  <a:pt x="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1" name="Line 65"/>
          <p:cNvSpPr>
            <a:spLocks noChangeShapeType="1"/>
          </p:cNvSpPr>
          <p:nvPr/>
        </p:nvSpPr>
        <p:spPr bwMode="auto">
          <a:xfrm>
            <a:off x="7308850" y="404813"/>
            <a:ext cx="6350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2" name="Line 66"/>
          <p:cNvSpPr>
            <a:spLocks noChangeShapeType="1"/>
          </p:cNvSpPr>
          <p:nvPr/>
        </p:nvSpPr>
        <p:spPr bwMode="auto">
          <a:xfrm>
            <a:off x="7315200" y="404813"/>
            <a:ext cx="17463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3" name="Freeform 67"/>
          <p:cNvSpPr>
            <a:spLocks/>
          </p:cNvSpPr>
          <p:nvPr/>
        </p:nvSpPr>
        <p:spPr bwMode="auto">
          <a:xfrm>
            <a:off x="7332663" y="401638"/>
            <a:ext cx="22225" cy="3175"/>
          </a:xfrm>
          <a:custGeom>
            <a:avLst/>
            <a:gdLst>
              <a:gd name="T0" fmla="*/ 0 w 14"/>
              <a:gd name="T1" fmla="*/ 2147483647 h 2"/>
              <a:gd name="T2" fmla="*/ 2147483647 w 14"/>
              <a:gd name="T3" fmla="*/ 2147483647 h 2"/>
              <a:gd name="T4" fmla="*/ 2147483647 w 14"/>
              <a:gd name="T5" fmla="*/ 0 h 2"/>
              <a:gd name="T6" fmla="*/ 0 60000 65536"/>
              <a:gd name="T7" fmla="*/ 0 60000 65536"/>
              <a:gd name="T8" fmla="*/ 0 60000 65536"/>
              <a:gd name="T9" fmla="*/ 0 w 14"/>
              <a:gd name="T10" fmla="*/ 0 h 2"/>
              <a:gd name="T11" fmla="*/ 14 w 1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">
                <a:moveTo>
                  <a:pt x="0" y="2"/>
                </a:moveTo>
                <a:lnTo>
                  <a:pt x="8" y="2"/>
                </a:lnTo>
                <a:lnTo>
                  <a:pt x="1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4" name="Line 68"/>
          <p:cNvSpPr>
            <a:spLocks noChangeShapeType="1"/>
          </p:cNvSpPr>
          <p:nvPr/>
        </p:nvSpPr>
        <p:spPr bwMode="auto">
          <a:xfrm>
            <a:off x="7405688" y="404813"/>
            <a:ext cx="1587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5" name="Line 69"/>
          <p:cNvSpPr>
            <a:spLocks noChangeShapeType="1"/>
          </p:cNvSpPr>
          <p:nvPr/>
        </p:nvSpPr>
        <p:spPr bwMode="auto">
          <a:xfrm>
            <a:off x="7405688" y="404813"/>
            <a:ext cx="952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6" name="Line 70"/>
          <p:cNvSpPr>
            <a:spLocks noChangeShapeType="1"/>
          </p:cNvSpPr>
          <p:nvPr/>
        </p:nvSpPr>
        <p:spPr bwMode="auto">
          <a:xfrm>
            <a:off x="7415213" y="404813"/>
            <a:ext cx="12700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7" name="Freeform 71"/>
          <p:cNvSpPr>
            <a:spLocks/>
          </p:cNvSpPr>
          <p:nvPr/>
        </p:nvSpPr>
        <p:spPr bwMode="auto">
          <a:xfrm>
            <a:off x="7427913" y="404813"/>
            <a:ext cx="23812" cy="4762"/>
          </a:xfrm>
          <a:custGeom>
            <a:avLst/>
            <a:gdLst>
              <a:gd name="T0" fmla="*/ 0 w 14"/>
              <a:gd name="T1" fmla="*/ 0 h 2"/>
              <a:gd name="T2" fmla="*/ 2147483647 w 14"/>
              <a:gd name="T3" fmla="*/ 2147483647 h 2"/>
              <a:gd name="T4" fmla="*/ 2147483647 w 14"/>
              <a:gd name="T5" fmla="*/ 2147483647 h 2"/>
              <a:gd name="T6" fmla="*/ 0 60000 65536"/>
              <a:gd name="T7" fmla="*/ 0 60000 65536"/>
              <a:gd name="T8" fmla="*/ 0 60000 65536"/>
              <a:gd name="T9" fmla="*/ 0 w 14"/>
              <a:gd name="T10" fmla="*/ 0 h 2"/>
              <a:gd name="T11" fmla="*/ 14 w 1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">
                <a:moveTo>
                  <a:pt x="0" y="0"/>
                </a:moveTo>
                <a:lnTo>
                  <a:pt x="6" y="2"/>
                </a:lnTo>
                <a:lnTo>
                  <a:pt x="14" y="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8" name="Line 72"/>
          <p:cNvSpPr>
            <a:spLocks noChangeShapeType="1"/>
          </p:cNvSpPr>
          <p:nvPr/>
        </p:nvSpPr>
        <p:spPr bwMode="auto">
          <a:xfrm>
            <a:off x="7497763" y="415925"/>
            <a:ext cx="317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69" name="Line 73"/>
          <p:cNvSpPr>
            <a:spLocks noChangeShapeType="1"/>
          </p:cNvSpPr>
          <p:nvPr/>
        </p:nvSpPr>
        <p:spPr bwMode="auto">
          <a:xfrm>
            <a:off x="7500938" y="415925"/>
            <a:ext cx="1270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0" name="Line 74"/>
          <p:cNvSpPr>
            <a:spLocks noChangeShapeType="1"/>
          </p:cNvSpPr>
          <p:nvPr/>
        </p:nvSpPr>
        <p:spPr bwMode="auto">
          <a:xfrm>
            <a:off x="7513638" y="419100"/>
            <a:ext cx="952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1" name="Freeform 75"/>
          <p:cNvSpPr>
            <a:spLocks/>
          </p:cNvSpPr>
          <p:nvPr/>
        </p:nvSpPr>
        <p:spPr bwMode="auto">
          <a:xfrm>
            <a:off x="7523163" y="419100"/>
            <a:ext cx="20637" cy="6350"/>
          </a:xfrm>
          <a:custGeom>
            <a:avLst/>
            <a:gdLst>
              <a:gd name="T0" fmla="*/ 0 w 12"/>
              <a:gd name="T1" fmla="*/ 0 h 4"/>
              <a:gd name="T2" fmla="*/ 2147483647 w 12"/>
              <a:gd name="T3" fmla="*/ 2147483647 h 4"/>
              <a:gd name="T4" fmla="*/ 2147483647 w 12"/>
              <a:gd name="T5" fmla="*/ 2147483647 h 4"/>
              <a:gd name="T6" fmla="*/ 0 60000 65536"/>
              <a:gd name="T7" fmla="*/ 0 60000 65536"/>
              <a:gd name="T8" fmla="*/ 0 60000 65536"/>
              <a:gd name="T9" fmla="*/ 0 w 12"/>
              <a:gd name="T10" fmla="*/ 0 h 4"/>
              <a:gd name="T11" fmla="*/ 12 w 1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">
                <a:moveTo>
                  <a:pt x="0" y="0"/>
                </a:moveTo>
                <a:lnTo>
                  <a:pt x="6" y="2"/>
                </a:lnTo>
                <a:lnTo>
                  <a:pt x="12" y="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2" name="Line 76"/>
          <p:cNvSpPr>
            <a:spLocks noChangeShapeType="1"/>
          </p:cNvSpPr>
          <p:nvPr/>
        </p:nvSpPr>
        <p:spPr bwMode="auto">
          <a:xfrm>
            <a:off x="7589838" y="434975"/>
            <a:ext cx="317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3" name="Line 77"/>
          <p:cNvSpPr>
            <a:spLocks noChangeShapeType="1"/>
          </p:cNvSpPr>
          <p:nvPr/>
        </p:nvSpPr>
        <p:spPr bwMode="auto">
          <a:xfrm>
            <a:off x="7593013" y="434975"/>
            <a:ext cx="952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4" name="Line 78"/>
          <p:cNvSpPr>
            <a:spLocks noChangeShapeType="1"/>
          </p:cNvSpPr>
          <p:nvPr/>
        </p:nvSpPr>
        <p:spPr bwMode="auto">
          <a:xfrm>
            <a:off x="7602538" y="441325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5" name="Freeform 79"/>
          <p:cNvSpPr>
            <a:spLocks/>
          </p:cNvSpPr>
          <p:nvPr/>
        </p:nvSpPr>
        <p:spPr bwMode="auto">
          <a:xfrm>
            <a:off x="7612063" y="444500"/>
            <a:ext cx="23812" cy="6350"/>
          </a:xfrm>
          <a:custGeom>
            <a:avLst/>
            <a:gdLst>
              <a:gd name="T0" fmla="*/ 0 w 14"/>
              <a:gd name="T1" fmla="*/ 0 h 4"/>
              <a:gd name="T2" fmla="*/ 2147483647 w 14"/>
              <a:gd name="T3" fmla="*/ 2147483647 h 4"/>
              <a:gd name="T4" fmla="*/ 2147483647 w 14"/>
              <a:gd name="T5" fmla="*/ 2147483647 h 4"/>
              <a:gd name="T6" fmla="*/ 0 60000 65536"/>
              <a:gd name="T7" fmla="*/ 0 60000 65536"/>
              <a:gd name="T8" fmla="*/ 0 60000 65536"/>
              <a:gd name="T9" fmla="*/ 0 w 14"/>
              <a:gd name="T10" fmla="*/ 0 h 4"/>
              <a:gd name="T11" fmla="*/ 14 w 1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4">
                <a:moveTo>
                  <a:pt x="0" y="0"/>
                </a:moveTo>
                <a:lnTo>
                  <a:pt x="8" y="2"/>
                </a:lnTo>
                <a:lnTo>
                  <a:pt x="14" y="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6" name="Line 80"/>
          <p:cNvSpPr>
            <a:spLocks noChangeShapeType="1"/>
          </p:cNvSpPr>
          <p:nvPr/>
        </p:nvSpPr>
        <p:spPr bwMode="auto">
          <a:xfrm>
            <a:off x="7678738" y="469900"/>
            <a:ext cx="1587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7" name="Line 81"/>
          <p:cNvSpPr>
            <a:spLocks noChangeShapeType="1"/>
          </p:cNvSpPr>
          <p:nvPr/>
        </p:nvSpPr>
        <p:spPr bwMode="auto">
          <a:xfrm>
            <a:off x="7678738" y="469900"/>
            <a:ext cx="12700" cy="793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8" name="Line 82"/>
          <p:cNvSpPr>
            <a:spLocks noChangeShapeType="1"/>
          </p:cNvSpPr>
          <p:nvPr/>
        </p:nvSpPr>
        <p:spPr bwMode="auto">
          <a:xfrm>
            <a:off x="7691438" y="477838"/>
            <a:ext cx="952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79" name="Freeform 83"/>
          <p:cNvSpPr>
            <a:spLocks/>
          </p:cNvSpPr>
          <p:nvPr/>
        </p:nvSpPr>
        <p:spPr bwMode="auto">
          <a:xfrm>
            <a:off x="7700963" y="484188"/>
            <a:ext cx="17462" cy="9525"/>
          </a:xfrm>
          <a:custGeom>
            <a:avLst/>
            <a:gdLst>
              <a:gd name="T0" fmla="*/ 0 w 10"/>
              <a:gd name="T1" fmla="*/ 0 h 6"/>
              <a:gd name="T2" fmla="*/ 2147483647 w 10"/>
              <a:gd name="T3" fmla="*/ 2147483647 h 6"/>
              <a:gd name="T4" fmla="*/ 2147483647 w 10"/>
              <a:gd name="T5" fmla="*/ 2147483647 h 6"/>
              <a:gd name="T6" fmla="*/ 0 60000 65536"/>
              <a:gd name="T7" fmla="*/ 0 60000 65536"/>
              <a:gd name="T8" fmla="*/ 0 60000 65536"/>
              <a:gd name="T9" fmla="*/ 0 w 10"/>
              <a:gd name="T10" fmla="*/ 0 h 6"/>
              <a:gd name="T11" fmla="*/ 10 w 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">
                <a:moveTo>
                  <a:pt x="0" y="0"/>
                </a:moveTo>
                <a:lnTo>
                  <a:pt x="6" y="2"/>
                </a:lnTo>
                <a:lnTo>
                  <a:pt x="10" y="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0" name="Line 84"/>
          <p:cNvSpPr>
            <a:spLocks noChangeShapeType="1"/>
          </p:cNvSpPr>
          <p:nvPr/>
        </p:nvSpPr>
        <p:spPr bwMode="auto">
          <a:xfrm>
            <a:off x="7761288" y="515938"/>
            <a:ext cx="952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1" name="Line 85"/>
          <p:cNvSpPr>
            <a:spLocks noChangeShapeType="1"/>
          </p:cNvSpPr>
          <p:nvPr/>
        </p:nvSpPr>
        <p:spPr bwMode="auto">
          <a:xfrm>
            <a:off x="7770813" y="522288"/>
            <a:ext cx="12700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2" name="Freeform 86"/>
          <p:cNvSpPr>
            <a:spLocks/>
          </p:cNvSpPr>
          <p:nvPr/>
        </p:nvSpPr>
        <p:spPr bwMode="auto">
          <a:xfrm>
            <a:off x="7783513" y="531813"/>
            <a:ext cx="15875" cy="9525"/>
          </a:xfrm>
          <a:custGeom>
            <a:avLst/>
            <a:gdLst>
              <a:gd name="T0" fmla="*/ 0 w 10"/>
              <a:gd name="T1" fmla="*/ 0 h 6"/>
              <a:gd name="T2" fmla="*/ 2147483647 w 10"/>
              <a:gd name="T3" fmla="*/ 2147483647 h 6"/>
              <a:gd name="T4" fmla="*/ 2147483647 w 10"/>
              <a:gd name="T5" fmla="*/ 2147483647 h 6"/>
              <a:gd name="T6" fmla="*/ 0 60000 65536"/>
              <a:gd name="T7" fmla="*/ 0 60000 65536"/>
              <a:gd name="T8" fmla="*/ 0 60000 65536"/>
              <a:gd name="T9" fmla="*/ 0 w 10"/>
              <a:gd name="T10" fmla="*/ 0 h 6"/>
              <a:gd name="T11" fmla="*/ 10 w 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">
                <a:moveTo>
                  <a:pt x="0" y="0"/>
                </a:moveTo>
                <a:lnTo>
                  <a:pt x="8" y="6"/>
                </a:lnTo>
                <a:lnTo>
                  <a:pt x="10" y="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3" name="Line 87"/>
          <p:cNvSpPr>
            <a:spLocks noChangeShapeType="1"/>
          </p:cNvSpPr>
          <p:nvPr/>
        </p:nvSpPr>
        <p:spPr bwMode="auto">
          <a:xfrm>
            <a:off x="7839075" y="568325"/>
            <a:ext cx="1588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4" name="Line 88"/>
          <p:cNvSpPr>
            <a:spLocks noChangeShapeType="1"/>
          </p:cNvSpPr>
          <p:nvPr/>
        </p:nvSpPr>
        <p:spPr bwMode="auto">
          <a:xfrm>
            <a:off x="7839075" y="568325"/>
            <a:ext cx="14288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5" name="Line 89"/>
          <p:cNvSpPr>
            <a:spLocks noChangeShapeType="1"/>
          </p:cNvSpPr>
          <p:nvPr/>
        </p:nvSpPr>
        <p:spPr bwMode="auto">
          <a:xfrm>
            <a:off x="7853363" y="577850"/>
            <a:ext cx="12700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6" name="Freeform 90"/>
          <p:cNvSpPr>
            <a:spLocks/>
          </p:cNvSpPr>
          <p:nvPr/>
        </p:nvSpPr>
        <p:spPr bwMode="auto">
          <a:xfrm>
            <a:off x="7866063" y="587375"/>
            <a:ext cx="12700" cy="9525"/>
          </a:xfrm>
          <a:custGeom>
            <a:avLst/>
            <a:gdLst>
              <a:gd name="T0" fmla="*/ 0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0 60000 65536"/>
              <a:gd name="T7" fmla="*/ 0 60000 65536"/>
              <a:gd name="T8" fmla="*/ 0 60000 65536"/>
              <a:gd name="T9" fmla="*/ 0 w 8"/>
              <a:gd name="T10" fmla="*/ 0 h 6"/>
              <a:gd name="T11" fmla="*/ 8 w 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6">
                <a:moveTo>
                  <a:pt x="0" y="0"/>
                </a:moveTo>
                <a:lnTo>
                  <a:pt x="6" y="6"/>
                </a:lnTo>
                <a:lnTo>
                  <a:pt x="8" y="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7" name="Line 91"/>
          <p:cNvSpPr>
            <a:spLocks noChangeShapeType="1"/>
          </p:cNvSpPr>
          <p:nvPr/>
        </p:nvSpPr>
        <p:spPr bwMode="auto">
          <a:xfrm>
            <a:off x="7915275" y="623888"/>
            <a:ext cx="952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8" name="Line 92"/>
          <p:cNvSpPr>
            <a:spLocks noChangeShapeType="1"/>
          </p:cNvSpPr>
          <p:nvPr/>
        </p:nvSpPr>
        <p:spPr bwMode="auto">
          <a:xfrm>
            <a:off x="7924800" y="630238"/>
            <a:ext cx="11113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89" name="Freeform 93"/>
          <p:cNvSpPr>
            <a:spLocks/>
          </p:cNvSpPr>
          <p:nvPr/>
        </p:nvSpPr>
        <p:spPr bwMode="auto">
          <a:xfrm>
            <a:off x="7935913" y="639763"/>
            <a:ext cx="15875" cy="15875"/>
          </a:xfrm>
          <a:custGeom>
            <a:avLst/>
            <a:gdLst>
              <a:gd name="T0" fmla="*/ 0 w 10"/>
              <a:gd name="T1" fmla="*/ 0 h 10"/>
              <a:gd name="T2" fmla="*/ 2147483647 w 10"/>
              <a:gd name="T3" fmla="*/ 2147483647 h 10"/>
              <a:gd name="T4" fmla="*/ 2147483647 w 10"/>
              <a:gd name="T5" fmla="*/ 2147483647 h 10"/>
              <a:gd name="T6" fmla="*/ 0 60000 65536"/>
              <a:gd name="T7" fmla="*/ 0 60000 65536"/>
              <a:gd name="T8" fmla="*/ 0 60000 65536"/>
              <a:gd name="T9" fmla="*/ 0 w 10"/>
              <a:gd name="T10" fmla="*/ 0 h 10"/>
              <a:gd name="T11" fmla="*/ 10 w 1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0">
                <a:moveTo>
                  <a:pt x="0" y="0"/>
                </a:moveTo>
                <a:lnTo>
                  <a:pt x="6" y="6"/>
                </a:lnTo>
                <a:lnTo>
                  <a:pt x="10" y="1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0" name="Line 94"/>
          <p:cNvSpPr>
            <a:spLocks noChangeShapeType="1"/>
          </p:cNvSpPr>
          <p:nvPr/>
        </p:nvSpPr>
        <p:spPr bwMode="auto">
          <a:xfrm>
            <a:off x="7988300" y="685800"/>
            <a:ext cx="31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1" name="Line 95"/>
          <p:cNvSpPr>
            <a:spLocks noChangeShapeType="1"/>
          </p:cNvSpPr>
          <p:nvPr/>
        </p:nvSpPr>
        <p:spPr bwMode="auto">
          <a:xfrm>
            <a:off x="7991475" y="688975"/>
            <a:ext cx="9525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2" name="Line 96"/>
          <p:cNvSpPr>
            <a:spLocks noChangeShapeType="1"/>
          </p:cNvSpPr>
          <p:nvPr/>
        </p:nvSpPr>
        <p:spPr bwMode="auto">
          <a:xfrm>
            <a:off x="8001000" y="698500"/>
            <a:ext cx="9525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3" name="Freeform 97"/>
          <p:cNvSpPr>
            <a:spLocks/>
          </p:cNvSpPr>
          <p:nvPr/>
        </p:nvSpPr>
        <p:spPr bwMode="auto">
          <a:xfrm>
            <a:off x="8010525" y="708025"/>
            <a:ext cx="9525" cy="9525"/>
          </a:xfrm>
          <a:custGeom>
            <a:avLst/>
            <a:gdLst>
              <a:gd name="T0" fmla="*/ 0 w 6"/>
              <a:gd name="T1" fmla="*/ 0 h 6"/>
              <a:gd name="T2" fmla="*/ 2147483647 w 6"/>
              <a:gd name="T3" fmla="*/ 2147483647 h 6"/>
              <a:gd name="T4" fmla="*/ 2147483647 w 6"/>
              <a:gd name="T5" fmla="*/ 2147483647 h 6"/>
              <a:gd name="T6" fmla="*/ 0 60000 65536"/>
              <a:gd name="T7" fmla="*/ 0 60000 65536"/>
              <a:gd name="T8" fmla="*/ 0 60000 65536"/>
              <a:gd name="T9" fmla="*/ 0 w 6"/>
              <a:gd name="T10" fmla="*/ 0 h 6"/>
              <a:gd name="T11" fmla="*/ 6 w 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">
                <a:moveTo>
                  <a:pt x="0" y="0"/>
                </a:moveTo>
                <a:lnTo>
                  <a:pt x="6" y="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4" name="Line 98"/>
          <p:cNvSpPr>
            <a:spLocks noChangeShapeType="1"/>
          </p:cNvSpPr>
          <p:nvPr/>
        </p:nvSpPr>
        <p:spPr bwMode="auto">
          <a:xfrm>
            <a:off x="8056563" y="749300"/>
            <a:ext cx="3175" cy="47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5" name="Line 99"/>
          <p:cNvSpPr>
            <a:spLocks noChangeShapeType="1"/>
          </p:cNvSpPr>
          <p:nvPr/>
        </p:nvSpPr>
        <p:spPr bwMode="auto">
          <a:xfrm>
            <a:off x="8059738" y="754063"/>
            <a:ext cx="11112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6" name="Line 100"/>
          <p:cNvSpPr>
            <a:spLocks noChangeShapeType="1"/>
          </p:cNvSpPr>
          <p:nvPr/>
        </p:nvSpPr>
        <p:spPr bwMode="auto">
          <a:xfrm>
            <a:off x="8070850" y="760413"/>
            <a:ext cx="6350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7" name="Freeform 101"/>
          <p:cNvSpPr>
            <a:spLocks/>
          </p:cNvSpPr>
          <p:nvPr/>
        </p:nvSpPr>
        <p:spPr bwMode="auto">
          <a:xfrm>
            <a:off x="8077200" y="769938"/>
            <a:ext cx="12700" cy="12700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2147483647 h 8"/>
              <a:gd name="T4" fmla="*/ 2147483647 w 8"/>
              <a:gd name="T5" fmla="*/ 2147483647 h 8"/>
              <a:gd name="T6" fmla="*/ 0 60000 65536"/>
              <a:gd name="T7" fmla="*/ 0 60000 65536"/>
              <a:gd name="T8" fmla="*/ 0 60000 65536"/>
              <a:gd name="T9" fmla="*/ 0 w 8"/>
              <a:gd name="T10" fmla="*/ 0 h 8"/>
              <a:gd name="T11" fmla="*/ 8 w 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8">
                <a:moveTo>
                  <a:pt x="0" y="0"/>
                </a:moveTo>
                <a:lnTo>
                  <a:pt x="6" y="6"/>
                </a:lnTo>
                <a:lnTo>
                  <a:pt x="8" y="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8" name="Line 102"/>
          <p:cNvSpPr>
            <a:spLocks noChangeShapeType="1"/>
          </p:cNvSpPr>
          <p:nvPr/>
        </p:nvSpPr>
        <p:spPr bwMode="auto">
          <a:xfrm>
            <a:off x="8123238" y="814388"/>
            <a:ext cx="317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999" name="Freeform 103"/>
          <p:cNvSpPr>
            <a:spLocks/>
          </p:cNvSpPr>
          <p:nvPr/>
        </p:nvSpPr>
        <p:spPr bwMode="auto">
          <a:xfrm>
            <a:off x="8031163" y="1312863"/>
            <a:ext cx="46037" cy="47625"/>
          </a:xfrm>
          <a:custGeom>
            <a:avLst/>
            <a:gdLst>
              <a:gd name="T0" fmla="*/ 2147483647 w 28"/>
              <a:gd name="T1" fmla="*/ 2147483647 h 30"/>
              <a:gd name="T2" fmla="*/ 2147483647 w 28"/>
              <a:gd name="T3" fmla="*/ 2147483647 h 30"/>
              <a:gd name="T4" fmla="*/ 2147483647 w 28"/>
              <a:gd name="T5" fmla="*/ 2147483647 h 30"/>
              <a:gd name="T6" fmla="*/ 2147483647 w 28"/>
              <a:gd name="T7" fmla="*/ 2147483647 h 30"/>
              <a:gd name="T8" fmla="*/ 2147483647 w 28"/>
              <a:gd name="T9" fmla="*/ 2147483647 h 30"/>
              <a:gd name="T10" fmla="*/ 2147483647 w 28"/>
              <a:gd name="T11" fmla="*/ 2147483647 h 30"/>
              <a:gd name="T12" fmla="*/ 2147483647 w 28"/>
              <a:gd name="T13" fmla="*/ 2147483647 h 30"/>
              <a:gd name="T14" fmla="*/ 0 w 28"/>
              <a:gd name="T15" fmla="*/ 2147483647 h 30"/>
              <a:gd name="T16" fmla="*/ 0 w 28"/>
              <a:gd name="T17" fmla="*/ 2147483647 h 30"/>
              <a:gd name="T18" fmla="*/ 0 w 28"/>
              <a:gd name="T19" fmla="*/ 2147483647 h 30"/>
              <a:gd name="T20" fmla="*/ 2147483647 w 28"/>
              <a:gd name="T21" fmla="*/ 2147483647 h 30"/>
              <a:gd name="T22" fmla="*/ 2147483647 w 28"/>
              <a:gd name="T23" fmla="*/ 2147483647 h 30"/>
              <a:gd name="T24" fmla="*/ 2147483647 w 28"/>
              <a:gd name="T25" fmla="*/ 0 h 30"/>
              <a:gd name="T26" fmla="*/ 2147483647 w 28"/>
              <a:gd name="T27" fmla="*/ 2147483647 h 30"/>
              <a:gd name="T28" fmla="*/ 2147483647 w 28"/>
              <a:gd name="T29" fmla="*/ 2147483647 h 30"/>
              <a:gd name="T30" fmla="*/ 2147483647 w 28"/>
              <a:gd name="T31" fmla="*/ 2147483647 h 30"/>
              <a:gd name="T32" fmla="*/ 2147483647 w 28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30"/>
              <a:gd name="T53" fmla="*/ 28 w 28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0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30"/>
                </a:ln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10"/>
                </a:lnTo>
                <a:lnTo>
                  <a:pt x="28" y="14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000" name="Freeform 104"/>
          <p:cNvSpPr>
            <a:spLocks/>
          </p:cNvSpPr>
          <p:nvPr/>
        </p:nvSpPr>
        <p:spPr bwMode="auto">
          <a:xfrm>
            <a:off x="8031163" y="1312863"/>
            <a:ext cx="46037" cy="47625"/>
          </a:xfrm>
          <a:custGeom>
            <a:avLst/>
            <a:gdLst>
              <a:gd name="T0" fmla="*/ 2147483647 w 28"/>
              <a:gd name="T1" fmla="*/ 2147483647 h 30"/>
              <a:gd name="T2" fmla="*/ 2147483647 w 28"/>
              <a:gd name="T3" fmla="*/ 2147483647 h 30"/>
              <a:gd name="T4" fmla="*/ 2147483647 w 28"/>
              <a:gd name="T5" fmla="*/ 2147483647 h 30"/>
              <a:gd name="T6" fmla="*/ 2147483647 w 28"/>
              <a:gd name="T7" fmla="*/ 2147483647 h 30"/>
              <a:gd name="T8" fmla="*/ 2147483647 w 28"/>
              <a:gd name="T9" fmla="*/ 2147483647 h 30"/>
              <a:gd name="T10" fmla="*/ 2147483647 w 28"/>
              <a:gd name="T11" fmla="*/ 2147483647 h 30"/>
              <a:gd name="T12" fmla="*/ 2147483647 w 28"/>
              <a:gd name="T13" fmla="*/ 2147483647 h 30"/>
              <a:gd name="T14" fmla="*/ 0 w 28"/>
              <a:gd name="T15" fmla="*/ 2147483647 h 30"/>
              <a:gd name="T16" fmla="*/ 0 w 28"/>
              <a:gd name="T17" fmla="*/ 2147483647 h 30"/>
              <a:gd name="T18" fmla="*/ 0 w 28"/>
              <a:gd name="T19" fmla="*/ 2147483647 h 30"/>
              <a:gd name="T20" fmla="*/ 2147483647 w 28"/>
              <a:gd name="T21" fmla="*/ 2147483647 h 30"/>
              <a:gd name="T22" fmla="*/ 2147483647 w 28"/>
              <a:gd name="T23" fmla="*/ 2147483647 h 30"/>
              <a:gd name="T24" fmla="*/ 2147483647 w 28"/>
              <a:gd name="T25" fmla="*/ 0 h 30"/>
              <a:gd name="T26" fmla="*/ 2147483647 w 28"/>
              <a:gd name="T27" fmla="*/ 2147483647 h 30"/>
              <a:gd name="T28" fmla="*/ 2147483647 w 28"/>
              <a:gd name="T29" fmla="*/ 2147483647 h 30"/>
              <a:gd name="T30" fmla="*/ 2147483647 w 28"/>
              <a:gd name="T31" fmla="*/ 2147483647 h 30"/>
              <a:gd name="T32" fmla="*/ 2147483647 w 28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30"/>
              <a:gd name="T53" fmla="*/ 28 w 28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0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30"/>
                </a:ln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10"/>
                </a:lnTo>
                <a:lnTo>
                  <a:pt x="28" y="1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001" name="Freeform 105"/>
          <p:cNvSpPr>
            <a:spLocks/>
          </p:cNvSpPr>
          <p:nvPr/>
        </p:nvSpPr>
        <p:spPr bwMode="auto">
          <a:xfrm>
            <a:off x="8162925" y="1006475"/>
            <a:ext cx="46038" cy="46038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0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2147483647 w 28"/>
              <a:gd name="T23" fmla="*/ 2147483647 h 28"/>
              <a:gd name="T24" fmla="*/ 2147483647 w 28"/>
              <a:gd name="T25" fmla="*/ 0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28"/>
                </a:lnTo>
                <a:lnTo>
                  <a:pt x="8" y="28"/>
                </a:lnTo>
                <a:lnTo>
                  <a:pt x="4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  <a:lnTo>
                  <a:pt x="28" y="14"/>
                </a:lnTo>
                <a:close/>
              </a:path>
            </a:pathLst>
          </a:custGeom>
          <a:solidFill>
            <a:srgbClr val="00D1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002" name="Freeform 106"/>
          <p:cNvSpPr>
            <a:spLocks/>
          </p:cNvSpPr>
          <p:nvPr/>
        </p:nvSpPr>
        <p:spPr bwMode="auto">
          <a:xfrm>
            <a:off x="8162925" y="1006475"/>
            <a:ext cx="46038" cy="46038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0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2147483647 w 28"/>
              <a:gd name="T23" fmla="*/ 2147483647 h 28"/>
              <a:gd name="T24" fmla="*/ 2147483647 w 28"/>
              <a:gd name="T25" fmla="*/ 0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28"/>
                </a:lnTo>
                <a:lnTo>
                  <a:pt x="8" y="28"/>
                </a:lnTo>
                <a:lnTo>
                  <a:pt x="4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  <a:lnTo>
                  <a:pt x="28" y="1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003" name="Freeform 107"/>
          <p:cNvSpPr>
            <a:spLocks/>
          </p:cNvSpPr>
          <p:nvPr/>
        </p:nvSpPr>
        <p:spPr bwMode="auto">
          <a:xfrm>
            <a:off x="7715250" y="1393825"/>
            <a:ext cx="46038" cy="49213"/>
          </a:xfrm>
          <a:custGeom>
            <a:avLst/>
            <a:gdLst>
              <a:gd name="T0" fmla="*/ 2147483647 w 28"/>
              <a:gd name="T1" fmla="*/ 2147483647 h 30"/>
              <a:gd name="T2" fmla="*/ 2147483647 w 28"/>
              <a:gd name="T3" fmla="*/ 2147483647 h 30"/>
              <a:gd name="T4" fmla="*/ 2147483647 w 28"/>
              <a:gd name="T5" fmla="*/ 2147483647 h 30"/>
              <a:gd name="T6" fmla="*/ 2147483647 w 28"/>
              <a:gd name="T7" fmla="*/ 2147483647 h 30"/>
              <a:gd name="T8" fmla="*/ 2147483647 w 28"/>
              <a:gd name="T9" fmla="*/ 2147483647 h 30"/>
              <a:gd name="T10" fmla="*/ 2147483647 w 28"/>
              <a:gd name="T11" fmla="*/ 2147483647 h 30"/>
              <a:gd name="T12" fmla="*/ 2147483647 w 28"/>
              <a:gd name="T13" fmla="*/ 2147483647 h 30"/>
              <a:gd name="T14" fmla="*/ 0 w 28"/>
              <a:gd name="T15" fmla="*/ 2147483647 h 30"/>
              <a:gd name="T16" fmla="*/ 0 w 28"/>
              <a:gd name="T17" fmla="*/ 2147483647 h 30"/>
              <a:gd name="T18" fmla="*/ 0 w 28"/>
              <a:gd name="T19" fmla="*/ 2147483647 h 30"/>
              <a:gd name="T20" fmla="*/ 2147483647 w 28"/>
              <a:gd name="T21" fmla="*/ 2147483647 h 30"/>
              <a:gd name="T22" fmla="*/ 2147483647 w 28"/>
              <a:gd name="T23" fmla="*/ 2147483647 h 30"/>
              <a:gd name="T24" fmla="*/ 2147483647 w 28"/>
              <a:gd name="T25" fmla="*/ 0 h 30"/>
              <a:gd name="T26" fmla="*/ 2147483647 w 28"/>
              <a:gd name="T27" fmla="*/ 2147483647 h 30"/>
              <a:gd name="T28" fmla="*/ 2147483647 w 28"/>
              <a:gd name="T29" fmla="*/ 2147483647 h 30"/>
              <a:gd name="T30" fmla="*/ 2147483647 w 28"/>
              <a:gd name="T31" fmla="*/ 2147483647 h 30"/>
              <a:gd name="T32" fmla="*/ 2147483647 w 28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30"/>
              <a:gd name="T53" fmla="*/ 28 w 28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0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30"/>
                </a:ln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10"/>
                </a:lnTo>
                <a:lnTo>
                  <a:pt x="28" y="14"/>
                </a:lnTo>
                <a:close/>
              </a:path>
            </a:pathLst>
          </a:custGeom>
          <a:solidFill>
            <a:srgbClr val="00D1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004" name="Freeform 108"/>
          <p:cNvSpPr>
            <a:spLocks/>
          </p:cNvSpPr>
          <p:nvPr/>
        </p:nvSpPr>
        <p:spPr bwMode="auto">
          <a:xfrm>
            <a:off x="7715250" y="1393825"/>
            <a:ext cx="46038" cy="49213"/>
          </a:xfrm>
          <a:custGeom>
            <a:avLst/>
            <a:gdLst>
              <a:gd name="T0" fmla="*/ 2147483647 w 28"/>
              <a:gd name="T1" fmla="*/ 2147483647 h 30"/>
              <a:gd name="T2" fmla="*/ 2147483647 w 28"/>
              <a:gd name="T3" fmla="*/ 2147483647 h 30"/>
              <a:gd name="T4" fmla="*/ 2147483647 w 28"/>
              <a:gd name="T5" fmla="*/ 2147483647 h 30"/>
              <a:gd name="T6" fmla="*/ 2147483647 w 28"/>
              <a:gd name="T7" fmla="*/ 2147483647 h 30"/>
              <a:gd name="T8" fmla="*/ 2147483647 w 28"/>
              <a:gd name="T9" fmla="*/ 2147483647 h 30"/>
              <a:gd name="T10" fmla="*/ 2147483647 w 28"/>
              <a:gd name="T11" fmla="*/ 2147483647 h 30"/>
              <a:gd name="T12" fmla="*/ 2147483647 w 28"/>
              <a:gd name="T13" fmla="*/ 2147483647 h 30"/>
              <a:gd name="T14" fmla="*/ 0 w 28"/>
              <a:gd name="T15" fmla="*/ 2147483647 h 30"/>
              <a:gd name="T16" fmla="*/ 0 w 28"/>
              <a:gd name="T17" fmla="*/ 2147483647 h 30"/>
              <a:gd name="T18" fmla="*/ 0 w 28"/>
              <a:gd name="T19" fmla="*/ 2147483647 h 30"/>
              <a:gd name="T20" fmla="*/ 2147483647 w 28"/>
              <a:gd name="T21" fmla="*/ 2147483647 h 30"/>
              <a:gd name="T22" fmla="*/ 2147483647 w 28"/>
              <a:gd name="T23" fmla="*/ 2147483647 h 30"/>
              <a:gd name="T24" fmla="*/ 2147483647 w 28"/>
              <a:gd name="T25" fmla="*/ 0 h 30"/>
              <a:gd name="T26" fmla="*/ 2147483647 w 28"/>
              <a:gd name="T27" fmla="*/ 2147483647 h 30"/>
              <a:gd name="T28" fmla="*/ 2147483647 w 28"/>
              <a:gd name="T29" fmla="*/ 2147483647 h 30"/>
              <a:gd name="T30" fmla="*/ 2147483647 w 28"/>
              <a:gd name="T31" fmla="*/ 2147483647 h 30"/>
              <a:gd name="T32" fmla="*/ 2147483647 w 28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30"/>
              <a:gd name="T53" fmla="*/ 28 w 28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0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30"/>
                </a:ln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10"/>
                </a:lnTo>
                <a:lnTo>
                  <a:pt x="28" y="1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005" name="Freeform 109"/>
          <p:cNvSpPr>
            <a:spLocks/>
          </p:cNvSpPr>
          <p:nvPr/>
        </p:nvSpPr>
        <p:spPr bwMode="auto">
          <a:xfrm>
            <a:off x="5675313" y="320675"/>
            <a:ext cx="2757487" cy="2720975"/>
          </a:xfrm>
          <a:custGeom>
            <a:avLst/>
            <a:gdLst>
              <a:gd name="T0" fmla="*/ 2147483647 w 1674"/>
              <a:gd name="T1" fmla="*/ 2147483647 h 1674"/>
              <a:gd name="T2" fmla="*/ 2147483647 w 1674"/>
              <a:gd name="T3" fmla="*/ 2147483647 h 1674"/>
              <a:gd name="T4" fmla="*/ 2147483647 w 1674"/>
              <a:gd name="T5" fmla="*/ 2147483647 h 1674"/>
              <a:gd name="T6" fmla="*/ 2147483647 w 1674"/>
              <a:gd name="T7" fmla="*/ 2147483647 h 1674"/>
              <a:gd name="T8" fmla="*/ 2147483647 w 1674"/>
              <a:gd name="T9" fmla="*/ 2147483647 h 1674"/>
              <a:gd name="T10" fmla="*/ 2147483647 w 1674"/>
              <a:gd name="T11" fmla="*/ 2147483647 h 1674"/>
              <a:gd name="T12" fmla="*/ 2147483647 w 1674"/>
              <a:gd name="T13" fmla="*/ 2147483647 h 1674"/>
              <a:gd name="T14" fmla="*/ 2147483647 w 1674"/>
              <a:gd name="T15" fmla="*/ 2147483647 h 1674"/>
              <a:gd name="T16" fmla="*/ 2147483647 w 1674"/>
              <a:gd name="T17" fmla="*/ 2147483647 h 1674"/>
              <a:gd name="T18" fmla="*/ 2147483647 w 1674"/>
              <a:gd name="T19" fmla="*/ 2147483647 h 1674"/>
              <a:gd name="T20" fmla="*/ 2147483647 w 1674"/>
              <a:gd name="T21" fmla="*/ 2147483647 h 1674"/>
              <a:gd name="T22" fmla="*/ 2147483647 w 1674"/>
              <a:gd name="T23" fmla="*/ 2147483647 h 1674"/>
              <a:gd name="T24" fmla="*/ 2147483647 w 1674"/>
              <a:gd name="T25" fmla="*/ 2147483647 h 1674"/>
              <a:gd name="T26" fmla="*/ 2147483647 w 1674"/>
              <a:gd name="T27" fmla="*/ 2147483647 h 1674"/>
              <a:gd name="T28" fmla="*/ 2147483647 w 1674"/>
              <a:gd name="T29" fmla="*/ 2147483647 h 1674"/>
              <a:gd name="T30" fmla="*/ 2147483647 w 1674"/>
              <a:gd name="T31" fmla="*/ 2147483647 h 1674"/>
              <a:gd name="T32" fmla="*/ 2147483647 w 1674"/>
              <a:gd name="T33" fmla="*/ 2147483647 h 1674"/>
              <a:gd name="T34" fmla="*/ 2147483647 w 1674"/>
              <a:gd name="T35" fmla="*/ 2147483647 h 1674"/>
              <a:gd name="T36" fmla="*/ 2147483647 w 1674"/>
              <a:gd name="T37" fmla="*/ 2147483647 h 1674"/>
              <a:gd name="T38" fmla="*/ 2147483647 w 1674"/>
              <a:gd name="T39" fmla="*/ 2147483647 h 1674"/>
              <a:gd name="T40" fmla="*/ 2147483647 w 1674"/>
              <a:gd name="T41" fmla="*/ 2147483647 h 1674"/>
              <a:gd name="T42" fmla="*/ 2147483647 w 1674"/>
              <a:gd name="T43" fmla="*/ 2147483647 h 1674"/>
              <a:gd name="T44" fmla="*/ 2147483647 w 1674"/>
              <a:gd name="T45" fmla="*/ 2147483647 h 1674"/>
              <a:gd name="T46" fmla="*/ 2147483647 w 1674"/>
              <a:gd name="T47" fmla="*/ 2147483647 h 1674"/>
              <a:gd name="T48" fmla="*/ 2147483647 w 1674"/>
              <a:gd name="T49" fmla="*/ 2147483647 h 1674"/>
              <a:gd name="T50" fmla="*/ 2147483647 w 1674"/>
              <a:gd name="T51" fmla="*/ 2147483647 h 1674"/>
              <a:gd name="T52" fmla="*/ 2147483647 w 1674"/>
              <a:gd name="T53" fmla="*/ 2147483647 h 1674"/>
              <a:gd name="T54" fmla="*/ 2147483647 w 1674"/>
              <a:gd name="T55" fmla="*/ 2147483647 h 1674"/>
              <a:gd name="T56" fmla="*/ 0 w 1674"/>
              <a:gd name="T57" fmla="*/ 2147483647 h 1674"/>
              <a:gd name="T58" fmla="*/ 2147483647 w 1674"/>
              <a:gd name="T59" fmla="*/ 2147483647 h 1674"/>
              <a:gd name="T60" fmla="*/ 2147483647 w 1674"/>
              <a:gd name="T61" fmla="*/ 2147483647 h 1674"/>
              <a:gd name="T62" fmla="*/ 2147483647 w 1674"/>
              <a:gd name="T63" fmla="*/ 2147483647 h 1674"/>
              <a:gd name="T64" fmla="*/ 2147483647 w 1674"/>
              <a:gd name="T65" fmla="*/ 2147483647 h 1674"/>
              <a:gd name="T66" fmla="*/ 2147483647 w 1674"/>
              <a:gd name="T67" fmla="*/ 2147483647 h 1674"/>
              <a:gd name="T68" fmla="*/ 2147483647 w 1674"/>
              <a:gd name="T69" fmla="*/ 2147483647 h 1674"/>
              <a:gd name="T70" fmla="*/ 2147483647 w 1674"/>
              <a:gd name="T71" fmla="*/ 2147483647 h 1674"/>
              <a:gd name="T72" fmla="*/ 2147483647 w 1674"/>
              <a:gd name="T73" fmla="*/ 2147483647 h 1674"/>
              <a:gd name="T74" fmla="*/ 2147483647 w 1674"/>
              <a:gd name="T75" fmla="*/ 2147483647 h 1674"/>
              <a:gd name="T76" fmla="*/ 2147483647 w 1674"/>
              <a:gd name="T77" fmla="*/ 2147483647 h 1674"/>
              <a:gd name="T78" fmla="*/ 2147483647 w 1674"/>
              <a:gd name="T79" fmla="*/ 2147483647 h 1674"/>
              <a:gd name="T80" fmla="*/ 2147483647 w 1674"/>
              <a:gd name="T81" fmla="*/ 2147483647 h 1674"/>
              <a:gd name="T82" fmla="*/ 2147483647 w 1674"/>
              <a:gd name="T83" fmla="*/ 2147483647 h 1674"/>
              <a:gd name="T84" fmla="*/ 2147483647 w 1674"/>
              <a:gd name="T85" fmla="*/ 0 h 1674"/>
              <a:gd name="T86" fmla="*/ 2147483647 w 1674"/>
              <a:gd name="T87" fmla="*/ 2147483647 h 1674"/>
              <a:gd name="T88" fmla="*/ 2147483647 w 1674"/>
              <a:gd name="T89" fmla="*/ 2147483647 h 1674"/>
              <a:gd name="T90" fmla="*/ 2147483647 w 1674"/>
              <a:gd name="T91" fmla="*/ 2147483647 h 1674"/>
              <a:gd name="T92" fmla="*/ 2147483647 w 1674"/>
              <a:gd name="T93" fmla="*/ 2147483647 h 1674"/>
              <a:gd name="T94" fmla="*/ 2147483647 w 1674"/>
              <a:gd name="T95" fmla="*/ 2147483647 h 1674"/>
              <a:gd name="T96" fmla="*/ 2147483647 w 1674"/>
              <a:gd name="T97" fmla="*/ 2147483647 h 1674"/>
              <a:gd name="T98" fmla="*/ 2147483647 w 1674"/>
              <a:gd name="T99" fmla="*/ 2147483647 h 1674"/>
              <a:gd name="T100" fmla="*/ 2147483647 w 1674"/>
              <a:gd name="T101" fmla="*/ 2147483647 h 1674"/>
              <a:gd name="T102" fmla="*/ 2147483647 w 1674"/>
              <a:gd name="T103" fmla="*/ 2147483647 h 1674"/>
              <a:gd name="T104" fmla="*/ 2147483647 w 1674"/>
              <a:gd name="T105" fmla="*/ 2147483647 h 1674"/>
              <a:gd name="T106" fmla="*/ 2147483647 w 1674"/>
              <a:gd name="T107" fmla="*/ 2147483647 h 1674"/>
              <a:gd name="T108" fmla="*/ 2147483647 w 1674"/>
              <a:gd name="T109" fmla="*/ 2147483647 h 1674"/>
              <a:gd name="T110" fmla="*/ 2147483647 w 1674"/>
              <a:gd name="T111" fmla="*/ 2147483647 h 1674"/>
              <a:gd name="T112" fmla="*/ 2147483647 w 1674"/>
              <a:gd name="T113" fmla="*/ 2147483647 h 16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74"/>
              <a:gd name="T172" fmla="*/ 0 h 1674"/>
              <a:gd name="T173" fmla="*/ 1674 w 1674"/>
              <a:gd name="T174" fmla="*/ 1674 h 16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74" h="1674">
                <a:moveTo>
                  <a:pt x="1674" y="836"/>
                </a:moveTo>
                <a:lnTo>
                  <a:pt x="1668" y="934"/>
                </a:lnTo>
                <a:lnTo>
                  <a:pt x="1652" y="1028"/>
                </a:lnTo>
                <a:lnTo>
                  <a:pt x="1626" y="1120"/>
                </a:lnTo>
                <a:lnTo>
                  <a:pt x="1590" y="1206"/>
                </a:lnTo>
                <a:lnTo>
                  <a:pt x="1544" y="1286"/>
                </a:lnTo>
                <a:lnTo>
                  <a:pt x="1490" y="1360"/>
                </a:lnTo>
                <a:lnTo>
                  <a:pt x="1430" y="1428"/>
                </a:lnTo>
                <a:lnTo>
                  <a:pt x="1360" y="1490"/>
                </a:lnTo>
                <a:lnTo>
                  <a:pt x="1286" y="1544"/>
                </a:lnTo>
                <a:lnTo>
                  <a:pt x="1206" y="1588"/>
                </a:lnTo>
                <a:lnTo>
                  <a:pt x="1120" y="1626"/>
                </a:lnTo>
                <a:lnTo>
                  <a:pt x="1030" y="1652"/>
                </a:lnTo>
                <a:lnTo>
                  <a:pt x="934" y="1668"/>
                </a:lnTo>
                <a:lnTo>
                  <a:pt x="838" y="1674"/>
                </a:lnTo>
                <a:lnTo>
                  <a:pt x="740" y="1668"/>
                </a:lnTo>
                <a:lnTo>
                  <a:pt x="646" y="1652"/>
                </a:lnTo>
                <a:lnTo>
                  <a:pt x="554" y="1626"/>
                </a:lnTo>
                <a:lnTo>
                  <a:pt x="468" y="1588"/>
                </a:lnTo>
                <a:lnTo>
                  <a:pt x="388" y="1544"/>
                </a:lnTo>
                <a:lnTo>
                  <a:pt x="314" y="1490"/>
                </a:lnTo>
                <a:lnTo>
                  <a:pt x="246" y="1428"/>
                </a:lnTo>
                <a:lnTo>
                  <a:pt x="184" y="1360"/>
                </a:lnTo>
                <a:lnTo>
                  <a:pt x="130" y="1286"/>
                </a:lnTo>
                <a:lnTo>
                  <a:pt x="86" y="1206"/>
                </a:lnTo>
                <a:lnTo>
                  <a:pt x="48" y="1120"/>
                </a:lnTo>
                <a:lnTo>
                  <a:pt x="22" y="1028"/>
                </a:lnTo>
                <a:lnTo>
                  <a:pt x="6" y="934"/>
                </a:lnTo>
                <a:lnTo>
                  <a:pt x="0" y="836"/>
                </a:lnTo>
                <a:lnTo>
                  <a:pt x="6" y="740"/>
                </a:lnTo>
                <a:lnTo>
                  <a:pt x="22" y="644"/>
                </a:lnTo>
                <a:lnTo>
                  <a:pt x="48" y="554"/>
                </a:lnTo>
                <a:lnTo>
                  <a:pt x="86" y="468"/>
                </a:lnTo>
                <a:lnTo>
                  <a:pt x="130" y="388"/>
                </a:lnTo>
                <a:lnTo>
                  <a:pt x="184" y="314"/>
                </a:lnTo>
                <a:lnTo>
                  <a:pt x="246" y="244"/>
                </a:lnTo>
                <a:lnTo>
                  <a:pt x="314" y="184"/>
                </a:lnTo>
                <a:lnTo>
                  <a:pt x="388" y="130"/>
                </a:lnTo>
                <a:lnTo>
                  <a:pt x="468" y="84"/>
                </a:lnTo>
                <a:lnTo>
                  <a:pt x="554" y="48"/>
                </a:lnTo>
                <a:lnTo>
                  <a:pt x="646" y="22"/>
                </a:lnTo>
                <a:lnTo>
                  <a:pt x="740" y="6"/>
                </a:lnTo>
                <a:lnTo>
                  <a:pt x="838" y="0"/>
                </a:lnTo>
                <a:lnTo>
                  <a:pt x="934" y="6"/>
                </a:lnTo>
                <a:lnTo>
                  <a:pt x="1030" y="22"/>
                </a:lnTo>
                <a:lnTo>
                  <a:pt x="1120" y="48"/>
                </a:lnTo>
                <a:lnTo>
                  <a:pt x="1206" y="84"/>
                </a:lnTo>
                <a:lnTo>
                  <a:pt x="1286" y="130"/>
                </a:lnTo>
                <a:lnTo>
                  <a:pt x="1360" y="184"/>
                </a:lnTo>
                <a:lnTo>
                  <a:pt x="1430" y="244"/>
                </a:lnTo>
                <a:lnTo>
                  <a:pt x="1490" y="314"/>
                </a:lnTo>
                <a:lnTo>
                  <a:pt x="1544" y="388"/>
                </a:lnTo>
                <a:lnTo>
                  <a:pt x="1590" y="468"/>
                </a:lnTo>
                <a:lnTo>
                  <a:pt x="1626" y="554"/>
                </a:lnTo>
                <a:lnTo>
                  <a:pt x="1652" y="644"/>
                </a:lnTo>
                <a:lnTo>
                  <a:pt x="1668" y="740"/>
                </a:lnTo>
                <a:lnTo>
                  <a:pt x="1674" y="83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81006" name="Group 110"/>
          <p:cNvGrpSpPr>
            <a:grpSpLocks/>
          </p:cNvGrpSpPr>
          <p:nvPr/>
        </p:nvGrpSpPr>
        <p:grpSpPr bwMode="auto">
          <a:xfrm>
            <a:off x="468313" y="3086100"/>
            <a:ext cx="8280400" cy="3681413"/>
            <a:chOff x="295" y="1944"/>
            <a:chExt cx="5216" cy="2319"/>
          </a:xfrm>
        </p:grpSpPr>
        <p:sp>
          <p:nvSpPr>
            <p:cNvPr id="81011" name="Freeform 111"/>
            <p:cNvSpPr>
              <a:spLocks/>
            </p:cNvSpPr>
            <p:nvPr/>
          </p:nvSpPr>
          <p:spPr bwMode="auto">
            <a:xfrm>
              <a:off x="3658" y="3427"/>
              <a:ext cx="127" cy="127"/>
            </a:xfrm>
            <a:custGeom>
              <a:avLst/>
              <a:gdLst>
                <a:gd name="T0" fmla="*/ 61 w 162"/>
                <a:gd name="T1" fmla="*/ 61 h 162"/>
                <a:gd name="T2" fmla="*/ 0 w 162"/>
                <a:gd name="T3" fmla="*/ 0 h 162"/>
                <a:gd name="T4" fmla="*/ 0 w 162"/>
                <a:gd name="T5" fmla="*/ 31 h 162"/>
                <a:gd name="T6" fmla="*/ 0 60000 65536"/>
                <a:gd name="T7" fmla="*/ 0 60000 65536"/>
                <a:gd name="T8" fmla="*/ 0 60000 65536"/>
                <a:gd name="T9" fmla="*/ 0 w 162"/>
                <a:gd name="T10" fmla="*/ 0 h 162"/>
                <a:gd name="T11" fmla="*/ 162 w 162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62">
                  <a:moveTo>
                    <a:pt x="162" y="162"/>
                  </a:moveTo>
                  <a:lnTo>
                    <a:pt x="0" y="0"/>
                  </a:lnTo>
                  <a:lnTo>
                    <a:pt x="0" y="8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12" name="Freeform 112"/>
            <p:cNvSpPr>
              <a:spLocks/>
            </p:cNvSpPr>
            <p:nvPr/>
          </p:nvSpPr>
          <p:spPr bwMode="auto">
            <a:xfrm>
              <a:off x="3468" y="2761"/>
              <a:ext cx="127" cy="127"/>
            </a:xfrm>
            <a:custGeom>
              <a:avLst/>
              <a:gdLst>
                <a:gd name="T0" fmla="*/ 61 w 162"/>
                <a:gd name="T1" fmla="*/ 0 h 162"/>
                <a:gd name="T2" fmla="*/ 0 w 162"/>
                <a:gd name="T3" fmla="*/ 61 h 162"/>
                <a:gd name="T4" fmla="*/ 0 w 162"/>
                <a:gd name="T5" fmla="*/ 31 h 162"/>
                <a:gd name="T6" fmla="*/ 0 60000 65536"/>
                <a:gd name="T7" fmla="*/ 0 60000 65536"/>
                <a:gd name="T8" fmla="*/ 0 60000 65536"/>
                <a:gd name="T9" fmla="*/ 0 w 162"/>
                <a:gd name="T10" fmla="*/ 0 h 162"/>
                <a:gd name="T11" fmla="*/ 162 w 162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62">
                  <a:moveTo>
                    <a:pt x="162" y="0"/>
                  </a:moveTo>
                  <a:lnTo>
                    <a:pt x="0" y="162"/>
                  </a:lnTo>
                  <a:lnTo>
                    <a:pt x="0" y="8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13" name="Line 113"/>
            <p:cNvSpPr>
              <a:spLocks noChangeShapeType="1"/>
            </p:cNvSpPr>
            <p:nvPr/>
          </p:nvSpPr>
          <p:spPr bwMode="auto">
            <a:xfrm>
              <a:off x="3627" y="2253"/>
              <a:ext cx="191" cy="69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14" name="Line 114"/>
            <p:cNvSpPr>
              <a:spLocks noChangeShapeType="1"/>
            </p:cNvSpPr>
            <p:nvPr/>
          </p:nvSpPr>
          <p:spPr bwMode="auto">
            <a:xfrm flipV="1">
              <a:off x="3626" y="2369"/>
              <a:ext cx="29" cy="1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15" name="Line 115"/>
            <p:cNvSpPr>
              <a:spLocks noChangeShapeType="1"/>
            </p:cNvSpPr>
            <p:nvPr/>
          </p:nvSpPr>
          <p:spPr bwMode="auto">
            <a:xfrm>
              <a:off x="3627" y="2380"/>
              <a:ext cx="191" cy="69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16" name="Line 116"/>
            <p:cNvSpPr>
              <a:spLocks noChangeShapeType="1"/>
            </p:cNvSpPr>
            <p:nvPr/>
          </p:nvSpPr>
          <p:spPr bwMode="auto">
            <a:xfrm flipH="1">
              <a:off x="3912" y="2412"/>
              <a:ext cx="286" cy="9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17" name="Freeform 117"/>
            <p:cNvSpPr>
              <a:spLocks/>
            </p:cNvSpPr>
            <p:nvPr/>
          </p:nvSpPr>
          <p:spPr bwMode="auto">
            <a:xfrm>
              <a:off x="3912" y="2487"/>
              <a:ext cx="40" cy="20"/>
            </a:xfrm>
            <a:custGeom>
              <a:avLst/>
              <a:gdLst>
                <a:gd name="T0" fmla="*/ 19 w 51"/>
                <a:gd name="T1" fmla="*/ 6 h 26"/>
                <a:gd name="T2" fmla="*/ 0 w 51"/>
                <a:gd name="T3" fmla="*/ 9 h 26"/>
                <a:gd name="T4" fmla="*/ 16 w 51"/>
                <a:gd name="T5" fmla="*/ 0 h 26"/>
                <a:gd name="T6" fmla="*/ 0 60000 65536"/>
                <a:gd name="T7" fmla="*/ 0 60000 65536"/>
                <a:gd name="T8" fmla="*/ 0 60000 65536"/>
                <a:gd name="T9" fmla="*/ 0 w 51"/>
                <a:gd name="T10" fmla="*/ 0 h 26"/>
                <a:gd name="T11" fmla="*/ 51 w 51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6">
                  <a:moveTo>
                    <a:pt x="51" y="17"/>
                  </a:moveTo>
                  <a:lnTo>
                    <a:pt x="0" y="26"/>
                  </a:lnTo>
                  <a:lnTo>
                    <a:pt x="45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18" name="Freeform 118"/>
            <p:cNvSpPr>
              <a:spLocks/>
            </p:cNvSpPr>
            <p:nvPr/>
          </p:nvSpPr>
          <p:spPr bwMode="auto">
            <a:xfrm>
              <a:off x="1374" y="3300"/>
              <a:ext cx="127" cy="127"/>
            </a:xfrm>
            <a:custGeom>
              <a:avLst/>
              <a:gdLst>
                <a:gd name="T0" fmla="*/ 0 w 162"/>
                <a:gd name="T1" fmla="*/ 0 h 162"/>
                <a:gd name="T2" fmla="*/ 61 w 162"/>
                <a:gd name="T3" fmla="*/ 61 h 162"/>
                <a:gd name="T4" fmla="*/ 61 w 162"/>
                <a:gd name="T5" fmla="*/ 31 h 162"/>
                <a:gd name="T6" fmla="*/ 0 60000 65536"/>
                <a:gd name="T7" fmla="*/ 0 60000 65536"/>
                <a:gd name="T8" fmla="*/ 0 60000 65536"/>
                <a:gd name="T9" fmla="*/ 0 w 162"/>
                <a:gd name="T10" fmla="*/ 0 h 162"/>
                <a:gd name="T11" fmla="*/ 162 w 162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62">
                  <a:moveTo>
                    <a:pt x="0" y="0"/>
                  </a:moveTo>
                  <a:lnTo>
                    <a:pt x="162" y="162"/>
                  </a:lnTo>
                  <a:lnTo>
                    <a:pt x="162" y="8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19" name="Line 119"/>
            <p:cNvSpPr>
              <a:spLocks noChangeShapeType="1"/>
            </p:cNvSpPr>
            <p:nvPr/>
          </p:nvSpPr>
          <p:spPr bwMode="auto">
            <a:xfrm>
              <a:off x="422" y="3364"/>
              <a:ext cx="1" cy="3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0" name="Line 120"/>
            <p:cNvSpPr>
              <a:spLocks noChangeShapeType="1"/>
            </p:cNvSpPr>
            <p:nvPr/>
          </p:nvSpPr>
          <p:spPr bwMode="auto">
            <a:xfrm>
              <a:off x="803" y="4125"/>
              <a:ext cx="1" cy="6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1" name="Line 121"/>
            <p:cNvSpPr>
              <a:spLocks noChangeShapeType="1"/>
            </p:cNvSpPr>
            <p:nvPr/>
          </p:nvSpPr>
          <p:spPr bwMode="auto">
            <a:xfrm>
              <a:off x="803" y="2412"/>
              <a:ext cx="1" cy="6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2" name="Line 122"/>
            <p:cNvSpPr>
              <a:spLocks noChangeShapeType="1"/>
            </p:cNvSpPr>
            <p:nvPr/>
          </p:nvSpPr>
          <p:spPr bwMode="auto">
            <a:xfrm flipH="1">
              <a:off x="2580" y="2285"/>
              <a:ext cx="63" cy="19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3" name="Freeform 123"/>
            <p:cNvSpPr>
              <a:spLocks/>
            </p:cNvSpPr>
            <p:nvPr/>
          </p:nvSpPr>
          <p:spPr bwMode="auto">
            <a:xfrm>
              <a:off x="2580" y="2434"/>
              <a:ext cx="18" cy="41"/>
            </a:xfrm>
            <a:custGeom>
              <a:avLst/>
              <a:gdLst>
                <a:gd name="T0" fmla="*/ 8 w 24"/>
                <a:gd name="T1" fmla="*/ 2 h 52"/>
                <a:gd name="T2" fmla="*/ 0 w 24"/>
                <a:gd name="T3" fmla="*/ 20 h 52"/>
                <a:gd name="T4" fmla="*/ 3 w 24"/>
                <a:gd name="T5" fmla="*/ 0 h 52"/>
                <a:gd name="T6" fmla="*/ 0 60000 65536"/>
                <a:gd name="T7" fmla="*/ 0 60000 65536"/>
                <a:gd name="T8" fmla="*/ 0 60000 65536"/>
                <a:gd name="T9" fmla="*/ 0 w 24"/>
                <a:gd name="T10" fmla="*/ 0 h 52"/>
                <a:gd name="T11" fmla="*/ 24 w 24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52">
                  <a:moveTo>
                    <a:pt x="24" y="6"/>
                  </a:moveTo>
                  <a:lnTo>
                    <a:pt x="0" y="52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4" name="Line 124"/>
            <p:cNvSpPr>
              <a:spLocks noChangeShapeType="1"/>
            </p:cNvSpPr>
            <p:nvPr/>
          </p:nvSpPr>
          <p:spPr bwMode="auto">
            <a:xfrm flipH="1" flipV="1">
              <a:off x="2833" y="3744"/>
              <a:ext cx="64" cy="31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5" name="Freeform 125"/>
            <p:cNvSpPr>
              <a:spLocks/>
            </p:cNvSpPr>
            <p:nvPr/>
          </p:nvSpPr>
          <p:spPr bwMode="auto">
            <a:xfrm>
              <a:off x="2833" y="3744"/>
              <a:ext cx="15" cy="42"/>
            </a:xfrm>
            <a:custGeom>
              <a:avLst/>
              <a:gdLst>
                <a:gd name="T0" fmla="*/ 2 w 18"/>
                <a:gd name="T1" fmla="*/ 21 h 53"/>
                <a:gd name="T2" fmla="*/ 0 w 18"/>
                <a:gd name="T3" fmla="*/ 0 h 53"/>
                <a:gd name="T4" fmla="*/ 8 w 18"/>
                <a:gd name="T5" fmla="*/ 19 h 53"/>
                <a:gd name="T6" fmla="*/ 0 60000 65536"/>
                <a:gd name="T7" fmla="*/ 0 60000 65536"/>
                <a:gd name="T8" fmla="*/ 0 60000 65536"/>
                <a:gd name="T9" fmla="*/ 0 w 18"/>
                <a:gd name="T10" fmla="*/ 0 h 53"/>
                <a:gd name="T11" fmla="*/ 18 w 18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3">
                  <a:moveTo>
                    <a:pt x="2" y="53"/>
                  </a:moveTo>
                  <a:lnTo>
                    <a:pt x="0" y="0"/>
                  </a:lnTo>
                  <a:lnTo>
                    <a:pt x="18" y="4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6" name="Line 126"/>
            <p:cNvSpPr>
              <a:spLocks noChangeShapeType="1"/>
            </p:cNvSpPr>
            <p:nvPr/>
          </p:nvSpPr>
          <p:spPr bwMode="auto">
            <a:xfrm flipH="1">
              <a:off x="4293" y="3523"/>
              <a:ext cx="159" cy="6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7" name="Freeform 127"/>
            <p:cNvSpPr>
              <a:spLocks/>
            </p:cNvSpPr>
            <p:nvPr/>
          </p:nvSpPr>
          <p:spPr bwMode="auto">
            <a:xfrm>
              <a:off x="4293" y="3563"/>
              <a:ext cx="40" cy="23"/>
            </a:xfrm>
            <a:custGeom>
              <a:avLst/>
              <a:gdLst>
                <a:gd name="T0" fmla="*/ 19 w 51"/>
                <a:gd name="T1" fmla="*/ 6 h 29"/>
                <a:gd name="T2" fmla="*/ 0 w 51"/>
                <a:gd name="T3" fmla="*/ 11 h 29"/>
                <a:gd name="T4" fmla="*/ 16 w 51"/>
                <a:gd name="T5" fmla="*/ 0 h 29"/>
                <a:gd name="T6" fmla="*/ 0 60000 65536"/>
                <a:gd name="T7" fmla="*/ 0 60000 65536"/>
                <a:gd name="T8" fmla="*/ 0 60000 65536"/>
                <a:gd name="T9" fmla="*/ 0 w 51"/>
                <a:gd name="T10" fmla="*/ 0 h 29"/>
                <a:gd name="T11" fmla="*/ 51 w 5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9">
                  <a:moveTo>
                    <a:pt x="51" y="17"/>
                  </a:moveTo>
                  <a:lnTo>
                    <a:pt x="0" y="29"/>
                  </a:lnTo>
                  <a:lnTo>
                    <a:pt x="45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8" name="Freeform 128"/>
            <p:cNvSpPr>
              <a:spLocks/>
            </p:cNvSpPr>
            <p:nvPr/>
          </p:nvSpPr>
          <p:spPr bwMode="auto">
            <a:xfrm>
              <a:off x="5196" y="3472"/>
              <a:ext cx="156" cy="220"/>
            </a:xfrm>
            <a:custGeom>
              <a:avLst/>
              <a:gdLst>
                <a:gd name="T0" fmla="*/ 11 w 200"/>
                <a:gd name="T1" fmla="*/ 92 h 281"/>
                <a:gd name="T2" fmla="*/ 13 w 200"/>
                <a:gd name="T3" fmla="*/ 95 h 281"/>
                <a:gd name="T4" fmla="*/ 16 w 200"/>
                <a:gd name="T5" fmla="*/ 98 h 281"/>
                <a:gd name="T6" fmla="*/ 18 w 200"/>
                <a:gd name="T7" fmla="*/ 100 h 281"/>
                <a:gd name="T8" fmla="*/ 22 w 200"/>
                <a:gd name="T9" fmla="*/ 103 h 281"/>
                <a:gd name="T10" fmla="*/ 25 w 200"/>
                <a:gd name="T11" fmla="*/ 103 h 281"/>
                <a:gd name="T12" fmla="*/ 29 w 200"/>
                <a:gd name="T13" fmla="*/ 105 h 281"/>
                <a:gd name="T14" fmla="*/ 32 w 200"/>
                <a:gd name="T15" fmla="*/ 106 h 281"/>
                <a:gd name="T16" fmla="*/ 36 w 200"/>
                <a:gd name="T17" fmla="*/ 105 h 281"/>
                <a:gd name="T18" fmla="*/ 40 w 200"/>
                <a:gd name="T19" fmla="*/ 105 h 281"/>
                <a:gd name="T20" fmla="*/ 43 w 200"/>
                <a:gd name="T21" fmla="*/ 103 h 281"/>
                <a:gd name="T22" fmla="*/ 48 w 200"/>
                <a:gd name="T23" fmla="*/ 100 h 281"/>
                <a:gd name="T24" fmla="*/ 52 w 200"/>
                <a:gd name="T25" fmla="*/ 98 h 281"/>
                <a:gd name="T26" fmla="*/ 57 w 200"/>
                <a:gd name="T27" fmla="*/ 95 h 281"/>
                <a:gd name="T28" fmla="*/ 61 w 200"/>
                <a:gd name="T29" fmla="*/ 90 h 281"/>
                <a:gd name="T30" fmla="*/ 65 w 200"/>
                <a:gd name="T31" fmla="*/ 86 h 281"/>
                <a:gd name="T32" fmla="*/ 68 w 200"/>
                <a:gd name="T33" fmla="*/ 81 h 281"/>
                <a:gd name="T34" fmla="*/ 70 w 200"/>
                <a:gd name="T35" fmla="*/ 77 h 281"/>
                <a:gd name="T36" fmla="*/ 71 w 200"/>
                <a:gd name="T37" fmla="*/ 72 h 281"/>
                <a:gd name="T38" fmla="*/ 73 w 200"/>
                <a:gd name="T39" fmla="*/ 67 h 281"/>
                <a:gd name="T40" fmla="*/ 73 w 200"/>
                <a:gd name="T41" fmla="*/ 61 h 281"/>
                <a:gd name="T42" fmla="*/ 74 w 200"/>
                <a:gd name="T43" fmla="*/ 55 h 281"/>
                <a:gd name="T44" fmla="*/ 73 w 200"/>
                <a:gd name="T45" fmla="*/ 49 h 281"/>
                <a:gd name="T46" fmla="*/ 73 w 200"/>
                <a:gd name="T47" fmla="*/ 43 h 281"/>
                <a:gd name="T48" fmla="*/ 72 w 200"/>
                <a:gd name="T49" fmla="*/ 38 h 281"/>
                <a:gd name="T50" fmla="*/ 70 w 200"/>
                <a:gd name="T51" fmla="*/ 32 h 281"/>
                <a:gd name="T52" fmla="*/ 68 w 200"/>
                <a:gd name="T53" fmla="*/ 28 h 281"/>
                <a:gd name="T54" fmla="*/ 65 w 200"/>
                <a:gd name="T55" fmla="*/ 23 h 281"/>
                <a:gd name="T56" fmla="*/ 62 w 200"/>
                <a:gd name="T57" fmla="*/ 19 h 281"/>
                <a:gd name="T58" fmla="*/ 59 w 200"/>
                <a:gd name="T59" fmla="*/ 15 h 281"/>
                <a:gd name="T60" fmla="*/ 55 w 200"/>
                <a:gd name="T61" fmla="*/ 11 h 281"/>
                <a:gd name="T62" fmla="*/ 51 w 200"/>
                <a:gd name="T63" fmla="*/ 8 h 281"/>
                <a:gd name="T64" fmla="*/ 48 w 200"/>
                <a:gd name="T65" fmla="*/ 5 h 281"/>
                <a:gd name="T66" fmla="*/ 44 w 200"/>
                <a:gd name="T67" fmla="*/ 3 h 281"/>
                <a:gd name="T68" fmla="*/ 40 w 200"/>
                <a:gd name="T69" fmla="*/ 2 h 281"/>
                <a:gd name="T70" fmla="*/ 36 w 200"/>
                <a:gd name="T71" fmla="*/ 2 h 281"/>
                <a:gd name="T72" fmla="*/ 32 w 200"/>
                <a:gd name="T73" fmla="*/ 0 h 281"/>
                <a:gd name="T74" fmla="*/ 27 w 200"/>
                <a:gd name="T75" fmla="*/ 2 h 281"/>
                <a:gd name="T76" fmla="*/ 24 w 200"/>
                <a:gd name="T77" fmla="*/ 2 h 281"/>
                <a:gd name="T78" fmla="*/ 21 w 200"/>
                <a:gd name="T79" fmla="*/ 2 h 281"/>
                <a:gd name="T80" fmla="*/ 18 w 200"/>
                <a:gd name="T81" fmla="*/ 2 h 281"/>
                <a:gd name="T82" fmla="*/ 16 w 200"/>
                <a:gd name="T83" fmla="*/ 3 h 281"/>
                <a:gd name="T84" fmla="*/ 13 w 200"/>
                <a:gd name="T85" fmla="*/ 4 h 281"/>
                <a:gd name="T86" fmla="*/ 11 w 200"/>
                <a:gd name="T87" fmla="*/ 5 h 281"/>
                <a:gd name="T88" fmla="*/ 9 w 200"/>
                <a:gd name="T89" fmla="*/ 9 h 281"/>
                <a:gd name="T90" fmla="*/ 7 w 200"/>
                <a:gd name="T91" fmla="*/ 11 h 281"/>
                <a:gd name="T92" fmla="*/ 6 w 200"/>
                <a:gd name="T93" fmla="*/ 13 h 281"/>
                <a:gd name="T94" fmla="*/ 5 w 200"/>
                <a:gd name="T95" fmla="*/ 16 h 281"/>
                <a:gd name="T96" fmla="*/ 3 w 200"/>
                <a:gd name="T97" fmla="*/ 21 h 281"/>
                <a:gd name="T98" fmla="*/ 2 w 200"/>
                <a:gd name="T99" fmla="*/ 26 h 281"/>
                <a:gd name="T100" fmla="*/ 2 w 200"/>
                <a:gd name="T101" fmla="*/ 31 h 281"/>
                <a:gd name="T102" fmla="*/ 2 w 200"/>
                <a:gd name="T103" fmla="*/ 36 h 281"/>
                <a:gd name="T104" fmla="*/ 0 w 200"/>
                <a:gd name="T105" fmla="*/ 41 h 281"/>
                <a:gd name="T106" fmla="*/ 0 w 200"/>
                <a:gd name="T107" fmla="*/ 46 h 281"/>
                <a:gd name="T108" fmla="*/ 0 w 200"/>
                <a:gd name="T109" fmla="*/ 52 h 281"/>
                <a:gd name="T110" fmla="*/ 2 w 200"/>
                <a:gd name="T111" fmla="*/ 56 h 281"/>
                <a:gd name="T112" fmla="*/ 2 w 200"/>
                <a:gd name="T113" fmla="*/ 62 h 281"/>
                <a:gd name="T114" fmla="*/ 3 w 200"/>
                <a:gd name="T115" fmla="*/ 67 h 281"/>
                <a:gd name="T116" fmla="*/ 4 w 200"/>
                <a:gd name="T117" fmla="*/ 74 h 281"/>
                <a:gd name="T118" fmla="*/ 5 w 200"/>
                <a:gd name="T119" fmla="*/ 78 h 281"/>
                <a:gd name="T120" fmla="*/ 7 w 200"/>
                <a:gd name="T121" fmla="*/ 83 h 281"/>
                <a:gd name="T122" fmla="*/ 9 w 200"/>
                <a:gd name="T123" fmla="*/ 87 h 2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"/>
                <a:gd name="T187" fmla="*/ 0 h 281"/>
                <a:gd name="T188" fmla="*/ 200 w 200"/>
                <a:gd name="T189" fmla="*/ 281 h 2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" h="281">
                  <a:moveTo>
                    <a:pt x="27" y="239"/>
                  </a:moveTo>
                  <a:lnTo>
                    <a:pt x="29" y="243"/>
                  </a:lnTo>
                  <a:lnTo>
                    <a:pt x="33" y="248"/>
                  </a:lnTo>
                  <a:lnTo>
                    <a:pt x="36" y="252"/>
                  </a:lnTo>
                  <a:lnTo>
                    <a:pt x="39" y="257"/>
                  </a:lnTo>
                  <a:lnTo>
                    <a:pt x="42" y="260"/>
                  </a:lnTo>
                  <a:lnTo>
                    <a:pt x="47" y="263"/>
                  </a:lnTo>
                  <a:lnTo>
                    <a:pt x="50" y="267"/>
                  </a:lnTo>
                  <a:lnTo>
                    <a:pt x="54" y="270"/>
                  </a:lnTo>
                  <a:lnTo>
                    <a:pt x="59" y="272"/>
                  </a:lnTo>
                  <a:lnTo>
                    <a:pt x="63" y="275"/>
                  </a:lnTo>
                  <a:lnTo>
                    <a:pt x="68" y="276"/>
                  </a:lnTo>
                  <a:lnTo>
                    <a:pt x="72" y="278"/>
                  </a:lnTo>
                  <a:lnTo>
                    <a:pt x="78" y="279"/>
                  </a:lnTo>
                  <a:lnTo>
                    <a:pt x="83" y="279"/>
                  </a:lnTo>
                  <a:lnTo>
                    <a:pt x="87" y="281"/>
                  </a:lnTo>
                  <a:lnTo>
                    <a:pt x="92" y="281"/>
                  </a:lnTo>
                  <a:lnTo>
                    <a:pt x="96" y="279"/>
                  </a:lnTo>
                  <a:lnTo>
                    <a:pt x="101" y="279"/>
                  </a:lnTo>
                  <a:lnTo>
                    <a:pt x="107" y="278"/>
                  </a:lnTo>
                  <a:lnTo>
                    <a:pt x="111" y="276"/>
                  </a:lnTo>
                  <a:lnTo>
                    <a:pt x="117" y="273"/>
                  </a:lnTo>
                  <a:lnTo>
                    <a:pt x="123" y="272"/>
                  </a:lnTo>
                  <a:lnTo>
                    <a:pt x="129" y="267"/>
                  </a:lnTo>
                  <a:lnTo>
                    <a:pt x="135" y="264"/>
                  </a:lnTo>
                  <a:lnTo>
                    <a:pt x="141" y="260"/>
                  </a:lnTo>
                  <a:lnTo>
                    <a:pt x="147" y="255"/>
                  </a:lnTo>
                  <a:lnTo>
                    <a:pt x="153" y="251"/>
                  </a:lnTo>
                  <a:lnTo>
                    <a:pt x="159" y="245"/>
                  </a:lnTo>
                  <a:lnTo>
                    <a:pt x="164" y="240"/>
                  </a:lnTo>
                  <a:lnTo>
                    <a:pt x="170" y="234"/>
                  </a:lnTo>
                  <a:lnTo>
                    <a:pt x="174" y="228"/>
                  </a:lnTo>
                  <a:lnTo>
                    <a:pt x="177" y="222"/>
                  </a:lnTo>
                  <a:lnTo>
                    <a:pt x="182" y="216"/>
                  </a:lnTo>
                  <a:lnTo>
                    <a:pt x="185" y="210"/>
                  </a:lnTo>
                  <a:lnTo>
                    <a:pt x="188" y="204"/>
                  </a:lnTo>
                  <a:lnTo>
                    <a:pt x="191" y="198"/>
                  </a:lnTo>
                  <a:lnTo>
                    <a:pt x="192" y="191"/>
                  </a:lnTo>
                  <a:lnTo>
                    <a:pt x="195" y="185"/>
                  </a:lnTo>
                  <a:lnTo>
                    <a:pt x="197" y="177"/>
                  </a:lnTo>
                  <a:lnTo>
                    <a:pt x="198" y="168"/>
                  </a:lnTo>
                  <a:lnTo>
                    <a:pt x="198" y="161"/>
                  </a:lnTo>
                  <a:lnTo>
                    <a:pt x="200" y="153"/>
                  </a:lnTo>
                  <a:lnTo>
                    <a:pt x="200" y="146"/>
                  </a:lnTo>
                  <a:lnTo>
                    <a:pt x="200" y="137"/>
                  </a:lnTo>
                  <a:lnTo>
                    <a:pt x="198" y="129"/>
                  </a:lnTo>
                  <a:lnTo>
                    <a:pt x="198" y="122"/>
                  </a:lnTo>
                  <a:lnTo>
                    <a:pt x="197" y="114"/>
                  </a:lnTo>
                  <a:lnTo>
                    <a:pt x="195" y="108"/>
                  </a:lnTo>
                  <a:lnTo>
                    <a:pt x="194" y="101"/>
                  </a:lnTo>
                  <a:lnTo>
                    <a:pt x="192" y="95"/>
                  </a:lnTo>
                  <a:lnTo>
                    <a:pt x="189" y="87"/>
                  </a:lnTo>
                  <a:lnTo>
                    <a:pt x="186" y="81"/>
                  </a:lnTo>
                  <a:lnTo>
                    <a:pt x="183" y="75"/>
                  </a:lnTo>
                  <a:lnTo>
                    <a:pt x="180" y="69"/>
                  </a:lnTo>
                  <a:lnTo>
                    <a:pt x="176" y="63"/>
                  </a:lnTo>
                  <a:lnTo>
                    <a:pt x="173" y="57"/>
                  </a:lnTo>
                  <a:lnTo>
                    <a:pt x="168" y="51"/>
                  </a:lnTo>
                  <a:lnTo>
                    <a:pt x="164" y="45"/>
                  </a:lnTo>
                  <a:lnTo>
                    <a:pt x="159" y="39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4" y="24"/>
                  </a:lnTo>
                  <a:lnTo>
                    <a:pt x="140" y="21"/>
                  </a:lnTo>
                  <a:lnTo>
                    <a:pt x="135" y="17"/>
                  </a:lnTo>
                  <a:lnTo>
                    <a:pt x="131" y="14"/>
                  </a:lnTo>
                  <a:lnTo>
                    <a:pt x="126" y="12"/>
                  </a:lnTo>
                  <a:lnTo>
                    <a:pt x="120" y="9"/>
                  </a:lnTo>
                  <a:lnTo>
                    <a:pt x="116" y="6"/>
                  </a:lnTo>
                  <a:lnTo>
                    <a:pt x="108" y="5"/>
                  </a:lnTo>
                  <a:lnTo>
                    <a:pt x="104" y="3"/>
                  </a:lnTo>
                  <a:lnTo>
                    <a:pt x="98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5" y="2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7" y="6"/>
                  </a:lnTo>
                  <a:lnTo>
                    <a:pt x="44" y="8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3" y="14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7" y="36"/>
                  </a:lnTo>
                  <a:lnTo>
                    <a:pt x="15" y="41"/>
                  </a:lnTo>
                  <a:lnTo>
                    <a:pt x="14" y="45"/>
                  </a:lnTo>
                  <a:lnTo>
                    <a:pt x="11" y="51"/>
                  </a:lnTo>
                  <a:lnTo>
                    <a:pt x="9" y="57"/>
                  </a:lnTo>
                  <a:lnTo>
                    <a:pt x="8" y="63"/>
                  </a:lnTo>
                  <a:lnTo>
                    <a:pt x="6" y="69"/>
                  </a:lnTo>
                  <a:lnTo>
                    <a:pt x="5" y="75"/>
                  </a:lnTo>
                  <a:lnTo>
                    <a:pt x="3" y="83"/>
                  </a:lnTo>
                  <a:lnTo>
                    <a:pt x="2" y="89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7"/>
                  </a:lnTo>
                  <a:lnTo>
                    <a:pt x="2" y="143"/>
                  </a:lnTo>
                  <a:lnTo>
                    <a:pt x="2" y="150"/>
                  </a:lnTo>
                  <a:lnTo>
                    <a:pt x="3" y="158"/>
                  </a:lnTo>
                  <a:lnTo>
                    <a:pt x="5" y="165"/>
                  </a:lnTo>
                  <a:lnTo>
                    <a:pt x="5" y="173"/>
                  </a:lnTo>
                  <a:lnTo>
                    <a:pt x="8" y="180"/>
                  </a:lnTo>
                  <a:lnTo>
                    <a:pt x="9" y="188"/>
                  </a:lnTo>
                  <a:lnTo>
                    <a:pt x="11" y="195"/>
                  </a:lnTo>
                  <a:lnTo>
                    <a:pt x="12" y="203"/>
                  </a:lnTo>
                  <a:lnTo>
                    <a:pt x="15" y="210"/>
                  </a:lnTo>
                  <a:lnTo>
                    <a:pt x="17" y="216"/>
                  </a:lnTo>
                  <a:lnTo>
                    <a:pt x="20" y="222"/>
                  </a:lnTo>
                  <a:lnTo>
                    <a:pt x="21" y="228"/>
                  </a:lnTo>
                  <a:lnTo>
                    <a:pt x="24" y="233"/>
                  </a:lnTo>
                  <a:lnTo>
                    <a:pt x="27" y="23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29" name="Freeform 129"/>
            <p:cNvSpPr>
              <a:spLocks/>
            </p:cNvSpPr>
            <p:nvPr/>
          </p:nvSpPr>
          <p:spPr bwMode="auto">
            <a:xfrm>
              <a:off x="5116" y="3387"/>
              <a:ext cx="333" cy="379"/>
            </a:xfrm>
            <a:custGeom>
              <a:avLst/>
              <a:gdLst>
                <a:gd name="T0" fmla="*/ 21 w 426"/>
                <a:gd name="T1" fmla="*/ 19 h 483"/>
                <a:gd name="T2" fmla="*/ 16 w 426"/>
                <a:gd name="T3" fmla="*/ 26 h 483"/>
                <a:gd name="T4" fmla="*/ 11 w 426"/>
                <a:gd name="T5" fmla="*/ 35 h 483"/>
                <a:gd name="T6" fmla="*/ 7 w 426"/>
                <a:gd name="T7" fmla="*/ 45 h 483"/>
                <a:gd name="T8" fmla="*/ 4 w 426"/>
                <a:gd name="T9" fmla="*/ 56 h 483"/>
                <a:gd name="T10" fmla="*/ 2 w 426"/>
                <a:gd name="T11" fmla="*/ 67 h 483"/>
                <a:gd name="T12" fmla="*/ 2 w 426"/>
                <a:gd name="T13" fmla="*/ 77 h 483"/>
                <a:gd name="T14" fmla="*/ 0 w 426"/>
                <a:gd name="T15" fmla="*/ 87 h 483"/>
                <a:gd name="T16" fmla="*/ 2 w 426"/>
                <a:gd name="T17" fmla="*/ 98 h 483"/>
                <a:gd name="T18" fmla="*/ 2 w 426"/>
                <a:gd name="T19" fmla="*/ 108 h 483"/>
                <a:gd name="T20" fmla="*/ 3 w 426"/>
                <a:gd name="T21" fmla="*/ 118 h 483"/>
                <a:gd name="T22" fmla="*/ 7 w 426"/>
                <a:gd name="T23" fmla="*/ 129 h 483"/>
                <a:gd name="T24" fmla="*/ 11 w 426"/>
                <a:gd name="T25" fmla="*/ 140 h 483"/>
                <a:gd name="T26" fmla="*/ 16 w 426"/>
                <a:gd name="T27" fmla="*/ 148 h 483"/>
                <a:gd name="T28" fmla="*/ 20 w 426"/>
                <a:gd name="T29" fmla="*/ 156 h 483"/>
                <a:gd name="T30" fmla="*/ 27 w 426"/>
                <a:gd name="T31" fmla="*/ 162 h 483"/>
                <a:gd name="T32" fmla="*/ 34 w 426"/>
                <a:gd name="T33" fmla="*/ 167 h 483"/>
                <a:gd name="T34" fmla="*/ 42 w 426"/>
                <a:gd name="T35" fmla="*/ 173 h 483"/>
                <a:gd name="T36" fmla="*/ 52 w 426"/>
                <a:gd name="T37" fmla="*/ 177 h 483"/>
                <a:gd name="T38" fmla="*/ 60 w 426"/>
                <a:gd name="T39" fmla="*/ 180 h 483"/>
                <a:gd name="T40" fmla="*/ 69 w 426"/>
                <a:gd name="T41" fmla="*/ 182 h 483"/>
                <a:gd name="T42" fmla="*/ 77 w 426"/>
                <a:gd name="T43" fmla="*/ 183 h 483"/>
                <a:gd name="T44" fmla="*/ 86 w 426"/>
                <a:gd name="T45" fmla="*/ 183 h 483"/>
                <a:gd name="T46" fmla="*/ 94 w 426"/>
                <a:gd name="T47" fmla="*/ 182 h 483"/>
                <a:gd name="T48" fmla="*/ 102 w 426"/>
                <a:gd name="T49" fmla="*/ 180 h 483"/>
                <a:gd name="T50" fmla="*/ 110 w 426"/>
                <a:gd name="T51" fmla="*/ 176 h 483"/>
                <a:gd name="T52" fmla="*/ 119 w 426"/>
                <a:gd name="T53" fmla="*/ 172 h 483"/>
                <a:gd name="T54" fmla="*/ 126 w 426"/>
                <a:gd name="T55" fmla="*/ 166 h 483"/>
                <a:gd name="T56" fmla="*/ 133 w 426"/>
                <a:gd name="T57" fmla="*/ 160 h 483"/>
                <a:gd name="T58" fmla="*/ 138 w 426"/>
                <a:gd name="T59" fmla="*/ 152 h 483"/>
                <a:gd name="T60" fmla="*/ 142 w 426"/>
                <a:gd name="T61" fmla="*/ 144 h 483"/>
                <a:gd name="T62" fmla="*/ 148 w 426"/>
                <a:gd name="T63" fmla="*/ 133 h 483"/>
                <a:gd name="T64" fmla="*/ 152 w 426"/>
                <a:gd name="T65" fmla="*/ 122 h 483"/>
                <a:gd name="T66" fmla="*/ 155 w 426"/>
                <a:gd name="T67" fmla="*/ 111 h 483"/>
                <a:gd name="T68" fmla="*/ 156 w 426"/>
                <a:gd name="T69" fmla="*/ 100 h 483"/>
                <a:gd name="T70" fmla="*/ 159 w 426"/>
                <a:gd name="T71" fmla="*/ 90 h 483"/>
                <a:gd name="T72" fmla="*/ 159 w 426"/>
                <a:gd name="T73" fmla="*/ 81 h 483"/>
                <a:gd name="T74" fmla="*/ 159 w 426"/>
                <a:gd name="T75" fmla="*/ 71 h 483"/>
                <a:gd name="T76" fmla="*/ 156 w 426"/>
                <a:gd name="T77" fmla="*/ 62 h 483"/>
                <a:gd name="T78" fmla="*/ 152 w 426"/>
                <a:gd name="T79" fmla="*/ 53 h 483"/>
                <a:gd name="T80" fmla="*/ 148 w 426"/>
                <a:gd name="T81" fmla="*/ 46 h 483"/>
                <a:gd name="T82" fmla="*/ 142 w 426"/>
                <a:gd name="T83" fmla="*/ 38 h 483"/>
                <a:gd name="T84" fmla="*/ 137 w 426"/>
                <a:gd name="T85" fmla="*/ 33 h 483"/>
                <a:gd name="T86" fmla="*/ 131 w 426"/>
                <a:gd name="T87" fmla="*/ 27 h 483"/>
                <a:gd name="T88" fmla="*/ 124 w 426"/>
                <a:gd name="T89" fmla="*/ 21 h 483"/>
                <a:gd name="T90" fmla="*/ 116 w 426"/>
                <a:gd name="T91" fmla="*/ 16 h 483"/>
                <a:gd name="T92" fmla="*/ 108 w 426"/>
                <a:gd name="T93" fmla="*/ 12 h 483"/>
                <a:gd name="T94" fmla="*/ 99 w 426"/>
                <a:gd name="T95" fmla="*/ 7 h 483"/>
                <a:gd name="T96" fmla="*/ 91 w 426"/>
                <a:gd name="T97" fmla="*/ 3 h 483"/>
                <a:gd name="T98" fmla="*/ 83 w 426"/>
                <a:gd name="T99" fmla="*/ 2 h 483"/>
                <a:gd name="T100" fmla="*/ 74 w 426"/>
                <a:gd name="T101" fmla="*/ 0 h 483"/>
                <a:gd name="T102" fmla="*/ 66 w 426"/>
                <a:gd name="T103" fmla="*/ 0 h 483"/>
                <a:gd name="T104" fmla="*/ 57 w 426"/>
                <a:gd name="T105" fmla="*/ 2 h 483"/>
                <a:gd name="T106" fmla="*/ 47 w 426"/>
                <a:gd name="T107" fmla="*/ 3 h 483"/>
                <a:gd name="T108" fmla="*/ 38 w 426"/>
                <a:gd name="T109" fmla="*/ 5 h 483"/>
                <a:gd name="T110" fmla="*/ 31 w 426"/>
                <a:gd name="T111" fmla="*/ 10 h 483"/>
                <a:gd name="T112" fmla="*/ 25 w 426"/>
                <a:gd name="T113" fmla="*/ 16 h 4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6"/>
                <a:gd name="T172" fmla="*/ 0 h 483"/>
                <a:gd name="T173" fmla="*/ 426 w 426"/>
                <a:gd name="T174" fmla="*/ 483 h 4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6" h="483">
                  <a:moveTo>
                    <a:pt x="66" y="41"/>
                  </a:moveTo>
                  <a:lnTo>
                    <a:pt x="60" y="45"/>
                  </a:lnTo>
                  <a:lnTo>
                    <a:pt x="56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1" y="69"/>
                  </a:lnTo>
                  <a:lnTo>
                    <a:pt x="38" y="77"/>
                  </a:lnTo>
                  <a:lnTo>
                    <a:pt x="33" y="84"/>
                  </a:lnTo>
                  <a:lnTo>
                    <a:pt x="29" y="93"/>
                  </a:lnTo>
                  <a:lnTo>
                    <a:pt x="26" y="101"/>
                  </a:lnTo>
                  <a:lnTo>
                    <a:pt x="21" y="110"/>
                  </a:lnTo>
                  <a:lnTo>
                    <a:pt x="18" y="119"/>
                  </a:lnTo>
                  <a:lnTo>
                    <a:pt x="15" y="128"/>
                  </a:lnTo>
                  <a:lnTo>
                    <a:pt x="12" y="138"/>
                  </a:lnTo>
                  <a:lnTo>
                    <a:pt x="11" y="147"/>
                  </a:lnTo>
                  <a:lnTo>
                    <a:pt x="8" y="156"/>
                  </a:lnTo>
                  <a:lnTo>
                    <a:pt x="6" y="167"/>
                  </a:lnTo>
                  <a:lnTo>
                    <a:pt x="5" y="176"/>
                  </a:lnTo>
                  <a:lnTo>
                    <a:pt x="3" y="185"/>
                  </a:lnTo>
                  <a:lnTo>
                    <a:pt x="2" y="194"/>
                  </a:lnTo>
                  <a:lnTo>
                    <a:pt x="2" y="203"/>
                  </a:lnTo>
                  <a:lnTo>
                    <a:pt x="0" y="212"/>
                  </a:lnTo>
                  <a:lnTo>
                    <a:pt x="0" y="221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0" y="248"/>
                  </a:lnTo>
                  <a:lnTo>
                    <a:pt x="2" y="257"/>
                  </a:lnTo>
                  <a:lnTo>
                    <a:pt x="2" y="266"/>
                  </a:lnTo>
                  <a:lnTo>
                    <a:pt x="3" y="276"/>
                  </a:lnTo>
                  <a:lnTo>
                    <a:pt x="5" y="285"/>
                  </a:lnTo>
                  <a:lnTo>
                    <a:pt x="6" y="294"/>
                  </a:lnTo>
                  <a:lnTo>
                    <a:pt x="8" y="305"/>
                  </a:lnTo>
                  <a:lnTo>
                    <a:pt x="9" y="314"/>
                  </a:lnTo>
                  <a:lnTo>
                    <a:pt x="12" y="323"/>
                  </a:lnTo>
                  <a:lnTo>
                    <a:pt x="15" y="333"/>
                  </a:lnTo>
                  <a:lnTo>
                    <a:pt x="18" y="342"/>
                  </a:lnTo>
                  <a:lnTo>
                    <a:pt x="21" y="351"/>
                  </a:lnTo>
                  <a:lnTo>
                    <a:pt x="24" y="359"/>
                  </a:lnTo>
                  <a:lnTo>
                    <a:pt x="29" y="368"/>
                  </a:lnTo>
                  <a:lnTo>
                    <a:pt x="32" y="375"/>
                  </a:lnTo>
                  <a:lnTo>
                    <a:pt x="36" y="383"/>
                  </a:lnTo>
                  <a:lnTo>
                    <a:pt x="41" y="390"/>
                  </a:lnTo>
                  <a:lnTo>
                    <a:pt x="45" y="396"/>
                  </a:lnTo>
                  <a:lnTo>
                    <a:pt x="50" y="404"/>
                  </a:lnTo>
                  <a:lnTo>
                    <a:pt x="54" y="410"/>
                  </a:lnTo>
                  <a:lnTo>
                    <a:pt x="60" y="416"/>
                  </a:lnTo>
                  <a:lnTo>
                    <a:pt x="65" y="420"/>
                  </a:lnTo>
                  <a:lnTo>
                    <a:pt x="71" y="426"/>
                  </a:lnTo>
                  <a:lnTo>
                    <a:pt x="77" y="431"/>
                  </a:lnTo>
                  <a:lnTo>
                    <a:pt x="84" y="437"/>
                  </a:lnTo>
                  <a:lnTo>
                    <a:pt x="90" y="441"/>
                  </a:lnTo>
                  <a:lnTo>
                    <a:pt x="98" y="446"/>
                  </a:lnTo>
                  <a:lnTo>
                    <a:pt x="105" y="450"/>
                  </a:lnTo>
                  <a:lnTo>
                    <a:pt x="113" y="455"/>
                  </a:lnTo>
                  <a:lnTo>
                    <a:pt x="120" y="459"/>
                  </a:lnTo>
                  <a:lnTo>
                    <a:pt x="129" y="462"/>
                  </a:lnTo>
                  <a:lnTo>
                    <a:pt x="138" y="467"/>
                  </a:lnTo>
                  <a:lnTo>
                    <a:pt x="146" y="470"/>
                  </a:lnTo>
                  <a:lnTo>
                    <a:pt x="155" y="473"/>
                  </a:lnTo>
                  <a:lnTo>
                    <a:pt x="162" y="474"/>
                  </a:lnTo>
                  <a:lnTo>
                    <a:pt x="171" y="477"/>
                  </a:lnTo>
                  <a:lnTo>
                    <a:pt x="179" y="479"/>
                  </a:lnTo>
                  <a:lnTo>
                    <a:pt x="186" y="480"/>
                  </a:lnTo>
                  <a:lnTo>
                    <a:pt x="194" y="482"/>
                  </a:lnTo>
                  <a:lnTo>
                    <a:pt x="201" y="482"/>
                  </a:lnTo>
                  <a:lnTo>
                    <a:pt x="209" y="483"/>
                  </a:lnTo>
                  <a:lnTo>
                    <a:pt x="216" y="483"/>
                  </a:lnTo>
                  <a:lnTo>
                    <a:pt x="224" y="483"/>
                  </a:lnTo>
                  <a:lnTo>
                    <a:pt x="231" y="483"/>
                  </a:lnTo>
                  <a:lnTo>
                    <a:pt x="237" y="482"/>
                  </a:lnTo>
                  <a:lnTo>
                    <a:pt x="245" y="482"/>
                  </a:lnTo>
                  <a:lnTo>
                    <a:pt x="252" y="480"/>
                  </a:lnTo>
                  <a:lnTo>
                    <a:pt x="260" y="479"/>
                  </a:lnTo>
                  <a:lnTo>
                    <a:pt x="267" y="477"/>
                  </a:lnTo>
                  <a:lnTo>
                    <a:pt x="275" y="474"/>
                  </a:lnTo>
                  <a:lnTo>
                    <a:pt x="282" y="473"/>
                  </a:lnTo>
                  <a:lnTo>
                    <a:pt x="290" y="470"/>
                  </a:lnTo>
                  <a:lnTo>
                    <a:pt x="297" y="465"/>
                  </a:lnTo>
                  <a:lnTo>
                    <a:pt x="305" y="462"/>
                  </a:lnTo>
                  <a:lnTo>
                    <a:pt x="311" y="458"/>
                  </a:lnTo>
                  <a:lnTo>
                    <a:pt x="318" y="453"/>
                  </a:lnTo>
                  <a:lnTo>
                    <a:pt x="324" y="449"/>
                  </a:lnTo>
                  <a:lnTo>
                    <a:pt x="332" y="444"/>
                  </a:lnTo>
                  <a:lnTo>
                    <a:pt x="338" y="438"/>
                  </a:lnTo>
                  <a:lnTo>
                    <a:pt x="344" y="434"/>
                  </a:lnTo>
                  <a:lnTo>
                    <a:pt x="348" y="428"/>
                  </a:lnTo>
                  <a:lnTo>
                    <a:pt x="354" y="422"/>
                  </a:lnTo>
                  <a:lnTo>
                    <a:pt x="359" y="416"/>
                  </a:lnTo>
                  <a:lnTo>
                    <a:pt x="363" y="410"/>
                  </a:lnTo>
                  <a:lnTo>
                    <a:pt x="368" y="402"/>
                  </a:lnTo>
                  <a:lnTo>
                    <a:pt x="372" y="395"/>
                  </a:lnTo>
                  <a:lnTo>
                    <a:pt x="377" y="387"/>
                  </a:lnTo>
                  <a:lnTo>
                    <a:pt x="381" y="380"/>
                  </a:lnTo>
                  <a:lnTo>
                    <a:pt x="386" y="371"/>
                  </a:lnTo>
                  <a:lnTo>
                    <a:pt x="390" y="363"/>
                  </a:lnTo>
                  <a:lnTo>
                    <a:pt x="395" y="353"/>
                  </a:lnTo>
                  <a:lnTo>
                    <a:pt x="398" y="344"/>
                  </a:lnTo>
                  <a:lnTo>
                    <a:pt x="402" y="333"/>
                  </a:lnTo>
                  <a:lnTo>
                    <a:pt x="405" y="324"/>
                  </a:lnTo>
                  <a:lnTo>
                    <a:pt x="408" y="314"/>
                  </a:lnTo>
                  <a:lnTo>
                    <a:pt x="411" y="303"/>
                  </a:lnTo>
                  <a:lnTo>
                    <a:pt x="414" y="293"/>
                  </a:lnTo>
                  <a:lnTo>
                    <a:pt x="417" y="284"/>
                  </a:lnTo>
                  <a:lnTo>
                    <a:pt x="419" y="273"/>
                  </a:lnTo>
                  <a:lnTo>
                    <a:pt x="420" y="264"/>
                  </a:lnTo>
                  <a:lnTo>
                    <a:pt x="423" y="254"/>
                  </a:lnTo>
                  <a:lnTo>
                    <a:pt x="423" y="245"/>
                  </a:lnTo>
                  <a:lnTo>
                    <a:pt x="425" y="237"/>
                  </a:lnTo>
                  <a:lnTo>
                    <a:pt x="426" y="228"/>
                  </a:lnTo>
                  <a:lnTo>
                    <a:pt x="426" y="221"/>
                  </a:lnTo>
                  <a:lnTo>
                    <a:pt x="426" y="213"/>
                  </a:lnTo>
                  <a:lnTo>
                    <a:pt x="426" y="204"/>
                  </a:lnTo>
                  <a:lnTo>
                    <a:pt x="425" y="195"/>
                  </a:lnTo>
                  <a:lnTo>
                    <a:pt x="425" y="188"/>
                  </a:lnTo>
                  <a:lnTo>
                    <a:pt x="423" y="179"/>
                  </a:lnTo>
                  <a:lnTo>
                    <a:pt x="420" y="171"/>
                  </a:lnTo>
                  <a:lnTo>
                    <a:pt x="419" y="164"/>
                  </a:lnTo>
                  <a:lnTo>
                    <a:pt x="416" y="156"/>
                  </a:lnTo>
                  <a:lnTo>
                    <a:pt x="413" y="149"/>
                  </a:lnTo>
                  <a:lnTo>
                    <a:pt x="408" y="141"/>
                  </a:lnTo>
                  <a:lnTo>
                    <a:pt x="405" y="134"/>
                  </a:lnTo>
                  <a:lnTo>
                    <a:pt x="401" y="126"/>
                  </a:lnTo>
                  <a:lnTo>
                    <a:pt x="396" y="120"/>
                  </a:lnTo>
                  <a:lnTo>
                    <a:pt x="392" y="114"/>
                  </a:lnTo>
                  <a:lnTo>
                    <a:pt x="387" y="108"/>
                  </a:lnTo>
                  <a:lnTo>
                    <a:pt x="381" y="102"/>
                  </a:lnTo>
                  <a:lnTo>
                    <a:pt x="377" y="96"/>
                  </a:lnTo>
                  <a:lnTo>
                    <a:pt x="372" y="92"/>
                  </a:lnTo>
                  <a:lnTo>
                    <a:pt x="366" y="86"/>
                  </a:lnTo>
                  <a:lnTo>
                    <a:pt x="362" y="81"/>
                  </a:lnTo>
                  <a:lnTo>
                    <a:pt x="356" y="77"/>
                  </a:lnTo>
                  <a:lnTo>
                    <a:pt x="351" y="72"/>
                  </a:lnTo>
                  <a:lnTo>
                    <a:pt x="345" y="68"/>
                  </a:lnTo>
                  <a:lnTo>
                    <a:pt x="339" y="62"/>
                  </a:lnTo>
                  <a:lnTo>
                    <a:pt x="333" y="57"/>
                  </a:lnTo>
                  <a:lnTo>
                    <a:pt x="327" y="53"/>
                  </a:lnTo>
                  <a:lnTo>
                    <a:pt x="320" y="48"/>
                  </a:lnTo>
                  <a:lnTo>
                    <a:pt x="312" y="42"/>
                  </a:lnTo>
                  <a:lnTo>
                    <a:pt x="305" y="38"/>
                  </a:lnTo>
                  <a:lnTo>
                    <a:pt x="297" y="33"/>
                  </a:lnTo>
                  <a:lnTo>
                    <a:pt x="290" y="30"/>
                  </a:lnTo>
                  <a:lnTo>
                    <a:pt x="282" y="26"/>
                  </a:lnTo>
                  <a:lnTo>
                    <a:pt x="275" y="21"/>
                  </a:lnTo>
                  <a:lnTo>
                    <a:pt x="267" y="18"/>
                  </a:lnTo>
                  <a:lnTo>
                    <a:pt x="260" y="15"/>
                  </a:lnTo>
                  <a:lnTo>
                    <a:pt x="252" y="12"/>
                  </a:lnTo>
                  <a:lnTo>
                    <a:pt x="245" y="9"/>
                  </a:lnTo>
                  <a:lnTo>
                    <a:pt x="237" y="8"/>
                  </a:lnTo>
                  <a:lnTo>
                    <a:pt x="230" y="6"/>
                  </a:lnTo>
                  <a:lnTo>
                    <a:pt x="222" y="5"/>
                  </a:lnTo>
                  <a:lnTo>
                    <a:pt x="215" y="3"/>
                  </a:lnTo>
                  <a:lnTo>
                    <a:pt x="207" y="2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5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59" y="2"/>
                  </a:lnTo>
                  <a:lnTo>
                    <a:pt x="152" y="3"/>
                  </a:lnTo>
                  <a:lnTo>
                    <a:pt x="143" y="5"/>
                  </a:lnTo>
                  <a:lnTo>
                    <a:pt x="134" y="6"/>
                  </a:lnTo>
                  <a:lnTo>
                    <a:pt x="126" y="8"/>
                  </a:lnTo>
                  <a:lnTo>
                    <a:pt x="119" y="11"/>
                  </a:lnTo>
                  <a:lnTo>
                    <a:pt x="111" y="12"/>
                  </a:lnTo>
                  <a:lnTo>
                    <a:pt x="104" y="15"/>
                  </a:lnTo>
                  <a:lnTo>
                    <a:pt x="96" y="20"/>
                  </a:lnTo>
                  <a:lnTo>
                    <a:pt x="89" y="23"/>
                  </a:lnTo>
                  <a:lnTo>
                    <a:pt x="83" y="27"/>
                  </a:lnTo>
                  <a:lnTo>
                    <a:pt x="77" y="30"/>
                  </a:lnTo>
                  <a:lnTo>
                    <a:pt x="71" y="35"/>
                  </a:lnTo>
                  <a:lnTo>
                    <a:pt x="66" y="4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0" name="Freeform 130"/>
            <p:cNvSpPr>
              <a:spLocks/>
            </p:cNvSpPr>
            <p:nvPr/>
          </p:nvSpPr>
          <p:spPr bwMode="auto">
            <a:xfrm>
              <a:off x="5055" y="3331"/>
              <a:ext cx="456" cy="500"/>
            </a:xfrm>
            <a:custGeom>
              <a:avLst/>
              <a:gdLst>
                <a:gd name="T0" fmla="*/ 166 w 582"/>
                <a:gd name="T1" fmla="*/ 231 h 638"/>
                <a:gd name="T2" fmla="*/ 179 w 582"/>
                <a:gd name="T3" fmla="*/ 225 h 638"/>
                <a:gd name="T4" fmla="*/ 189 w 582"/>
                <a:gd name="T5" fmla="*/ 215 h 638"/>
                <a:gd name="T6" fmla="*/ 197 w 582"/>
                <a:gd name="T7" fmla="*/ 205 h 638"/>
                <a:gd name="T8" fmla="*/ 204 w 582"/>
                <a:gd name="T9" fmla="*/ 192 h 638"/>
                <a:gd name="T10" fmla="*/ 209 w 582"/>
                <a:gd name="T11" fmla="*/ 179 h 638"/>
                <a:gd name="T12" fmla="*/ 213 w 582"/>
                <a:gd name="T13" fmla="*/ 167 h 638"/>
                <a:gd name="T14" fmla="*/ 217 w 582"/>
                <a:gd name="T15" fmla="*/ 154 h 638"/>
                <a:gd name="T16" fmla="*/ 219 w 582"/>
                <a:gd name="T17" fmla="*/ 139 h 638"/>
                <a:gd name="T18" fmla="*/ 219 w 582"/>
                <a:gd name="T19" fmla="*/ 123 h 638"/>
                <a:gd name="T20" fmla="*/ 219 w 582"/>
                <a:gd name="T21" fmla="*/ 107 h 638"/>
                <a:gd name="T22" fmla="*/ 217 w 582"/>
                <a:gd name="T23" fmla="*/ 92 h 638"/>
                <a:gd name="T24" fmla="*/ 212 w 582"/>
                <a:gd name="T25" fmla="*/ 81 h 638"/>
                <a:gd name="T26" fmla="*/ 207 w 582"/>
                <a:gd name="T27" fmla="*/ 67 h 638"/>
                <a:gd name="T28" fmla="*/ 199 w 582"/>
                <a:gd name="T29" fmla="*/ 55 h 638"/>
                <a:gd name="T30" fmla="*/ 189 w 582"/>
                <a:gd name="T31" fmla="*/ 43 h 638"/>
                <a:gd name="T32" fmla="*/ 177 w 582"/>
                <a:gd name="T33" fmla="*/ 33 h 638"/>
                <a:gd name="T34" fmla="*/ 165 w 582"/>
                <a:gd name="T35" fmla="*/ 23 h 638"/>
                <a:gd name="T36" fmla="*/ 152 w 582"/>
                <a:gd name="T37" fmla="*/ 16 h 638"/>
                <a:gd name="T38" fmla="*/ 141 w 582"/>
                <a:gd name="T39" fmla="*/ 10 h 638"/>
                <a:gd name="T40" fmla="*/ 129 w 582"/>
                <a:gd name="T41" fmla="*/ 4 h 638"/>
                <a:gd name="T42" fmla="*/ 116 w 582"/>
                <a:gd name="T43" fmla="*/ 2 h 638"/>
                <a:gd name="T44" fmla="*/ 103 w 582"/>
                <a:gd name="T45" fmla="*/ 0 h 638"/>
                <a:gd name="T46" fmla="*/ 89 w 582"/>
                <a:gd name="T47" fmla="*/ 2 h 638"/>
                <a:gd name="T48" fmla="*/ 78 w 582"/>
                <a:gd name="T49" fmla="*/ 5 h 638"/>
                <a:gd name="T50" fmla="*/ 66 w 582"/>
                <a:gd name="T51" fmla="*/ 11 h 638"/>
                <a:gd name="T52" fmla="*/ 54 w 582"/>
                <a:gd name="T53" fmla="*/ 19 h 638"/>
                <a:gd name="T54" fmla="*/ 41 w 582"/>
                <a:gd name="T55" fmla="*/ 30 h 638"/>
                <a:gd name="T56" fmla="*/ 30 w 582"/>
                <a:gd name="T57" fmla="*/ 43 h 638"/>
                <a:gd name="T58" fmla="*/ 20 w 582"/>
                <a:gd name="T59" fmla="*/ 56 h 638"/>
                <a:gd name="T60" fmla="*/ 13 w 582"/>
                <a:gd name="T61" fmla="*/ 68 h 638"/>
                <a:gd name="T62" fmla="*/ 7 w 582"/>
                <a:gd name="T63" fmla="*/ 80 h 638"/>
                <a:gd name="T64" fmla="*/ 3 w 582"/>
                <a:gd name="T65" fmla="*/ 92 h 638"/>
                <a:gd name="T66" fmla="*/ 2 w 582"/>
                <a:gd name="T67" fmla="*/ 106 h 638"/>
                <a:gd name="T68" fmla="*/ 0 w 582"/>
                <a:gd name="T69" fmla="*/ 119 h 638"/>
                <a:gd name="T70" fmla="*/ 2 w 582"/>
                <a:gd name="T71" fmla="*/ 132 h 638"/>
                <a:gd name="T72" fmla="*/ 4 w 582"/>
                <a:gd name="T73" fmla="*/ 145 h 638"/>
                <a:gd name="T74" fmla="*/ 7 w 582"/>
                <a:gd name="T75" fmla="*/ 157 h 638"/>
                <a:gd name="T76" fmla="*/ 12 w 582"/>
                <a:gd name="T77" fmla="*/ 170 h 638"/>
                <a:gd name="T78" fmla="*/ 18 w 582"/>
                <a:gd name="T79" fmla="*/ 184 h 638"/>
                <a:gd name="T80" fmla="*/ 26 w 582"/>
                <a:gd name="T81" fmla="*/ 197 h 638"/>
                <a:gd name="T82" fmla="*/ 34 w 582"/>
                <a:gd name="T83" fmla="*/ 210 h 638"/>
                <a:gd name="T84" fmla="*/ 46 w 582"/>
                <a:gd name="T85" fmla="*/ 219 h 638"/>
                <a:gd name="T86" fmla="*/ 58 w 582"/>
                <a:gd name="T87" fmla="*/ 227 h 638"/>
                <a:gd name="T88" fmla="*/ 72 w 582"/>
                <a:gd name="T89" fmla="*/ 233 h 638"/>
                <a:gd name="T90" fmla="*/ 89 w 582"/>
                <a:gd name="T91" fmla="*/ 237 h 638"/>
                <a:gd name="T92" fmla="*/ 107 w 582"/>
                <a:gd name="T93" fmla="*/ 240 h 638"/>
                <a:gd name="T94" fmla="*/ 124 w 582"/>
                <a:gd name="T95" fmla="*/ 241 h 638"/>
                <a:gd name="T96" fmla="*/ 140 w 582"/>
                <a:gd name="T97" fmla="*/ 240 h 638"/>
                <a:gd name="T98" fmla="*/ 154 w 582"/>
                <a:gd name="T99" fmla="*/ 237 h 6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2"/>
                <a:gd name="T151" fmla="*/ 0 h 638"/>
                <a:gd name="T152" fmla="*/ 582 w 582"/>
                <a:gd name="T153" fmla="*/ 638 h 6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2" h="638">
                  <a:moveTo>
                    <a:pt x="416" y="624"/>
                  </a:moveTo>
                  <a:lnTo>
                    <a:pt x="425" y="621"/>
                  </a:lnTo>
                  <a:lnTo>
                    <a:pt x="434" y="618"/>
                  </a:lnTo>
                  <a:lnTo>
                    <a:pt x="441" y="614"/>
                  </a:lnTo>
                  <a:lnTo>
                    <a:pt x="450" y="609"/>
                  </a:lnTo>
                  <a:lnTo>
                    <a:pt x="458" y="605"/>
                  </a:lnTo>
                  <a:lnTo>
                    <a:pt x="465" y="600"/>
                  </a:lnTo>
                  <a:lnTo>
                    <a:pt x="473" y="596"/>
                  </a:lnTo>
                  <a:lnTo>
                    <a:pt x="479" y="590"/>
                  </a:lnTo>
                  <a:lnTo>
                    <a:pt x="486" y="584"/>
                  </a:lnTo>
                  <a:lnTo>
                    <a:pt x="494" y="578"/>
                  </a:lnTo>
                  <a:lnTo>
                    <a:pt x="500" y="570"/>
                  </a:lnTo>
                  <a:lnTo>
                    <a:pt x="506" y="564"/>
                  </a:lnTo>
                  <a:lnTo>
                    <a:pt x="512" y="557"/>
                  </a:lnTo>
                  <a:lnTo>
                    <a:pt x="518" y="549"/>
                  </a:lnTo>
                  <a:lnTo>
                    <a:pt x="522" y="542"/>
                  </a:lnTo>
                  <a:lnTo>
                    <a:pt x="528" y="533"/>
                  </a:lnTo>
                  <a:lnTo>
                    <a:pt x="533" y="525"/>
                  </a:lnTo>
                  <a:lnTo>
                    <a:pt x="537" y="518"/>
                  </a:lnTo>
                  <a:lnTo>
                    <a:pt x="542" y="509"/>
                  </a:lnTo>
                  <a:lnTo>
                    <a:pt x="546" y="501"/>
                  </a:lnTo>
                  <a:lnTo>
                    <a:pt x="549" y="492"/>
                  </a:lnTo>
                  <a:lnTo>
                    <a:pt x="552" y="483"/>
                  </a:lnTo>
                  <a:lnTo>
                    <a:pt x="555" y="476"/>
                  </a:lnTo>
                  <a:lnTo>
                    <a:pt x="558" y="467"/>
                  </a:lnTo>
                  <a:lnTo>
                    <a:pt x="561" y="459"/>
                  </a:lnTo>
                  <a:lnTo>
                    <a:pt x="564" y="450"/>
                  </a:lnTo>
                  <a:lnTo>
                    <a:pt x="566" y="443"/>
                  </a:lnTo>
                  <a:lnTo>
                    <a:pt x="569" y="434"/>
                  </a:lnTo>
                  <a:lnTo>
                    <a:pt x="570" y="425"/>
                  </a:lnTo>
                  <a:lnTo>
                    <a:pt x="572" y="416"/>
                  </a:lnTo>
                  <a:lnTo>
                    <a:pt x="575" y="407"/>
                  </a:lnTo>
                  <a:lnTo>
                    <a:pt x="576" y="398"/>
                  </a:lnTo>
                  <a:lnTo>
                    <a:pt x="578" y="387"/>
                  </a:lnTo>
                  <a:lnTo>
                    <a:pt x="579" y="378"/>
                  </a:lnTo>
                  <a:lnTo>
                    <a:pt x="579" y="368"/>
                  </a:lnTo>
                  <a:lnTo>
                    <a:pt x="581" y="357"/>
                  </a:lnTo>
                  <a:lnTo>
                    <a:pt x="581" y="347"/>
                  </a:lnTo>
                  <a:lnTo>
                    <a:pt x="582" y="336"/>
                  </a:lnTo>
                  <a:lnTo>
                    <a:pt x="582" y="326"/>
                  </a:lnTo>
                  <a:lnTo>
                    <a:pt x="582" y="315"/>
                  </a:lnTo>
                  <a:lnTo>
                    <a:pt x="582" y="305"/>
                  </a:lnTo>
                  <a:lnTo>
                    <a:pt x="581" y="294"/>
                  </a:lnTo>
                  <a:lnTo>
                    <a:pt x="581" y="285"/>
                  </a:lnTo>
                  <a:lnTo>
                    <a:pt x="579" y="275"/>
                  </a:lnTo>
                  <a:lnTo>
                    <a:pt x="578" y="266"/>
                  </a:lnTo>
                  <a:lnTo>
                    <a:pt x="576" y="255"/>
                  </a:lnTo>
                  <a:lnTo>
                    <a:pt x="575" y="246"/>
                  </a:lnTo>
                  <a:lnTo>
                    <a:pt x="573" y="237"/>
                  </a:lnTo>
                  <a:lnTo>
                    <a:pt x="570" y="230"/>
                  </a:lnTo>
                  <a:lnTo>
                    <a:pt x="567" y="221"/>
                  </a:lnTo>
                  <a:lnTo>
                    <a:pt x="564" y="213"/>
                  </a:lnTo>
                  <a:lnTo>
                    <a:pt x="561" y="204"/>
                  </a:lnTo>
                  <a:lnTo>
                    <a:pt x="558" y="195"/>
                  </a:lnTo>
                  <a:lnTo>
                    <a:pt x="554" y="188"/>
                  </a:lnTo>
                  <a:lnTo>
                    <a:pt x="549" y="179"/>
                  </a:lnTo>
                  <a:lnTo>
                    <a:pt x="545" y="171"/>
                  </a:lnTo>
                  <a:lnTo>
                    <a:pt x="540" y="162"/>
                  </a:lnTo>
                  <a:lnTo>
                    <a:pt x="534" y="155"/>
                  </a:lnTo>
                  <a:lnTo>
                    <a:pt x="528" y="146"/>
                  </a:lnTo>
                  <a:lnTo>
                    <a:pt x="522" y="138"/>
                  </a:lnTo>
                  <a:lnTo>
                    <a:pt x="515" y="131"/>
                  </a:lnTo>
                  <a:lnTo>
                    <a:pt x="507" y="122"/>
                  </a:lnTo>
                  <a:lnTo>
                    <a:pt x="501" y="114"/>
                  </a:lnTo>
                  <a:lnTo>
                    <a:pt x="494" y="107"/>
                  </a:lnTo>
                  <a:lnTo>
                    <a:pt x="485" y="99"/>
                  </a:lnTo>
                  <a:lnTo>
                    <a:pt x="477" y="92"/>
                  </a:lnTo>
                  <a:lnTo>
                    <a:pt x="470" y="86"/>
                  </a:lnTo>
                  <a:lnTo>
                    <a:pt x="461" y="78"/>
                  </a:lnTo>
                  <a:lnTo>
                    <a:pt x="453" y="72"/>
                  </a:lnTo>
                  <a:lnTo>
                    <a:pt x="444" y="66"/>
                  </a:lnTo>
                  <a:lnTo>
                    <a:pt x="437" y="60"/>
                  </a:lnTo>
                  <a:lnTo>
                    <a:pt x="429" y="56"/>
                  </a:lnTo>
                  <a:lnTo>
                    <a:pt x="422" y="50"/>
                  </a:lnTo>
                  <a:lnTo>
                    <a:pt x="414" y="45"/>
                  </a:lnTo>
                  <a:lnTo>
                    <a:pt x="405" y="41"/>
                  </a:lnTo>
                  <a:lnTo>
                    <a:pt x="398" y="36"/>
                  </a:lnTo>
                  <a:lnTo>
                    <a:pt x="390" y="33"/>
                  </a:lnTo>
                  <a:lnTo>
                    <a:pt x="383" y="29"/>
                  </a:lnTo>
                  <a:lnTo>
                    <a:pt x="375" y="26"/>
                  </a:lnTo>
                  <a:lnTo>
                    <a:pt x="368" y="21"/>
                  </a:lnTo>
                  <a:lnTo>
                    <a:pt x="359" y="18"/>
                  </a:lnTo>
                  <a:lnTo>
                    <a:pt x="351" y="15"/>
                  </a:lnTo>
                  <a:lnTo>
                    <a:pt x="342" y="12"/>
                  </a:lnTo>
                  <a:lnTo>
                    <a:pt x="333" y="9"/>
                  </a:lnTo>
                  <a:lnTo>
                    <a:pt x="324" y="8"/>
                  </a:lnTo>
                  <a:lnTo>
                    <a:pt x="315" y="6"/>
                  </a:lnTo>
                  <a:lnTo>
                    <a:pt x="308" y="3"/>
                  </a:lnTo>
                  <a:lnTo>
                    <a:pt x="299" y="3"/>
                  </a:lnTo>
                  <a:lnTo>
                    <a:pt x="290" y="2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4" y="2"/>
                  </a:lnTo>
                  <a:lnTo>
                    <a:pt x="246" y="3"/>
                  </a:lnTo>
                  <a:lnTo>
                    <a:pt x="237" y="3"/>
                  </a:lnTo>
                  <a:lnTo>
                    <a:pt x="230" y="6"/>
                  </a:lnTo>
                  <a:lnTo>
                    <a:pt x="221" y="8"/>
                  </a:lnTo>
                  <a:lnTo>
                    <a:pt x="213" y="11"/>
                  </a:lnTo>
                  <a:lnTo>
                    <a:pt x="206" y="14"/>
                  </a:lnTo>
                  <a:lnTo>
                    <a:pt x="198" y="17"/>
                  </a:lnTo>
                  <a:lnTo>
                    <a:pt x="191" y="20"/>
                  </a:lnTo>
                  <a:lnTo>
                    <a:pt x="182" y="24"/>
                  </a:lnTo>
                  <a:lnTo>
                    <a:pt x="174" y="29"/>
                  </a:lnTo>
                  <a:lnTo>
                    <a:pt x="167" y="33"/>
                  </a:lnTo>
                  <a:lnTo>
                    <a:pt x="159" y="39"/>
                  </a:lnTo>
                  <a:lnTo>
                    <a:pt x="150" y="45"/>
                  </a:lnTo>
                  <a:lnTo>
                    <a:pt x="143" y="51"/>
                  </a:lnTo>
                  <a:lnTo>
                    <a:pt x="134" y="59"/>
                  </a:lnTo>
                  <a:lnTo>
                    <a:pt x="126" y="66"/>
                  </a:lnTo>
                  <a:lnTo>
                    <a:pt x="117" y="74"/>
                  </a:lnTo>
                  <a:lnTo>
                    <a:pt x="110" y="81"/>
                  </a:lnTo>
                  <a:lnTo>
                    <a:pt x="101" y="90"/>
                  </a:lnTo>
                  <a:lnTo>
                    <a:pt x="93" y="98"/>
                  </a:lnTo>
                  <a:lnTo>
                    <a:pt x="86" y="107"/>
                  </a:lnTo>
                  <a:lnTo>
                    <a:pt x="78" y="114"/>
                  </a:lnTo>
                  <a:lnTo>
                    <a:pt x="72" y="123"/>
                  </a:lnTo>
                  <a:lnTo>
                    <a:pt x="65" y="132"/>
                  </a:lnTo>
                  <a:lnTo>
                    <a:pt x="59" y="141"/>
                  </a:lnTo>
                  <a:lnTo>
                    <a:pt x="53" y="149"/>
                  </a:lnTo>
                  <a:lnTo>
                    <a:pt x="47" y="156"/>
                  </a:lnTo>
                  <a:lnTo>
                    <a:pt x="42" y="165"/>
                  </a:lnTo>
                  <a:lnTo>
                    <a:pt x="38" y="173"/>
                  </a:lnTo>
                  <a:lnTo>
                    <a:pt x="33" y="180"/>
                  </a:lnTo>
                  <a:lnTo>
                    <a:pt x="29" y="188"/>
                  </a:lnTo>
                  <a:lnTo>
                    <a:pt x="24" y="195"/>
                  </a:lnTo>
                  <a:lnTo>
                    <a:pt x="21" y="204"/>
                  </a:lnTo>
                  <a:lnTo>
                    <a:pt x="18" y="212"/>
                  </a:lnTo>
                  <a:lnTo>
                    <a:pt x="15" y="219"/>
                  </a:lnTo>
                  <a:lnTo>
                    <a:pt x="12" y="228"/>
                  </a:lnTo>
                  <a:lnTo>
                    <a:pt x="9" y="236"/>
                  </a:lnTo>
                  <a:lnTo>
                    <a:pt x="8" y="245"/>
                  </a:lnTo>
                  <a:lnTo>
                    <a:pt x="5" y="254"/>
                  </a:lnTo>
                  <a:lnTo>
                    <a:pt x="3" y="261"/>
                  </a:lnTo>
                  <a:lnTo>
                    <a:pt x="2" y="270"/>
                  </a:lnTo>
                  <a:lnTo>
                    <a:pt x="2" y="279"/>
                  </a:lnTo>
                  <a:lnTo>
                    <a:pt x="0" y="288"/>
                  </a:lnTo>
                  <a:lnTo>
                    <a:pt x="0" y="297"/>
                  </a:lnTo>
                  <a:lnTo>
                    <a:pt x="0" y="306"/>
                  </a:lnTo>
                  <a:lnTo>
                    <a:pt x="0" y="315"/>
                  </a:lnTo>
                  <a:lnTo>
                    <a:pt x="2" y="324"/>
                  </a:lnTo>
                  <a:lnTo>
                    <a:pt x="2" y="333"/>
                  </a:lnTo>
                  <a:lnTo>
                    <a:pt x="3" y="341"/>
                  </a:lnTo>
                  <a:lnTo>
                    <a:pt x="5" y="350"/>
                  </a:lnTo>
                  <a:lnTo>
                    <a:pt x="6" y="359"/>
                  </a:lnTo>
                  <a:lnTo>
                    <a:pt x="8" y="368"/>
                  </a:lnTo>
                  <a:lnTo>
                    <a:pt x="9" y="377"/>
                  </a:lnTo>
                  <a:lnTo>
                    <a:pt x="11" y="384"/>
                  </a:lnTo>
                  <a:lnTo>
                    <a:pt x="12" y="392"/>
                  </a:lnTo>
                  <a:lnTo>
                    <a:pt x="14" y="399"/>
                  </a:lnTo>
                  <a:lnTo>
                    <a:pt x="17" y="408"/>
                  </a:lnTo>
                  <a:lnTo>
                    <a:pt x="18" y="416"/>
                  </a:lnTo>
                  <a:lnTo>
                    <a:pt x="21" y="425"/>
                  </a:lnTo>
                  <a:lnTo>
                    <a:pt x="24" y="434"/>
                  </a:lnTo>
                  <a:lnTo>
                    <a:pt x="27" y="443"/>
                  </a:lnTo>
                  <a:lnTo>
                    <a:pt x="30" y="452"/>
                  </a:lnTo>
                  <a:lnTo>
                    <a:pt x="33" y="462"/>
                  </a:lnTo>
                  <a:lnTo>
                    <a:pt x="38" y="471"/>
                  </a:lnTo>
                  <a:lnTo>
                    <a:pt x="42" y="480"/>
                  </a:lnTo>
                  <a:lnTo>
                    <a:pt x="47" y="489"/>
                  </a:lnTo>
                  <a:lnTo>
                    <a:pt x="51" y="498"/>
                  </a:lnTo>
                  <a:lnTo>
                    <a:pt x="56" y="509"/>
                  </a:lnTo>
                  <a:lnTo>
                    <a:pt x="62" y="516"/>
                  </a:lnTo>
                  <a:lnTo>
                    <a:pt x="68" y="525"/>
                  </a:lnTo>
                  <a:lnTo>
                    <a:pt x="74" y="534"/>
                  </a:lnTo>
                  <a:lnTo>
                    <a:pt x="80" y="542"/>
                  </a:lnTo>
                  <a:lnTo>
                    <a:pt x="86" y="549"/>
                  </a:lnTo>
                  <a:lnTo>
                    <a:pt x="92" y="557"/>
                  </a:lnTo>
                  <a:lnTo>
                    <a:pt x="99" y="564"/>
                  </a:lnTo>
                  <a:lnTo>
                    <a:pt x="107" y="570"/>
                  </a:lnTo>
                  <a:lnTo>
                    <a:pt x="114" y="576"/>
                  </a:lnTo>
                  <a:lnTo>
                    <a:pt x="122" y="582"/>
                  </a:lnTo>
                  <a:lnTo>
                    <a:pt x="129" y="588"/>
                  </a:lnTo>
                  <a:lnTo>
                    <a:pt x="137" y="593"/>
                  </a:lnTo>
                  <a:lnTo>
                    <a:pt x="146" y="597"/>
                  </a:lnTo>
                  <a:lnTo>
                    <a:pt x="153" y="602"/>
                  </a:lnTo>
                  <a:lnTo>
                    <a:pt x="162" y="606"/>
                  </a:lnTo>
                  <a:lnTo>
                    <a:pt x="171" y="609"/>
                  </a:lnTo>
                  <a:lnTo>
                    <a:pt x="182" y="614"/>
                  </a:lnTo>
                  <a:lnTo>
                    <a:pt x="192" y="617"/>
                  </a:lnTo>
                  <a:lnTo>
                    <a:pt x="203" y="620"/>
                  </a:lnTo>
                  <a:lnTo>
                    <a:pt x="213" y="624"/>
                  </a:lnTo>
                  <a:lnTo>
                    <a:pt x="224" y="626"/>
                  </a:lnTo>
                  <a:lnTo>
                    <a:pt x="236" y="629"/>
                  </a:lnTo>
                  <a:lnTo>
                    <a:pt x="248" y="630"/>
                  </a:lnTo>
                  <a:lnTo>
                    <a:pt x="260" y="633"/>
                  </a:lnTo>
                  <a:lnTo>
                    <a:pt x="270" y="635"/>
                  </a:lnTo>
                  <a:lnTo>
                    <a:pt x="282" y="636"/>
                  </a:lnTo>
                  <a:lnTo>
                    <a:pt x="294" y="636"/>
                  </a:lnTo>
                  <a:lnTo>
                    <a:pt x="306" y="636"/>
                  </a:lnTo>
                  <a:lnTo>
                    <a:pt x="318" y="638"/>
                  </a:lnTo>
                  <a:lnTo>
                    <a:pt x="329" y="638"/>
                  </a:lnTo>
                  <a:lnTo>
                    <a:pt x="341" y="636"/>
                  </a:lnTo>
                  <a:lnTo>
                    <a:pt x="351" y="636"/>
                  </a:lnTo>
                  <a:lnTo>
                    <a:pt x="362" y="635"/>
                  </a:lnTo>
                  <a:lnTo>
                    <a:pt x="371" y="635"/>
                  </a:lnTo>
                  <a:lnTo>
                    <a:pt x="381" y="633"/>
                  </a:lnTo>
                  <a:lnTo>
                    <a:pt x="390" y="630"/>
                  </a:lnTo>
                  <a:lnTo>
                    <a:pt x="399" y="629"/>
                  </a:lnTo>
                  <a:lnTo>
                    <a:pt x="408" y="627"/>
                  </a:lnTo>
                  <a:lnTo>
                    <a:pt x="416" y="62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1" name="Freeform 131"/>
            <p:cNvSpPr>
              <a:spLocks/>
            </p:cNvSpPr>
            <p:nvPr/>
          </p:nvSpPr>
          <p:spPr bwMode="auto">
            <a:xfrm>
              <a:off x="5200" y="2459"/>
              <a:ext cx="108" cy="397"/>
            </a:xfrm>
            <a:custGeom>
              <a:avLst/>
              <a:gdLst>
                <a:gd name="T0" fmla="*/ 21 w 138"/>
                <a:gd name="T1" fmla="*/ 0 h 507"/>
                <a:gd name="T2" fmla="*/ 21 w 138"/>
                <a:gd name="T3" fmla="*/ 2 h 507"/>
                <a:gd name="T4" fmla="*/ 21 w 138"/>
                <a:gd name="T5" fmla="*/ 2 h 507"/>
                <a:gd name="T6" fmla="*/ 20 w 138"/>
                <a:gd name="T7" fmla="*/ 3 h 507"/>
                <a:gd name="T8" fmla="*/ 20 w 138"/>
                <a:gd name="T9" fmla="*/ 4 h 507"/>
                <a:gd name="T10" fmla="*/ 19 w 138"/>
                <a:gd name="T11" fmla="*/ 8 h 507"/>
                <a:gd name="T12" fmla="*/ 18 w 138"/>
                <a:gd name="T13" fmla="*/ 11 h 507"/>
                <a:gd name="T14" fmla="*/ 16 w 138"/>
                <a:gd name="T15" fmla="*/ 16 h 507"/>
                <a:gd name="T16" fmla="*/ 15 w 138"/>
                <a:gd name="T17" fmla="*/ 21 h 507"/>
                <a:gd name="T18" fmla="*/ 13 w 138"/>
                <a:gd name="T19" fmla="*/ 26 h 507"/>
                <a:gd name="T20" fmla="*/ 11 w 138"/>
                <a:gd name="T21" fmla="*/ 32 h 507"/>
                <a:gd name="T22" fmla="*/ 10 w 138"/>
                <a:gd name="T23" fmla="*/ 38 h 507"/>
                <a:gd name="T24" fmla="*/ 8 w 138"/>
                <a:gd name="T25" fmla="*/ 43 h 507"/>
                <a:gd name="T26" fmla="*/ 6 w 138"/>
                <a:gd name="T27" fmla="*/ 49 h 507"/>
                <a:gd name="T28" fmla="*/ 5 w 138"/>
                <a:gd name="T29" fmla="*/ 54 h 507"/>
                <a:gd name="T30" fmla="*/ 4 w 138"/>
                <a:gd name="T31" fmla="*/ 59 h 507"/>
                <a:gd name="T32" fmla="*/ 3 w 138"/>
                <a:gd name="T33" fmla="*/ 63 h 507"/>
                <a:gd name="T34" fmla="*/ 2 w 138"/>
                <a:gd name="T35" fmla="*/ 69 h 507"/>
                <a:gd name="T36" fmla="*/ 2 w 138"/>
                <a:gd name="T37" fmla="*/ 72 h 507"/>
                <a:gd name="T38" fmla="*/ 2 w 138"/>
                <a:gd name="T39" fmla="*/ 77 h 507"/>
                <a:gd name="T40" fmla="*/ 0 w 138"/>
                <a:gd name="T41" fmla="*/ 81 h 507"/>
                <a:gd name="T42" fmla="*/ 0 w 138"/>
                <a:gd name="T43" fmla="*/ 84 h 507"/>
                <a:gd name="T44" fmla="*/ 0 w 138"/>
                <a:gd name="T45" fmla="*/ 88 h 507"/>
                <a:gd name="T46" fmla="*/ 0 w 138"/>
                <a:gd name="T47" fmla="*/ 92 h 507"/>
                <a:gd name="T48" fmla="*/ 2 w 138"/>
                <a:gd name="T49" fmla="*/ 95 h 507"/>
                <a:gd name="T50" fmla="*/ 2 w 138"/>
                <a:gd name="T51" fmla="*/ 98 h 507"/>
                <a:gd name="T52" fmla="*/ 2 w 138"/>
                <a:gd name="T53" fmla="*/ 101 h 507"/>
                <a:gd name="T54" fmla="*/ 2 w 138"/>
                <a:gd name="T55" fmla="*/ 105 h 507"/>
                <a:gd name="T56" fmla="*/ 3 w 138"/>
                <a:gd name="T57" fmla="*/ 108 h 507"/>
                <a:gd name="T58" fmla="*/ 4 w 138"/>
                <a:gd name="T59" fmla="*/ 112 h 507"/>
                <a:gd name="T60" fmla="*/ 5 w 138"/>
                <a:gd name="T61" fmla="*/ 115 h 507"/>
                <a:gd name="T62" fmla="*/ 8 w 138"/>
                <a:gd name="T63" fmla="*/ 119 h 507"/>
                <a:gd name="T64" fmla="*/ 9 w 138"/>
                <a:gd name="T65" fmla="*/ 123 h 507"/>
                <a:gd name="T66" fmla="*/ 11 w 138"/>
                <a:gd name="T67" fmla="*/ 126 h 507"/>
                <a:gd name="T68" fmla="*/ 13 w 138"/>
                <a:gd name="T69" fmla="*/ 131 h 507"/>
                <a:gd name="T70" fmla="*/ 16 w 138"/>
                <a:gd name="T71" fmla="*/ 135 h 507"/>
                <a:gd name="T72" fmla="*/ 19 w 138"/>
                <a:gd name="T73" fmla="*/ 140 h 507"/>
                <a:gd name="T74" fmla="*/ 21 w 138"/>
                <a:gd name="T75" fmla="*/ 146 h 507"/>
                <a:gd name="T76" fmla="*/ 25 w 138"/>
                <a:gd name="T77" fmla="*/ 151 h 507"/>
                <a:gd name="T78" fmla="*/ 28 w 138"/>
                <a:gd name="T79" fmla="*/ 156 h 507"/>
                <a:gd name="T80" fmla="*/ 32 w 138"/>
                <a:gd name="T81" fmla="*/ 161 h 507"/>
                <a:gd name="T82" fmla="*/ 35 w 138"/>
                <a:gd name="T83" fmla="*/ 167 h 507"/>
                <a:gd name="T84" fmla="*/ 38 w 138"/>
                <a:gd name="T85" fmla="*/ 171 h 507"/>
                <a:gd name="T86" fmla="*/ 41 w 138"/>
                <a:gd name="T87" fmla="*/ 176 h 507"/>
                <a:gd name="T88" fmla="*/ 45 w 138"/>
                <a:gd name="T89" fmla="*/ 180 h 507"/>
                <a:gd name="T90" fmla="*/ 47 w 138"/>
                <a:gd name="T91" fmla="*/ 183 h 507"/>
                <a:gd name="T92" fmla="*/ 49 w 138"/>
                <a:gd name="T93" fmla="*/ 186 h 507"/>
                <a:gd name="T94" fmla="*/ 50 w 138"/>
                <a:gd name="T95" fmla="*/ 188 h 507"/>
                <a:gd name="T96" fmla="*/ 52 w 138"/>
                <a:gd name="T97" fmla="*/ 189 h 507"/>
                <a:gd name="T98" fmla="*/ 52 w 138"/>
                <a:gd name="T99" fmla="*/ 190 h 507"/>
                <a:gd name="T100" fmla="*/ 52 w 138"/>
                <a:gd name="T101" fmla="*/ 191 h 5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8"/>
                <a:gd name="T154" fmla="*/ 0 h 507"/>
                <a:gd name="T155" fmla="*/ 138 w 138"/>
                <a:gd name="T156" fmla="*/ 507 h 5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8" h="507">
                  <a:moveTo>
                    <a:pt x="57" y="0"/>
                  </a:moveTo>
                  <a:lnTo>
                    <a:pt x="57" y="2"/>
                  </a:lnTo>
                  <a:lnTo>
                    <a:pt x="56" y="3"/>
                  </a:lnTo>
                  <a:lnTo>
                    <a:pt x="54" y="8"/>
                  </a:lnTo>
                  <a:lnTo>
                    <a:pt x="53" y="12"/>
                  </a:lnTo>
                  <a:lnTo>
                    <a:pt x="50" y="21"/>
                  </a:lnTo>
                  <a:lnTo>
                    <a:pt x="47" y="30"/>
                  </a:lnTo>
                  <a:lnTo>
                    <a:pt x="42" y="42"/>
                  </a:lnTo>
                  <a:lnTo>
                    <a:pt x="39" y="56"/>
                  </a:lnTo>
                  <a:lnTo>
                    <a:pt x="35" y="69"/>
                  </a:lnTo>
                  <a:lnTo>
                    <a:pt x="30" y="84"/>
                  </a:lnTo>
                  <a:lnTo>
                    <a:pt x="26" y="99"/>
                  </a:lnTo>
                  <a:lnTo>
                    <a:pt x="21" y="114"/>
                  </a:lnTo>
                  <a:lnTo>
                    <a:pt x="17" y="129"/>
                  </a:lnTo>
                  <a:lnTo>
                    <a:pt x="14" y="143"/>
                  </a:lnTo>
                  <a:lnTo>
                    <a:pt x="11" y="156"/>
                  </a:lnTo>
                  <a:lnTo>
                    <a:pt x="8" y="170"/>
                  </a:lnTo>
                  <a:lnTo>
                    <a:pt x="5" y="182"/>
                  </a:lnTo>
                  <a:lnTo>
                    <a:pt x="3" y="192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2" y="252"/>
                  </a:lnTo>
                  <a:lnTo>
                    <a:pt x="3" y="261"/>
                  </a:lnTo>
                  <a:lnTo>
                    <a:pt x="5" y="269"/>
                  </a:lnTo>
                  <a:lnTo>
                    <a:pt x="6" y="278"/>
                  </a:lnTo>
                  <a:lnTo>
                    <a:pt x="9" y="287"/>
                  </a:lnTo>
                  <a:lnTo>
                    <a:pt x="12" y="297"/>
                  </a:lnTo>
                  <a:lnTo>
                    <a:pt x="15" y="306"/>
                  </a:lnTo>
                  <a:lnTo>
                    <a:pt x="20" y="317"/>
                  </a:lnTo>
                  <a:lnTo>
                    <a:pt x="24" y="326"/>
                  </a:lnTo>
                  <a:lnTo>
                    <a:pt x="30" y="336"/>
                  </a:lnTo>
                  <a:lnTo>
                    <a:pt x="36" y="348"/>
                  </a:lnTo>
                  <a:lnTo>
                    <a:pt x="42" y="360"/>
                  </a:lnTo>
                  <a:lnTo>
                    <a:pt x="50" y="374"/>
                  </a:lnTo>
                  <a:lnTo>
                    <a:pt x="57" y="387"/>
                  </a:lnTo>
                  <a:lnTo>
                    <a:pt x="66" y="401"/>
                  </a:lnTo>
                  <a:lnTo>
                    <a:pt x="75" y="414"/>
                  </a:lnTo>
                  <a:lnTo>
                    <a:pt x="84" y="429"/>
                  </a:lnTo>
                  <a:lnTo>
                    <a:pt x="93" y="443"/>
                  </a:lnTo>
                  <a:lnTo>
                    <a:pt x="102" y="456"/>
                  </a:lnTo>
                  <a:lnTo>
                    <a:pt x="111" y="468"/>
                  </a:lnTo>
                  <a:lnTo>
                    <a:pt x="119" y="479"/>
                  </a:lnTo>
                  <a:lnTo>
                    <a:pt x="125" y="488"/>
                  </a:lnTo>
                  <a:lnTo>
                    <a:pt x="129" y="495"/>
                  </a:lnTo>
                  <a:lnTo>
                    <a:pt x="134" y="501"/>
                  </a:lnTo>
                  <a:lnTo>
                    <a:pt x="137" y="504"/>
                  </a:lnTo>
                  <a:lnTo>
                    <a:pt x="137" y="506"/>
                  </a:lnTo>
                  <a:lnTo>
                    <a:pt x="138" y="507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2" name="Freeform 132"/>
            <p:cNvSpPr>
              <a:spLocks/>
            </p:cNvSpPr>
            <p:nvPr/>
          </p:nvSpPr>
          <p:spPr bwMode="auto">
            <a:xfrm>
              <a:off x="5238" y="2586"/>
              <a:ext cx="39" cy="159"/>
            </a:xfrm>
            <a:custGeom>
              <a:avLst/>
              <a:gdLst>
                <a:gd name="T0" fmla="*/ 3 w 50"/>
                <a:gd name="T1" fmla="*/ 0 h 203"/>
                <a:gd name="T2" fmla="*/ 3 w 50"/>
                <a:gd name="T3" fmla="*/ 0 h 203"/>
                <a:gd name="T4" fmla="*/ 3 w 50"/>
                <a:gd name="T5" fmla="*/ 2 h 203"/>
                <a:gd name="T6" fmla="*/ 3 w 50"/>
                <a:gd name="T7" fmla="*/ 2 h 203"/>
                <a:gd name="T8" fmla="*/ 3 w 50"/>
                <a:gd name="T9" fmla="*/ 4 h 203"/>
                <a:gd name="T10" fmla="*/ 2 w 50"/>
                <a:gd name="T11" fmla="*/ 6 h 203"/>
                <a:gd name="T12" fmla="*/ 2 w 50"/>
                <a:gd name="T13" fmla="*/ 10 h 203"/>
                <a:gd name="T14" fmla="*/ 2 w 50"/>
                <a:gd name="T15" fmla="*/ 13 h 203"/>
                <a:gd name="T16" fmla="*/ 2 w 50"/>
                <a:gd name="T17" fmla="*/ 16 h 203"/>
                <a:gd name="T18" fmla="*/ 2 w 50"/>
                <a:gd name="T19" fmla="*/ 20 h 203"/>
                <a:gd name="T20" fmla="*/ 0 w 50"/>
                <a:gd name="T21" fmla="*/ 23 h 203"/>
                <a:gd name="T22" fmla="*/ 0 w 50"/>
                <a:gd name="T23" fmla="*/ 27 h 203"/>
                <a:gd name="T24" fmla="*/ 0 w 50"/>
                <a:gd name="T25" fmla="*/ 29 h 203"/>
                <a:gd name="T26" fmla="*/ 0 w 50"/>
                <a:gd name="T27" fmla="*/ 32 h 203"/>
                <a:gd name="T28" fmla="*/ 0 w 50"/>
                <a:gd name="T29" fmla="*/ 34 h 203"/>
                <a:gd name="T30" fmla="*/ 0 w 50"/>
                <a:gd name="T31" fmla="*/ 36 h 203"/>
                <a:gd name="T32" fmla="*/ 2 w 50"/>
                <a:gd name="T33" fmla="*/ 38 h 203"/>
                <a:gd name="T34" fmla="*/ 2 w 50"/>
                <a:gd name="T35" fmla="*/ 41 h 203"/>
                <a:gd name="T36" fmla="*/ 2 w 50"/>
                <a:gd name="T37" fmla="*/ 43 h 203"/>
                <a:gd name="T38" fmla="*/ 3 w 50"/>
                <a:gd name="T39" fmla="*/ 45 h 203"/>
                <a:gd name="T40" fmla="*/ 3 w 50"/>
                <a:gd name="T41" fmla="*/ 48 h 203"/>
                <a:gd name="T42" fmla="*/ 4 w 50"/>
                <a:gd name="T43" fmla="*/ 50 h 203"/>
                <a:gd name="T44" fmla="*/ 6 w 50"/>
                <a:gd name="T45" fmla="*/ 52 h 203"/>
                <a:gd name="T46" fmla="*/ 7 w 50"/>
                <a:gd name="T47" fmla="*/ 56 h 203"/>
                <a:gd name="T48" fmla="*/ 9 w 50"/>
                <a:gd name="T49" fmla="*/ 60 h 203"/>
                <a:gd name="T50" fmla="*/ 11 w 50"/>
                <a:gd name="T51" fmla="*/ 63 h 203"/>
                <a:gd name="T52" fmla="*/ 12 w 50"/>
                <a:gd name="T53" fmla="*/ 67 h 203"/>
                <a:gd name="T54" fmla="*/ 14 w 50"/>
                <a:gd name="T55" fmla="*/ 70 h 203"/>
                <a:gd name="T56" fmla="*/ 16 w 50"/>
                <a:gd name="T57" fmla="*/ 73 h 203"/>
                <a:gd name="T58" fmla="*/ 18 w 50"/>
                <a:gd name="T59" fmla="*/ 74 h 203"/>
                <a:gd name="T60" fmla="*/ 18 w 50"/>
                <a:gd name="T61" fmla="*/ 75 h 203"/>
                <a:gd name="T62" fmla="*/ 18 w 50"/>
                <a:gd name="T63" fmla="*/ 77 h 203"/>
                <a:gd name="T64" fmla="*/ 18 w 50"/>
                <a:gd name="T65" fmla="*/ 77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203"/>
                <a:gd name="T101" fmla="*/ 50 w 50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203">
                  <a:moveTo>
                    <a:pt x="9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11"/>
                  </a:lnTo>
                  <a:lnTo>
                    <a:pt x="6" y="17"/>
                  </a:lnTo>
                  <a:lnTo>
                    <a:pt x="5" y="26"/>
                  </a:lnTo>
                  <a:lnTo>
                    <a:pt x="3" y="35"/>
                  </a:lnTo>
                  <a:lnTo>
                    <a:pt x="2" y="45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3" y="108"/>
                  </a:lnTo>
                  <a:lnTo>
                    <a:pt x="5" y="113"/>
                  </a:lnTo>
                  <a:lnTo>
                    <a:pt x="8" y="120"/>
                  </a:lnTo>
                  <a:lnTo>
                    <a:pt x="9" y="126"/>
                  </a:lnTo>
                  <a:lnTo>
                    <a:pt x="12" y="134"/>
                  </a:lnTo>
                  <a:lnTo>
                    <a:pt x="17" y="141"/>
                  </a:lnTo>
                  <a:lnTo>
                    <a:pt x="20" y="150"/>
                  </a:lnTo>
                  <a:lnTo>
                    <a:pt x="26" y="159"/>
                  </a:lnTo>
                  <a:lnTo>
                    <a:pt x="30" y="168"/>
                  </a:lnTo>
                  <a:lnTo>
                    <a:pt x="35" y="177"/>
                  </a:lnTo>
                  <a:lnTo>
                    <a:pt x="39" y="186"/>
                  </a:lnTo>
                  <a:lnTo>
                    <a:pt x="44" y="194"/>
                  </a:lnTo>
                  <a:lnTo>
                    <a:pt x="47" y="198"/>
                  </a:lnTo>
                  <a:lnTo>
                    <a:pt x="48" y="201"/>
                  </a:lnTo>
                  <a:lnTo>
                    <a:pt x="50" y="20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3" name="Freeform 133"/>
            <p:cNvSpPr>
              <a:spLocks/>
            </p:cNvSpPr>
            <p:nvPr/>
          </p:nvSpPr>
          <p:spPr bwMode="auto">
            <a:xfrm>
              <a:off x="5055" y="2872"/>
              <a:ext cx="127" cy="79"/>
            </a:xfrm>
            <a:custGeom>
              <a:avLst/>
              <a:gdLst>
                <a:gd name="T0" fmla="*/ 0 w 162"/>
                <a:gd name="T1" fmla="*/ 36 h 102"/>
                <a:gd name="T2" fmla="*/ 0 w 162"/>
                <a:gd name="T3" fmla="*/ 36 h 102"/>
                <a:gd name="T4" fmla="*/ 0 w 162"/>
                <a:gd name="T5" fmla="*/ 36 h 102"/>
                <a:gd name="T6" fmla="*/ 2 w 162"/>
                <a:gd name="T7" fmla="*/ 35 h 102"/>
                <a:gd name="T8" fmla="*/ 2 w 162"/>
                <a:gd name="T9" fmla="*/ 33 h 102"/>
                <a:gd name="T10" fmla="*/ 3 w 162"/>
                <a:gd name="T11" fmla="*/ 31 h 102"/>
                <a:gd name="T12" fmla="*/ 5 w 162"/>
                <a:gd name="T13" fmla="*/ 28 h 102"/>
                <a:gd name="T14" fmla="*/ 8 w 162"/>
                <a:gd name="T15" fmla="*/ 24 h 102"/>
                <a:gd name="T16" fmla="*/ 11 w 162"/>
                <a:gd name="T17" fmla="*/ 20 h 102"/>
                <a:gd name="T18" fmla="*/ 13 w 162"/>
                <a:gd name="T19" fmla="*/ 17 h 102"/>
                <a:gd name="T20" fmla="*/ 16 w 162"/>
                <a:gd name="T21" fmla="*/ 13 h 102"/>
                <a:gd name="T22" fmla="*/ 19 w 162"/>
                <a:gd name="T23" fmla="*/ 10 h 102"/>
                <a:gd name="T24" fmla="*/ 20 w 162"/>
                <a:gd name="T25" fmla="*/ 8 h 102"/>
                <a:gd name="T26" fmla="*/ 22 w 162"/>
                <a:gd name="T27" fmla="*/ 5 h 102"/>
                <a:gd name="T28" fmla="*/ 24 w 162"/>
                <a:gd name="T29" fmla="*/ 4 h 102"/>
                <a:gd name="T30" fmla="*/ 26 w 162"/>
                <a:gd name="T31" fmla="*/ 2 h 102"/>
                <a:gd name="T32" fmla="*/ 27 w 162"/>
                <a:gd name="T33" fmla="*/ 2 h 102"/>
                <a:gd name="T34" fmla="*/ 29 w 162"/>
                <a:gd name="T35" fmla="*/ 1 h 102"/>
                <a:gd name="T36" fmla="*/ 31 w 162"/>
                <a:gd name="T37" fmla="*/ 0 h 102"/>
                <a:gd name="T38" fmla="*/ 33 w 162"/>
                <a:gd name="T39" fmla="*/ 0 h 102"/>
                <a:gd name="T40" fmla="*/ 34 w 162"/>
                <a:gd name="T41" fmla="*/ 0 h 102"/>
                <a:gd name="T42" fmla="*/ 35 w 162"/>
                <a:gd name="T43" fmla="*/ 1 h 102"/>
                <a:gd name="T44" fmla="*/ 38 w 162"/>
                <a:gd name="T45" fmla="*/ 2 h 102"/>
                <a:gd name="T46" fmla="*/ 41 w 162"/>
                <a:gd name="T47" fmla="*/ 2 h 102"/>
                <a:gd name="T48" fmla="*/ 43 w 162"/>
                <a:gd name="T49" fmla="*/ 4 h 102"/>
                <a:gd name="T50" fmla="*/ 45 w 162"/>
                <a:gd name="T51" fmla="*/ 5 h 102"/>
                <a:gd name="T52" fmla="*/ 48 w 162"/>
                <a:gd name="T53" fmla="*/ 9 h 102"/>
                <a:gd name="T54" fmla="*/ 50 w 162"/>
                <a:gd name="T55" fmla="*/ 12 h 102"/>
                <a:gd name="T56" fmla="*/ 53 w 162"/>
                <a:gd name="T57" fmla="*/ 14 h 102"/>
                <a:gd name="T58" fmla="*/ 56 w 162"/>
                <a:gd name="T59" fmla="*/ 17 h 102"/>
                <a:gd name="T60" fmla="*/ 59 w 162"/>
                <a:gd name="T61" fmla="*/ 19 h 102"/>
                <a:gd name="T62" fmla="*/ 60 w 162"/>
                <a:gd name="T63" fmla="*/ 20 h 102"/>
                <a:gd name="T64" fmla="*/ 61 w 162"/>
                <a:gd name="T65" fmla="*/ 22 h 102"/>
                <a:gd name="T66" fmla="*/ 61 w 162"/>
                <a:gd name="T67" fmla="*/ 22 h 102"/>
                <a:gd name="T68" fmla="*/ 61 w 162"/>
                <a:gd name="T69" fmla="*/ 22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102"/>
                <a:gd name="T107" fmla="*/ 162 w 162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102">
                  <a:moveTo>
                    <a:pt x="0" y="102"/>
                  </a:moveTo>
                  <a:lnTo>
                    <a:pt x="0" y="100"/>
                  </a:lnTo>
                  <a:lnTo>
                    <a:pt x="2" y="97"/>
                  </a:lnTo>
                  <a:lnTo>
                    <a:pt x="6" y="91"/>
                  </a:lnTo>
                  <a:lnTo>
                    <a:pt x="9" y="85"/>
                  </a:lnTo>
                  <a:lnTo>
                    <a:pt x="15" y="76"/>
                  </a:lnTo>
                  <a:lnTo>
                    <a:pt x="21" y="67"/>
                  </a:lnTo>
                  <a:lnTo>
                    <a:pt x="29" y="57"/>
                  </a:lnTo>
                  <a:lnTo>
                    <a:pt x="35" y="46"/>
                  </a:lnTo>
                  <a:lnTo>
                    <a:pt x="42" y="37"/>
                  </a:lnTo>
                  <a:lnTo>
                    <a:pt x="48" y="28"/>
                  </a:lnTo>
                  <a:lnTo>
                    <a:pt x="54" y="22"/>
                  </a:lnTo>
                  <a:lnTo>
                    <a:pt x="59" y="16"/>
                  </a:lnTo>
                  <a:lnTo>
                    <a:pt x="63" y="10"/>
                  </a:lnTo>
                  <a:lnTo>
                    <a:pt x="68" y="7"/>
                  </a:lnTo>
                  <a:lnTo>
                    <a:pt x="72" y="3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5" y="1"/>
                  </a:lnTo>
                  <a:lnTo>
                    <a:pt x="101" y="3"/>
                  </a:lnTo>
                  <a:lnTo>
                    <a:pt x="107" y="7"/>
                  </a:lnTo>
                  <a:lnTo>
                    <a:pt x="113" y="12"/>
                  </a:lnTo>
                  <a:lnTo>
                    <a:pt x="119" y="16"/>
                  </a:lnTo>
                  <a:lnTo>
                    <a:pt x="126" y="24"/>
                  </a:lnTo>
                  <a:lnTo>
                    <a:pt x="134" y="31"/>
                  </a:lnTo>
                  <a:lnTo>
                    <a:pt x="141" y="39"/>
                  </a:lnTo>
                  <a:lnTo>
                    <a:pt x="149" y="46"/>
                  </a:lnTo>
                  <a:lnTo>
                    <a:pt x="155" y="52"/>
                  </a:lnTo>
                  <a:lnTo>
                    <a:pt x="158" y="57"/>
                  </a:lnTo>
                  <a:lnTo>
                    <a:pt x="161" y="60"/>
                  </a:lnTo>
                  <a:lnTo>
                    <a:pt x="162" y="6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4" name="Freeform 134"/>
            <p:cNvSpPr>
              <a:spLocks/>
            </p:cNvSpPr>
            <p:nvPr/>
          </p:nvSpPr>
          <p:spPr bwMode="auto">
            <a:xfrm>
              <a:off x="4991" y="2802"/>
              <a:ext cx="254" cy="181"/>
            </a:xfrm>
            <a:custGeom>
              <a:avLst/>
              <a:gdLst>
                <a:gd name="T0" fmla="*/ 0 w 324"/>
                <a:gd name="T1" fmla="*/ 87 h 231"/>
                <a:gd name="T2" fmla="*/ 0 w 324"/>
                <a:gd name="T3" fmla="*/ 86 h 231"/>
                <a:gd name="T4" fmla="*/ 2 w 324"/>
                <a:gd name="T5" fmla="*/ 85 h 231"/>
                <a:gd name="T6" fmla="*/ 2 w 324"/>
                <a:gd name="T7" fmla="*/ 84 h 231"/>
                <a:gd name="T8" fmla="*/ 3 w 324"/>
                <a:gd name="T9" fmla="*/ 81 h 231"/>
                <a:gd name="T10" fmla="*/ 4 w 324"/>
                <a:gd name="T11" fmla="*/ 78 h 231"/>
                <a:gd name="T12" fmla="*/ 7 w 324"/>
                <a:gd name="T13" fmla="*/ 74 h 231"/>
                <a:gd name="T14" fmla="*/ 10 w 324"/>
                <a:gd name="T15" fmla="*/ 69 h 231"/>
                <a:gd name="T16" fmla="*/ 13 w 324"/>
                <a:gd name="T17" fmla="*/ 63 h 231"/>
                <a:gd name="T18" fmla="*/ 16 w 324"/>
                <a:gd name="T19" fmla="*/ 58 h 231"/>
                <a:gd name="T20" fmla="*/ 19 w 324"/>
                <a:gd name="T21" fmla="*/ 52 h 231"/>
                <a:gd name="T22" fmla="*/ 24 w 324"/>
                <a:gd name="T23" fmla="*/ 46 h 231"/>
                <a:gd name="T24" fmla="*/ 27 w 324"/>
                <a:gd name="T25" fmla="*/ 39 h 231"/>
                <a:gd name="T26" fmla="*/ 30 w 324"/>
                <a:gd name="T27" fmla="*/ 34 h 231"/>
                <a:gd name="T28" fmla="*/ 34 w 324"/>
                <a:gd name="T29" fmla="*/ 29 h 231"/>
                <a:gd name="T30" fmla="*/ 36 w 324"/>
                <a:gd name="T31" fmla="*/ 24 h 231"/>
                <a:gd name="T32" fmla="*/ 39 w 324"/>
                <a:gd name="T33" fmla="*/ 20 h 231"/>
                <a:gd name="T34" fmla="*/ 43 w 324"/>
                <a:gd name="T35" fmla="*/ 16 h 231"/>
                <a:gd name="T36" fmla="*/ 45 w 324"/>
                <a:gd name="T37" fmla="*/ 13 h 231"/>
                <a:gd name="T38" fmla="*/ 48 w 324"/>
                <a:gd name="T39" fmla="*/ 10 h 231"/>
                <a:gd name="T40" fmla="*/ 50 w 324"/>
                <a:gd name="T41" fmla="*/ 8 h 231"/>
                <a:gd name="T42" fmla="*/ 53 w 324"/>
                <a:gd name="T43" fmla="*/ 5 h 231"/>
                <a:gd name="T44" fmla="*/ 55 w 324"/>
                <a:gd name="T45" fmla="*/ 3 h 231"/>
                <a:gd name="T46" fmla="*/ 57 w 324"/>
                <a:gd name="T47" fmla="*/ 2 h 231"/>
                <a:gd name="T48" fmla="*/ 59 w 324"/>
                <a:gd name="T49" fmla="*/ 2 h 231"/>
                <a:gd name="T50" fmla="*/ 61 w 324"/>
                <a:gd name="T51" fmla="*/ 2 h 231"/>
                <a:gd name="T52" fmla="*/ 64 w 324"/>
                <a:gd name="T53" fmla="*/ 0 h 231"/>
                <a:gd name="T54" fmla="*/ 66 w 324"/>
                <a:gd name="T55" fmla="*/ 0 h 231"/>
                <a:gd name="T56" fmla="*/ 68 w 324"/>
                <a:gd name="T57" fmla="*/ 2 h 231"/>
                <a:gd name="T58" fmla="*/ 71 w 324"/>
                <a:gd name="T59" fmla="*/ 2 h 231"/>
                <a:gd name="T60" fmla="*/ 73 w 324"/>
                <a:gd name="T61" fmla="*/ 2 h 231"/>
                <a:gd name="T62" fmla="*/ 76 w 324"/>
                <a:gd name="T63" fmla="*/ 4 h 231"/>
                <a:gd name="T64" fmla="*/ 79 w 324"/>
                <a:gd name="T65" fmla="*/ 5 h 231"/>
                <a:gd name="T66" fmla="*/ 81 w 324"/>
                <a:gd name="T67" fmla="*/ 9 h 231"/>
                <a:gd name="T68" fmla="*/ 85 w 324"/>
                <a:gd name="T69" fmla="*/ 12 h 231"/>
                <a:gd name="T70" fmla="*/ 88 w 324"/>
                <a:gd name="T71" fmla="*/ 15 h 231"/>
                <a:gd name="T72" fmla="*/ 92 w 324"/>
                <a:gd name="T73" fmla="*/ 19 h 231"/>
                <a:gd name="T74" fmla="*/ 96 w 324"/>
                <a:gd name="T75" fmla="*/ 23 h 231"/>
                <a:gd name="T76" fmla="*/ 99 w 324"/>
                <a:gd name="T77" fmla="*/ 27 h 231"/>
                <a:gd name="T78" fmla="*/ 103 w 324"/>
                <a:gd name="T79" fmla="*/ 32 h 231"/>
                <a:gd name="T80" fmla="*/ 107 w 324"/>
                <a:gd name="T81" fmla="*/ 36 h 231"/>
                <a:gd name="T82" fmla="*/ 111 w 324"/>
                <a:gd name="T83" fmla="*/ 41 h 231"/>
                <a:gd name="T84" fmla="*/ 114 w 324"/>
                <a:gd name="T85" fmla="*/ 45 h 231"/>
                <a:gd name="T86" fmla="*/ 116 w 324"/>
                <a:gd name="T87" fmla="*/ 49 h 231"/>
                <a:gd name="T88" fmla="*/ 119 w 324"/>
                <a:gd name="T89" fmla="*/ 52 h 231"/>
                <a:gd name="T90" fmla="*/ 120 w 324"/>
                <a:gd name="T91" fmla="*/ 54 h 231"/>
                <a:gd name="T92" fmla="*/ 122 w 324"/>
                <a:gd name="T93" fmla="*/ 56 h 231"/>
                <a:gd name="T94" fmla="*/ 122 w 324"/>
                <a:gd name="T95" fmla="*/ 56 h 231"/>
                <a:gd name="T96" fmla="*/ 122 w 324"/>
                <a:gd name="T97" fmla="*/ 56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4"/>
                <a:gd name="T148" fmla="*/ 0 h 231"/>
                <a:gd name="T149" fmla="*/ 324 w 324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4" h="231">
                  <a:moveTo>
                    <a:pt x="0" y="231"/>
                  </a:moveTo>
                  <a:lnTo>
                    <a:pt x="0" y="230"/>
                  </a:lnTo>
                  <a:lnTo>
                    <a:pt x="2" y="227"/>
                  </a:lnTo>
                  <a:lnTo>
                    <a:pt x="5" y="222"/>
                  </a:lnTo>
                  <a:lnTo>
                    <a:pt x="8" y="216"/>
                  </a:lnTo>
                  <a:lnTo>
                    <a:pt x="12" y="207"/>
                  </a:lnTo>
                  <a:lnTo>
                    <a:pt x="18" y="197"/>
                  </a:lnTo>
                  <a:lnTo>
                    <a:pt x="26" y="183"/>
                  </a:lnTo>
                  <a:lnTo>
                    <a:pt x="33" y="168"/>
                  </a:lnTo>
                  <a:lnTo>
                    <a:pt x="42" y="153"/>
                  </a:lnTo>
                  <a:lnTo>
                    <a:pt x="51" y="138"/>
                  </a:lnTo>
                  <a:lnTo>
                    <a:pt x="62" y="122"/>
                  </a:lnTo>
                  <a:lnTo>
                    <a:pt x="71" y="105"/>
                  </a:lnTo>
                  <a:lnTo>
                    <a:pt x="80" y="92"/>
                  </a:lnTo>
                  <a:lnTo>
                    <a:pt x="89" y="77"/>
                  </a:lnTo>
                  <a:lnTo>
                    <a:pt x="96" y="65"/>
                  </a:lnTo>
                  <a:lnTo>
                    <a:pt x="105" y="53"/>
                  </a:lnTo>
                  <a:lnTo>
                    <a:pt x="113" y="42"/>
                  </a:lnTo>
                  <a:lnTo>
                    <a:pt x="119" y="33"/>
                  </a:lnTo>
                  <a:lnTo>
                    <a:pt x="126" y="26"/>
                  </a:lnTo>
                  <a:lnTo>
                    <a:pt x="132" y="20"/>
                  </a:lnTo>
                  <a:lnTo>
                    <a:pt x="138" y="14"/>
                  </a:lnTo>
                  <a:lnTo>
                    <a:pt x="144" y="9"/>
                  </a:lnTo>
                  <a:lnTo>
                    <a:pt x="150" y="6"/>
                  </a:lnTo>
                  <a:lnTo>
                    <a:pt x="156" y="3"/>
                  </a:lnTo>
                  <a:lnTo>
                    <a:pt x="162" y="2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4" y="6"/>
                  </a:lnTo>
                  <a:lnTo>
                    <a:pt x="201" y="11"/>
                  </a:lnTo>
                  <a:lnTo>
                    <a:pt x="209" y="15"/>
                  </a:lnTo>
                  <a:lnTo>
                    <a:pt x="216" y="23"/>
                  </a:lnTo>
                  <a:lnTo>
                    <a:pt x="225" y="30"/>
                  </a:lnTo>
                  <a:lnTo>
                    <a:pt x="234" y="39"/>
                  </a:lnTo>
                  <a:lnTo>
                    <a:pt x="243" y="50"/>
                  </a:lnTo>
                  <a:lnTo>
                    <a:pt x="254" y="60"/>
                  </a:lnTo>
                  <a:lnTo>
                    <a:pt x="263" y="72"/>
                  </a:lnTo>
                  <a:lnTo>
                    <a:pt x="273" y="84"/>
                  </a:lnTo>
                  <a:lnTo>
                    <a:pt x="284" y="96"/>
                  </a:lnTo>
                  <a:lnTo>
                    <a:pt x="293" y="108"/>
                  </a:lnTo>
                  <a:lnTo>
                    <a:pt x="302" y="120"/>
                  </a:lnTo>
                  <a:lnTo>
                    <a:pt x="308" y="129"/>
                  </a:lnTo>
                  <a:lnTo>
                    <a:pt x="315" y="137"/>
                  </a:lnTo>
                  <a:lnTo>
                    <a:pt x="318" y="143"/>
                  </a:lnTo>
                  <a:lnTo>
                    <a:pt x="321" y="147"/>
                  </a:lnTo>
                  <a:lnTo>
                    <a:pt x="323" y="149"/>
                  </a:lnTo>
                  <a:lnTo>
                    <a:pt x="324" y="15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5" name="Freeform 135"/>
            <p:cNvSpPr>
              <a:spLocks/>
            </p:cNvSpPr>
            <p:nvPr/>
          </p:nvSpPr>
          <p:spPr bwMode="auto">
            <a:xfrm>
              <a:off x="4943" y="2539"/>
              <a:ext cx="32" cy="222"/>
            </a:xfrm>
            <a:custGeom>
              <a:avLst/>
              <a:gdLst>
                <a:gd name="T0" fmla="*/ 0 w 40"/>
                <a:gd name="T1" fmla="*/ 0 h 284"/>
                <a:gd name="T2" fmla="*/ 0 w 40"/>
                <a:gd name="T3" fmla="*/ 0 h 284"/>
                <a:gd name="T4" fmla="*/ 1 w 40"/>
                <a:gd name="T5" fmla="*/ 2 h 284"/>
                <a:gd name="T6" fmla="*/ 2 w 40"/>
                <a:gd name="T7" fmla="*/ 3 h 284"/>
                <a:gd name="T8" fmla="*/ 2 w 40"/>
                <a:gd name="T9" fmla="*/ 5 h 284"/>
                <a:gd name="T10" fmla="*/ 4 w 40"/>
                <a:gd name="T11" fmla="*/ 8 h 284"/>
                <a:gd name="T12" fmla="*/ 5 w 40"/>
                <a:gd name="T13" fmla="*/ 11 h 284"/>
                <a:gd name="T14" fmla="*/ 6 w 40"/>
                <a:gd name="T15" fmla="*/ 16 h 284"/>
                <a:gd name="T16" fmla="*/ 8 w 40"/>
                <a:gd name="T17" fmla="*/ 19 h 284"/>
                <a:gd name="T18" fmla="*/ 10 w 40"/>
                <a:gd name="T19" fmla="*/ 23 h 284"/>
                <a:gd name="T20" fmla="*/ 11 w 40"/>
                <a:gd name="T21" fmla="*/ 27 h 284"/>
                <a:gd name="T22" fmla="*/ 12 w 40"/>
                <a:gd name="T23" fmla="*/ 30 h 284"/>
                <a:gd name="T24" fmla="*/ 14 w 40"/>
                <a:gd name="T25" fmla="*/ 34 h 284"/>
                <a:gd name="T26" fmla="*/ 14 w 40"/>
                <a:gd name="T27" fmla="*/ 37 h 284"/>
                <a:gd name="T28" fmla="*/ 15 w 40"/>
                <a:gd name="T29" fmla="*/ 41 h 284"/>
                <a:gd name="T30" fmla="*/ 16 w 40"/>
                <a:gd name="T31" fmla="*/ 43 h 284"/>
                <a:gd name="T32" fmla="*/ 16 w 40"/>
                <a:gd name="T33" fmla="*/ 45 h 284"/>
                <a:gd name="T34" fmla="*/ 17 w 40"/>
                <a:gd name="T35" fmla="*/ 48 h 284"/>
                <a:gd name="T36" fmla="*/ 17 w 40"/>
                <a:gd name="T37" fmla="*/ 51 h 284"/>
                <a:gd name="T38" fmla="*/ 17 w 40"/>
                <a:gd name="T39" fmla="*/ 52 h 284"/>
                <a:gd name="T40" fmla="*/ 17 w 40"/>
                <a:gd name="T41" fmla="*/ 55 h 284"/>
                <a:gd name="T42" fmla="*/ 17 w 40"/>
                <a:gd name="T43" fmla="*/ 58 h 284"/>
                <a:gd name="T44" fmla="*/ 16 w 40"/>
                <a:gd name="T45" fmla="*/ 60 h 284"/>
                <a:gd name="T46" fmla="*/ 16 w 40"/>
                <a:gd name="T47" fmla="*/ 63 h 284"/>
                <a:gd name="T48" fmla="*/ 15 w 40"/>
                <a:gd name="T49" fmla="*/ 66 h 284"/>
                <a:gd name="T50" fmla="*/ 14 w 40"/>
                <a:gd name="T51" fmla="*/ 69 h 284"/>
                <a:gd name="T52" fmla="*/ 14 w 40"/>
                <a:gd name="T53" fmla="*/ 71 h 284"/>
                <a:gd name="T54" fmla="*/ 12 w 40"/>
                <a:gd name="T55" fmla="*/ 75 h 284"/>
                <a:gd name="T56" fmla="*/ 11 w 40"/>
                <a:gd name="T57" fmla="*/ 80 h 284"/>
                <a:gd name="T58" fmla="*/ 10 w 40"/>
                <a:gd name="T59" fmla="*/ 83 h 284"/>
                <a:gd name="T60" fmla="*/ 8 w 40"/>
                <a:gd name="T61" fmla="*/ 87 h 284"/>
                <a:gd name="T62" fmla="*/ 6 w 40"/>
                <a:gd name="T63" fmla="*/ 91 h 284"/>
                <a:gd name="T64" fmla="*/ 5 w 40"/>
                <a:gd name="T65" fmla="*/ 94 h 284"/>
                <a:gd name="T66" fmla="*/ 4 w 40"/>
                <a:gd name="T67" fmla="*/ 97 h 284"/>
                <a:gd name="T68" fmla="*/ 2 w 40"/>
                <a:gd name="T69" fmla="*/ 101 h 284"/>
                <a:gd name="T70" fmla="*/ 2 w 40"/>
                <a:gd name="T71" fmla="*/ 103 h 284"/>
                <a:gd name="T72" fmla="*/ 1 w 40"/>
                <a:gd name="T73" fmla="*/ 104 h 284"/>
                <a:gd name="T74" fmla="*/ 0 w 40"/>
                <a:gd name="T75" fmla="*/ 105 h 284"/>
                <a:gd name="T76" fmla="*/ 0 w 40"/>
                <a:gd name="T77" fmla="*/ 106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"/>
                <a:gd name="T118" fmla="*/ 0 h 284"/>
                <a:gd name="T119" fmla="*/ 40 w 40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" h="284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8"/>
                  </a:lnTo>
                  <a:lnTo>
                    <a:pt x="6" y="14"/>
                  </a:lnTo>
                  <a:lnTo>
                    <a:pt x="9" y="21"/>
                  </a:lnTo>
                  <a:lnTo>
                    <a:pt x="12" y="30"/>
                  </a:lnTo>
                  <a:lnTo>
                    <a:pt x="16" y="41"/>
                  </a:lnTo>
                  <a:lnTo>
                    <a:pt x="19" y="51"/>
                  </a:lnTo>
                  <a:lnTo>
                    <a:pt x="24" y="62"/>
                  </a:lnTo>
                  <a:lnTo>
                    <a:pt x="27" y="72"/>
                  </a:lnTo>
                  <a:lnTo>
                    <a:pt x="30" y="81"/>
                  </a:lnTo>
                  <a:lnTo>
                    <a:pt x="33" y="90"/>
                  </a:lnTo>
                  <a:lnTo>
                    <a:pt x="34" y="99"/>
                  </a:lnTo>
                  <a:lnTo>
                    <a:pt x="37" y="107"/>
                  </a:lnTo>
                  <a:lnTo>
                    <a:pt x="39" y="114"/>
                  </a:lnTo>
                  <a:lnTo>
                    <a:pt x="39" y="122"/>
                  </a:lnTo>
                  <a:lnTo>
                    <a:pt x="40" y="128"/>
                  </a:lnTo>
                  <a:lnTo>
                    <a:pt x="40" y="135"/>
                  </a:lnTo>
                  <a:lnTo>
                    <a:pt x="40" y="141"/>
                  </a:lnTo>
                  <a:lnTo>
                    <a:pt x="40" y="147"/>
                  </a:lnTo>
                  <a:lnTo>
                    <a:pt x="40" y="155"/>
                  </a:lnTo>
                  <a:lnTo>
                    <a:pt x="39" y="161"/>
                  </a:lnTo>
                  <a:lnTo>
                    <a:pt x="39" y="168"/>
                  </a:lnTo>
                  <a:lnTo>
                    <a:pt x="37" y="176"/>
                  </a:lnTo>
                  <a:lnTo>
                    <a:pt x="34" y="183"/>
                  </a:lnTo>
                  <a:lnTo>
                    <a:pt x="33" y="192"/>
                  </a:lnTo>
                  <a:lnTo>
                    <a:pt x="30" y="201"/>
                  </a:lnTo>
                  <a:lnTo>
                    <a:pt x="27" y="212"/>
                  </a:lnTo>
                  <a:lnTo>
                    <a:pt x="24" y="221"/>
                  </a:lnTo>
                  <a:lnTo>
                    <a:pt x="19" y="233"/>
                  </a:lnTo>
                  <a:lnTo>
                    <a:pt x="16" y="243"/>
                  </a:lnTo>
                  <a:lnTo>
                    <a:pt x="12" y="252"/>
                  </a:lnTo>
                  <a:lnTo>
                    <a:pt x="9" y="261"/>
                  </a:lnTo>
                  <a:lnTo>
                    <a:pt x="6" y="270"/>
                  </a:lnTo>
                  <a:lnTo>
                    <a:pt x="3" y="276"/>
                  </a:lnTo>
                  <a:lnTo>
                    <a:pt x="1" y="279"/>
                  </a:lnTo>
                  <a:lnTo>
                    <a:pt x="0" y="282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6" name="Freeform 136"/>
            <p:cNvSpPr>
              <a:spLocks/>
            </p:cNvSpPr>
            <p:nvPr/>
          </p:nvSpPr>
          <p:spPr bwMode="auto">
            <a:xfrm>
              <a:off x="4928" y="2364"/>
              <a:ext cx="102" cy="524"/>
            </a:xfrm>
            <a:custGeom>
              <a:avLst/>
              <a:gdLst>
                <a:gd name="T0" fmla="*/ 0 w 131"/>
                <a:gd name="T1" fmla="*/ 1 h 669"/>
                <a:gd name="T2" fmla="*/ 2 w 131"/>
                <a:gd name="T3" fmla="*/ 2 h 669"/>
                <a:gd name="T4" fmla="*/ 3 w 131"/>
                <a:gd name="T5" fmla="*/ 8 h 669"/>
                <a:gd name="T6" fmla="*/ 5 w 131"/>
                <a:gd name="T7" fmla="*/ 16 h 669"/>
                <a:gd name="T8" fmla="*/ 9 w 131"/>
                <a:gd name="T9" fmla="*/ 25 h 669"/>
                <a:gd name="T10" fmla="*/ 14 w 131"/>
                <a:gd name="T11" fmla="*/ 36 h 669"/>
                <a:gd name="T12" fmla="*/ 18 w 131"/>
                <a:gd name="T13" fmla="*/ 47 h 669"/>
                <a:gd name="T14" fmla="*/ 22 w 131"/>
                <a:gd name="T15" fmla="*/ 56 h 669"/>
                <a:gd name="T16" fmla="*/ 25 w 131"/>
                <a:gd name="T17" fmla="*/ 65 h 669"/>
                <a:gd name="T18" fmla="*/ 27 w 131"/>
                <a:gd name="T19" fmla="*/ 72 h 669"/>
                <a:gd name="T20" fmla="*/ 31 w 131"/>
                <a:gd name="T21" fmla="*/ 78 h 669"/>
                <a:gd name="T22" fmla="*/ 33 w 131"/>
                <a:gd name="T23" fmla="*/ 84 h 669"/>
                <a:gd name="T24" fmla="*/ 35 w 131"/>
                <a:gd name="T25" fmla="*/ 89 h 669"/>
                <a:gd name="T26" fmla="*/ 37 w 131"/>
                <a:gd name="T27" fmla="*/ 95 h 669"/>
                <a:gd name="T28" fmla="*/ 40 w 131"/>
                <a:gd name="T29" fmla="*/ 100 h 669"/>
                <a:gd name="T30" fmla="*/ 43 w 131"/>
                <a:gd name="T31" fmla="*/ 107 h 669"/>
                <a:gd name="T32" fmla="*/ 44 w 131"/>
                <a:gd name="T33" fmla="*/ 112 h 669"/>
                <a:gd name="T34" fmla="*/ 46 w 131"/>
                <a:gd name="T35" fmla="*/ 118 h 669"/>
                <a:gd name="T36" fmla="*/ 47 w 131"/>
                <a:gd name="T37" fmla="*/ 125 h 669"/>
                <a:gd name="T38" fmla="*/ 48 w 131"/>
                <a:gd name="T39" fmla="*/ 132 h 669"/>
                <a:gd name="T40" fmla="*/ 48 w 131"/>
                <a:gd name="T41" fmla="*/ 136 h 669"/>
                <a:gd name="T42" fmla="*/ 47 w 131"/>
                <a:gd name="T43" fmla="*/ 143 h 669"/>
                <a:gd name="T44" fmla="*/ 46 w 131"/>
                <a:gd name="T45" fmla="*/ 150 h 669"/>
                <a:gd name="T46" fmla="*/ 44 w 131"/>
                <a:gd name="T47" fmla="*/ 155 h 669"/>
                <a:gd name="T48" fmla="*/ 43 w 131"/>
                <a:gd name="T49" fmla="*/ 161 h 669"/>
                <a:gd name="T50" fmla="*/ 40 w 131"/>
                <a:gd name="T51" fmla="*/ 168 h 669"/>
                <a:gd name="T52" fmla="*/ 37 w 131"/>
                <a:gd name="T53" fmla="*/ 175 h 669"/>
                <a:gd name="T54" fmla="*/ 33 w 131"/>
                <a:gd name="T55" fmla="*/ 182 h 669"/>
                <a:gd name="T56" fmla="*/ 29 w 131"/>
                <a:gd name="T57" fmla="*/ 193 h 669"/>
                <a:gd name="T58" fmla="*/ 23 w 131"/>
                <a:gd name="T59" fmla="*/ 204 h 669"/>
                <a:gd name="T60" fmla="*/ 18 w 131"/>
                <a:gd name="T61" fmla="*/ 216 h 669"/>
                <a:gd name="T62" fmla="*/ 12 w 131"/>
                <a:gd name="T63" fmla="*/ 227 h 669"/>
                <a:gd name="T64" fmla="*/ 7 w 131"/>
                <a:gd name="T65" fmla="*/ 237 h 669"/>
                <a:gd name="T66" fmla="*/ 3 w 131"/>
                <a:gd name="T67" fmla="*/ 244 h 669"/>
                <a:gd name="T68" fmla="*/ 2 w 131"/>
                <a:gd name="T69" fmla="*/ 250 h 669"/>
                <a:gd name="T70" fmla="*/ 0 w 131"/>
                <a:gd name="T71" fmla="*/ 251 h 6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1"/>
                <a:gd name="T109" fmla="*/ 0 h 669"/>
                <a:gd name="T110" fmla="*/ 131 w 131"/>
                <a:gd name="T111" fmla="*/ 669 h 6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1" h="669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8" y="21"/>
                  </a:lnTo>
                  <a:lnTo>
                    <a:pt x="11" y="30"/>
                  </a:lnTo>
                  <a:lnTo>
                    <a:pt x="15" y="42"/>
                  </a:lnTo>
                  <a:lnTo>
                    <a:pt x="21" y="54"/>
                  </a:lnTo>
                  <a:lnTo>
                    <a:pt x="26" y="67"/>
                  </a:lnTo>
                  <a:lnTo>
                    <a:pt x="32" y="82"/>
                  </a:lnTo>
                  <a:lnTo>
                    <a:pt x="38" y="96"/>
                  </a:lnTo>
                  <a:lnTo>
                    <a:pt x="42" y="111"/>
                  </a:lnTo>
                  <a:lnTo>
                    <a:pt x="48" y="124"/>
                  </a:lnTo>
                  <a:lnTo>
                    <a:pt x="54" y="138"/>
                  </a:lnTo>
                  <a:lnTo>
                    <a:pt x="59" y="150"/>
                  </a:lnTo>
                  <a:lnTo>
                    <a:pt x="63" y="162"/>
                  </a:lnTo>
                  <a:lnTo>
                    <a:pt x="68" y="172"/>
                  </a:lnTo>
                  <a:lnTo>
                    <a:pt x="72" y="183"/>
                  </a:lnTo>
                  <a:lnTo>
                    <a:pt x="75" y="192"/>
                  </a:lnTo>
                  <a:lnTo>
                    <a:pt x="78" y="201"/>
                  </a:lnTo>
                  <a:lnTo>
                    <a:pt x="83" y="208"/>
                  </a:lnTo>
                  <a:lnTo>
                    <a:pt x="86" y="216"/>
                  </a:lnTo>
                  <a:lnTo>
                    <a:pt x="89" y="223"/>
                  </a:lnTo>
                  <a:lnTo>
                    <a:pt x="92" y="229"/>
                  </a:lnTo>
                  <a:lnTo>
                    <a:pt x="95" y="237"/>
                  </a:lnTo>
                  <a:lnTo>
                    <a:pt x="98" y="244"/>
                  </a:lnTo>
                  <a:lnTo>
                    <a:pt x="102" y="252"/>
                  </a:lnTo>
                  <a:lnTo>
                    <a:pt x="105" y="261"/>
                  </a:lnTo>
                  <a:lnTo>
                    <a:pt x="108" y="268"/>
                  </a:lnTo>
                  <a:lnTo>
                    <a:pt x="111" y="276"/>
                  </a:lnTo>
                  <a:lnTo>
                    <a:pt x="116" y="283"/>
                  </a:lnTo>
                  <a:lnTo>
                    <a:pt x="117" y="291"/>
                  </a:lnTo>
                  <a:lnTo>
                    <a:pt x="120" y="298"/>
                  </a:lnTo>
                  <a:lnTo>
                    <a:pt x="123" y="307"/>
                  </a:lnTo>
                  <a:lnTo>
                    <a:pt x="126" y="315"/>
                  </a:lnTo>
                  <a:lnTo>
                    <a:pt x="128" y="322"/>
                  </a:lnTo>
                  <a:lnTo>
                    <a:pt x="129" y="331"/>
                  </a:lnTo>
                  <a:lnTo>
                    <a:pt x="129" y="339"/>
                  </a:lnTo>
                  <a:lnTo>
                    <a:pt x="131" y="348"/>
                  </a:lnTo>
                  <a:lnTo>
                    <a:pt x="131" y="355"/>
                  </a:lnTo>
                  <a:lnTo>
                    <a:pt x="131" y="363"/>
                  </a:lnTo>
                  <a:lnTo>
                    <a:pt x="129" y="372"/>
                  </a:lnTo>
                  <a:lnTo>
                    <a:pt x="128" y="381"/>
                  </a:lnTo>
                  <a:lnTo>
                    <a:pt x="126" y="390"/>
                  </a:lnTo>
                  <a:lnTo>
                    <a:pt x="125" y="399"/>
                  </a:lnTo>
                  <a:lnTo>
                    <a:pt x="123" y="405"/>
                  </a:lnTo>
                  <a:lnTo>
                    <a:pt x="120" y="412"/>
                  </a:lnTo>
                  <a:lnTo>
                    <a:pt x="119" y="420"/>
                  </a:lnTo>
                  <a:lnTo>
                    <a:pt x="116" y="427"/>
                  </a:lnTo>
                  <a:lnTo>
                    <a:pt x="113" y="435"/>
                  </a:lnTo>
                  <a:lnTo>
                    <a:pt x="108" y="444"/>
                  </a:lnTo>
                  <a:lnTo>
                    <a:pt x="105" y="454"/>
                  </a:lnTo>
                  <a:lnTo>
                    <a:pt x="101" y="465"/>
                  </a:lnTo>
                  <a:lnTo>
                    <a:pt x="96" y="475"/>
                  </a:lnTo>
                  <a:lnTo>
                    <a:pt x="90" y="487"/>
                  </a:lnTo>
                  <a:lnTo>
                    <a:pt x="84" y="499"/>
                  </a:lnTo>
                  <a:lnTo>
                    <a:pt x="78" y="513"/>
                  </a:lnTo>
                  <a:lnTo>
                    <a:pt x="71" y="526"/>
                  </a:lnTo>
                  <a:lnTo>
                    <a:pt x="63" y="541"/>
                  </a:lnTo>
                  <a:lnTo>
                    <a:pt x="56" y="556"/>
                  </a:lnTo>
                  <a:lnTo>
                    <a:pt x="48" y="573"/>
                  </a:lnTo>
                  <a:lnTo>
                    <a:pt x="41" y="588"/>
                  </a:lnTo>
                  <a:lnTo>
                    <a:pt x="33" y="603"/>
                  </a:lnTo>
                  <a:lnTo>
                    <a:pt x="27" y="616"/>
                  </a:lnTo>
                  <a:lnTo>
                    <a:pt x="20" y="628"/>
                  </a:lnTo>
                  <a:lnTo>
                    <a:pt x="14" y="640"/>
                  </a:lnTo>
                  <a:lnTo>
                    <a:pt x="9" y="649"/>
                  </a:lnTo>
                  <a:lnTo>
                    <a:pt x="6" y="657"/>
                  </a:lnTo>
                  <a:lnTo>
                    <a:pt x="3" y="663"/>
                  </a:lnTo>
                  <a:lnTo>
                    <a:pt x="2" y="666"/>
                  </a:lnTo>
                  <a:lnTo>
                    <a:pt x="0" y="667"/>
                  </a:lnTo>
                  <a:lnTo>
                    <a:pt x="0" y="66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7" name="Freeform 137"/>
            <p:cNvSpPr>
              <a:spLocks/>
            </p:cNvSpPr>
            <p:nvPr/>
          </p:nvSpPr>
          <p:spPr bwMode="auto">
            <a:xfrm>
              <a:off x="4975" y="2237"/>
              <a:ext cx="222" cy="222"/>
            </a:xfrm>
            <a:custGeom>
              <a:avLst/>
              <a:gdLst>
                <a:gd name="T0" fmla="*/ 0 w 284"/>
                <a:gd name="T1" fmla="*/ 0 h 283"/>
                <a:gd name="T2" fmla="*/ 0 w 284"/>
                <a:gd name="T3" fmla="*/ 1 h 283"/>
                <a:gd name="T4" fmla="*/ 2 w 284"/>
                <a:gd name="T5" fmla="*/ 2 h 283"/>
                <a:gd name="T6" fmla="*/ 2 w 284"/>
                <a:gd name="T7" fmla="*/ 3 h 283"/>
                <a:gd name="T8" fmla="*/ 2 w 284"/>
                <a:gd name="T9" fmla="*/ 6 h 283"/>
                <a:gd name="T10" fmla="*/ 4 w 284"/>
                <a:gd name="T11" fmla="*/ 10 h 283"/>
                <a:gd name="T12" fmla="*/ 5 w 284"/>
                <a:gd name="T13" fmla="*/ 14 h 283"/>
                <a:gd name="T14" fmla="*/ 8 w 284"/>
                <a:gd name="T15" fmla="*/ 20 h 283"/>
                <a:gd name="T16" fmla="*/ 11 w 284"/>
                <a:gd name="T17" fmla="*/ 26 h 283"/>
                <a:gd name="T18" fmla="*/ 13 w 284"/>
                <a:gd name="T19" fmla="*/ 33 h 283"/>
                <a:gd name="T20" fmla="*/ 16 w 284"/>
                <a:gd name="T21" fmla="*/ 39 h 283"/>
                <a:gd name="T22" fmla="*/ 20 w 284"/>
                <a:gd name="T23" fmla="*/ 47 h 283"/>
                <a:gd name="T24" fmla="*/ 23 w 284"/>
                <a:gd name="T25" fmla="*/ 53 h 283"/>
                <a:gd name="T26" fmla="*/ 26 w 284"/>
                <a:gd name="T27" fmla="*/ 61 h 283"/>
                <a:gd name="T28" fmla="*/ 30 w 284"/>
                <a:gd name="T29" fmla="*/ 67 h 283"/>
                <a:gd name="T30" fmla="*/ 32 w 284"/>
                <a:gd name="T31" fmla="*/ 74 h 283"/>
                <a:gd name="T32" fmla="*/ 35 w 284"/>
                <a:gd name="T33" fmla="*/ 79 h 283"/>
                <a:gd name="T34" fmla="*/ 38 w 284"/>
                <a:gd name="T35" fmla="*/ 84 h 283"/>
                <a:gd name="T36" fmla="*/ 41 w 284"/>
                <a:gd name="T37" fmla="*/ 89 h 283"/>
                <a:gd name="T38" fmla="*/ 43 w 284"/>
                <a:gd name="T39" fmla="*/ 93 h 283"/>
                <a:gd name="T40" fmla="*/ 45 w 284"/>
                <a:gd name="T41" fmla="*/ 97 h 283"/>
                <a:gd name="T42" fmla="*/ 47 w 284"/>
                <a:gd name="T43" fmla="*/ 100 h 283"/>
                <a:gd name="T44" fmla="*/ 49 w 284"/>
                <a:gd name="T45" fmla="*/ 102 h 283"/>
                <a:gd name="T46" fmla="*/ 52 w 284"/>
                <a:gd name="T47" fmla="*/ 104 h 283"/>
                <a:gd name="T48" fmla="*/ 52 w 284"/>
                <a:gd name="T49" fmla="*/ 106 h 283"/>
                <a:gd name="T50" fmla="*/ 55 w 284"/>
                <a:gd name="T51" fmla="*/ 107 h 283"/>
                <a:gd name="T52" fmla="*/ 56 w 284"/>
                <a:gd name="T53" fmla="*/ 107 h 283"/>
                <a:gd name="T54" fmla="*/ 58 w 284"/>
                <a:gd name="T55" fmla="*/ 107 h 283"/>
                <a:gd name="T56" fmla="*/ 60 w 284"/>
                <a:gd name="T57" fmla="*/ 107 h 283"/>
                <a:gd name="T58" fmla="*/ 62 w 284"/>
                <a:gd name="T59" fmla="*/ 107 h 283"/>
                <a:gd name="T60" fmla="*/ 63 w 284"/>
                <a:gd name="T61" fmla="*/ 106 h 283"/>
                <a:gd name="T62" fmla="*/ 65 w 284"/>
                <a:gd name="T63" fmla="*/ 104 h 283"/>
                <a:gd name="T64" fmla="*/ 66 w 284"/>
                <a:gd name="T65" fmla="*/ 102 h 283"/>
                <a:gd name="T66" fmla="*/ 69 w 284"/>
                <a:gd name="T67" fmla="*/ 100 h 283"/>
                <a:gd name="T68" fmla="*/ 71 w 284"/>
                <a:gd name="T69" fmla="*/ 97 h 283"/>
                <a:gd name="T70" fmla="*/ 73 w 284"/>
                <a:gd name="T71" fmla="*/ 93 h 283"/>
                <a:gd name="T72" fmla="*/ 74 w 284"/>
                <a:gd name="T73" fmla="*/ 89 h 283"/>
                <a:gd name="T74" fmla="*/ 76 w 284"/>
                <a:gd name="T75" fmla="*/ 84 h 283"/>
                <a:gd name="T76" fmla="*/ 78 w 284"/>
                <a:gd name="T77" fmla="*/ 79 h 283"/>
                <a:gd name="T78" fmla="*/ 81 w 284"/>
                <a:gd name="T79" fmla="*/ 74 h 283"/>
                <a:gd name="T80" fmla="*/ 84 w 284"/>
                <a:gd name="T81" fmla="*/ 67 h 283"/>
                <a:gd name="T82" fmla="*/ 86 w 284"/>
                <a:gd name="T83" fmla="*/ 61 h 283"/>
                <a:gd name="T84" fmla="*/ 88 w 284"/>
                <a:gd name="T85" fmla="*/ 53 h 283"/>
                <a:gd name="T86" fmla="*/ 91 w 284"/>
                <a:gd name="T87" fmla="*/ 47 h 283"/>
                <a:gd name="T88" fmla="*/ 93 w 284"/>
                <a:gd name="T89" fmla="*/ 39 h 283"/>
                <a:gd name="T90" fmla="*/ 96 w 284"/>
                <a:gd name="T91" fmla="*/ 33 h 283"/>
                <a:gd name="T92" fmla="*/ 98 w 284"/>
                <a:gd name="T93" fmla="*/ 26 h 283"/>
                <a:gd name="T94" fmla="*/ 99 w 284"/>
                <a:gd name="T95" fmla="*/ 20 h 283"/>
                <a:gd name="T96" fmla="*/ 102 w 284"/>
                <a:gd name="T97" fmla="*/ 14 h 283"/>
                <a:gd name="T98" fmla="*/ 103 w 284"/>
                <a:gd name="T99" fmla="*/ 10 h 283"/>
                <a:gd name="T100" fmla="*/ 104 w 284"/>
                <a:gd name="T101" fmla="*/ 6 h 283"/>
                <a:gd name="T102" fmla="*/ 105 w 284"/>
                <a:gd name="T103" fmla="*/ 3 h 283"/>
                <a:gd name="T104" fmla="*/ 105 w 284"/>
                <a:gd name="T105" fmla="*/ 2 h 283"/>
                <a:gd name="T106" fmla="*/ 106 w 284"/>
                <a:gd name="T107" fmla="*/ 1 h 283"/>
                <a:gd name="T108" fmla="*/ 106 w 284"/>
                <a:gd name="T109" fmla="*/ 0 h 2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4"/>
                <a:gd name="T166" fmla="*/ 0 h 283"/>
                <a:gd name="T167" fmla="*/ 284 w 284"/>
                <a:gd name="T168" fmla="*/ 283 h 2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4" h="283">
                  <a:moveTo>
                    <a:pt x="0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3" y="9"/>
                  </a:lnTo>
                  <a:lnTo>
                    <a:pt x="6" y="16"/>
                  </a:lnTo>
                  <a:lnTo>
                    <a:pt x="11" y="25"/>
                  </a:lnTo>
                  <a:lnTo>
                    <a:pt x="15" y="37"/>
                  </a:lnTo>
                  <a:lnTo>
                    <a:pt x="21" y="52"/>
                  </a:lnTo>
                  <a:lnTo>
                    <a:pt x="29" y="69"/>
                  </a:lnTo>
                  <a:lnTo>
                    <a:pt x="36" y="87"/>
                  </a:lnTo>
                  <a:lnTo>
                    <a:pt x="44" y="105"/>
                  </a:lnTo>
                  <a:lnTo>
                    <a:pt x="53" y="124"/>
                  </a:lnTo>
                  <a:lnTo>
                    <a:pt x="62" y="142"/>
                  </a:lnTo>
                  <a:lnTo>
                    <a:pt x="69" y="160"/>
                  </a:lnTo>
                  <a:lnTo>
                    <a:pt x="78" y="178"/>
                  </a:lnTo>
                  <a:lnTo>
                    <a:pt x="86" y="195"/>
                  </a:lnTo>
                  <a:lnTo>
                    <a:pt x="93" y="210"/>
                  </a:lnTo>
                  <a:lnTo>
                    <a:pt x="101" y="223"/>
                  </a:lnTo>
                  <a:lnTo>
                    <a:pt x="108" y="235"/>
                  </a:lnTo>
                  <a:lnTo>
                    <a:pt x="114" y="246"/>
                  </a:lnTo>
                  <a:lnTo>
                    <a:pt x="120" y="256"/>
                  </a:lnTo>
                  <a:lnTo>
                    <a:pt x="126" y="264"/>
                  </a:lnTo>
                  <a:lnTo>
                    <a:pt x="131" y="270"/>
                  </a:lnTo>
                  <a:lnTo>
                    <a:pt x="137" y="276"/>
                  </a:lnTo>
                  <a:lnTo>
                    <a:pt x="141" y="279"/>
                  </a:lnTo>
                  <a:lnTo>
                    <a:pt x="146" y="282"/>
                  </a:lnTo>
                  <a:lnTo>
                    <a:pt x="150" y="283"/>
                  </a:lnTo>
                  <a:lnTo>
                    <a:pt x="156" y="283"/>
                  </a:lnTo>
                  <a:lnTo>
                    <a:pt x="161" y="283"/>
                  </a:lnTo>
                  <a:lnTo>
                    <a:pt x="165" y="282"/>
                  </a:lnTo>
                  <a:lnTo>
                    <a:pt x="170" y="279"/>
                  </a:lnTo>
                  <a:lnTo>
                    <a:pt x="174" y="276"/>
                  </a:lnTo>
                  <a:lnTo>
                    <a:pt x="179" y="270"/>
                  </a:lnTo>
                  <a:lnTo>
                    <a:pt x="183" y="264"/>
                  </a:lnTo>
                  <a:lnTo>
                    <a:pt x="189" y="256"/>
                  </a:lnTo>
                  <a:lnTo>
                    <a:pt x="194" y="246"/>
                  </a:lnTo>
                  <a:lnTo>
                    <a:pt x="200" y="235"/>
                  </a:lnTo>
                  <a:lnTo>
                    <a:pt x="204" y="223"/>
                  </a:lnTo>
                  <a:lnTo>
                    <a:pt x="210" y="210"/>
                  </a:lnTo>
                  <a:lnTo>
                    <a:pt x="216" y="195"/>
                  </a:lnTo>
                  <a:lnTo>
                    <a:pt x="224" y="178"/>
                  </a:lnTo>
                  <a:lnTo>
                    <a:pt x="230" y="160"/>
                  </a:lnTo>
                  <a:lnTo>
                    <a:pt x="237" y="142"/>
                  </a:lnTo>
                  <a:lnTo>
                    <a:pt x="243" y="124"/>
                  </a:lnTo>
                  <a:lnTo>
                    <a:pt x="249" y="105"/>
                  </a:lnTo>
                  <a:lnTo>
                    <a:pt x="257" y="87"/>
                  </a:lnTo>
                  <a:lnTo>
                    <a:pt x="263" y="69"/>
                  </a:lnTo>
                  <a:lnTo>
                    <a:pt x="267" y="52"/>
                  </a:lnTo>
                  <a:lnTo>
                    <a:pt x="272" y="37"/>
                  </a:lnTo>
                  <a:lnTo>
                    <a:pt x="276" y="25"/>
                  </a:lnTo>
                  <a:lnTo>
                    <a:pt x="279" y="16"/>
                  </a:lnTo>
                  <a:lnTo>
                    <a:pt x="282" y="9"/>
                  </a:lnTo>
                  <a:lnTo>
                    <a:pt x="282" y="4"/>
                  </a:lnTo>
                  <a:lnTo>
                    <a:pt x="284" y="1"/>
                  </a:lnTo>
                  <a:lnTo>
                    <a:pt x="28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8" name="Freeform 138"/>
            <p:cNvSpPr>
              <a:spLocks/>
            </p:cNvSpPr>
            <p:nvPr/>
          </p:nvSpPr>
          <p:spPr bwMode="auto">
            <a:xfrm>
              <a:off x="5038" y="2237"/>
              <a:ext cx="96" cy="118"/>
            </a:xfrm>
            <a:custGeom>
              <a:avLst/>
              <a:gdLst>
                <a:gd name="T0" fmla="*/ 0 w 122"/>
                <a:gd name="T1" fmla="*/ 8 h 151"/>
                <a:gd name="T2" fmla="*/ 0 w 122"/>
                <a:gd name="T3" fmla="*/ 8 h 151"/>
                <a:gd name="T4" fmla="*/ 0 w 122"/>
                <a:gd name="T5" fmla="*/ 8 h 151"/>
                <a:gd name="T6" fmla="*/ 2 w 122"/>
                <a:gd name="T7" fmla="*/ 10 h 151"/>
                <a:gd name="T8" fmla="*/ 2 w 122"/>
                <a:gd name="T9" fmla="*/ 11 h 151"/>
                <a:gd name="T10" fmla="*/ 2 w 122"/>
                <a:gd name="T11" fmla="*/ 14 h 151"/>
                <a:gd name="T12" fmla="*/ 4 w 122"/>
                <a:gd name="T13" fmla="*/ 18 h 151"/>
                <a:gd name="T14" fmla="*/ 6 w 122"/>
                <a:gd name="T15" fmla="*/ 23 h 151"/>
                <a:gd name="T16" fmla="*/ 7 w 122"/>
                <a:gd name="T17" fmla="*/ 27 h 151"/>
                <a:gd name="T18" fmla="*/ 9 w 122"/>
                <a:gd name="T19" fmla="*/ 32 h 151"/>
                <a:gd name="T20" fmla="*/ 10 w 122"/>
                <a:gd name="T21" fmla="*/ 36 h 151"/>
                <a:gd name="T22" fmla="*/ 13 w 122"/>
                <a:gd name="T23" fmla="*/ 41 h 151"/>
                <a:gd name="T24" fmla="*/ 13 w 122"/>
                <a:gd name="T25" fmla="*/ 44 h 151"/>
                <a:gd name="T26" fmla="*/ 15 w 122"/>
                <a:gd name="T27" fmla="*/ 47 h 151"/>
                <a:gd name="T28" fmla="*/ 17 w 122"/>
                <a:gd name="T29" fmla="*/ 50 h 151"/>
                <a:gd name="T30" fmla="*/ 18 w 122"/>
                <a:gd name="T31" fmla="*/ 52 h 151"/>
                <a:gd name="T32" fmla="*/ 19 w 122"/>
                <a:gd name="T33" fmla="*/ 54 h 151"/>
                <a:gd name="T34" fmla="*/ 20 w 122"/>
                <a:gd name="T35" fmla="*/ 55 h 151"/>
                <a:gd name="T36" fmla="*/ 22 w 122"/>
                <a:gd name="T37" fmla="*/ 56 h 151"/>
                <a:gd name="T38" fmla="*/ 22 w 122"/>
                <a:gd name="T39" fmla="*/ 56 h 151"/>
                <a:gd name="T40" fmla="*/ 24 w 122"/>
                <a:gd name="T41" fmla="*/ 56 h 151"/>
                <a:gd name="T42" fmla="*/ 24 w 122"/>
                <a:gd name="T43" fmla="*/ 56 h 151"/>
                <a:gd name="T44" fmla="*/ 25 w 122"/>
                <a:gd name="T45" fmla="*/ 55 h 151"/>
                <a:gd name="T46" fmla="*/ 26 w 122"/>
                <a:gd name="T47" fmla="*/ 54 h 151"/>
                <a:gd name="T48" fmla="*/ 28 w 122"/>
                <a:gd name="T49" fmla="*/ 53 h 151"/>
                <a:gd name="T50" fmla="*/ 28 w 122"/>
                <a:gd name="T51" fmla="*/ 51 h 151"/>
                <a:gd name="T52" fmla="*/ 31 w 122"/>
                <a:gd name="T53" fmla="*/ 48 h 151"/>
                <a:gd name="T54" fmla="*/ 31 w 122"/>
                <a:gd name="T55" fmla="*/ 45 h 151"/>
                <a:gd name="T56" fmla="*/ 33 w 122"/>
                <a:gd name="T57" fmla="*/ 41 h 151"/>
                <a:gd name="T58" fmla="*/ 35 w 122"/>
                <a:gd name="T59" fmla="*/ 36 h 151"/>
                <a:gd name="T60" fmla="*/ 36 w 122"/>
                <a:gd name="T61" fmla="*/ 32 h 151"/>
                <a:gd name="T62" fmla="*/ 39 w 122"/>
                <a:gd name="T63" fmla="*/ 27 h 151"/>
                <a:gd name="T64" fmla="*/ 40 w 122"/>
                <a:gd name="T65" fmla="*/ 21 h 151"/>
                <a:gd name="T66" fmla="*/ 42 w 122"/>
                <a:gd name="T67" fmla="*/ 16 h 151"/>
                <a:gd name="T68" fmla="*/ 43 w 122"/>
                <a:gd name="T69" fmla="*/ 12 h 151"/>
                <a:gd name="T70" fmla="*/ 45 w 122"/>
                <a:gd name="T71" fmla="*/ 7 h 151"/>
                <a:gd name="T72" fmla="*/ 46 w 122"/>
                <a:gd name="T73" fmla="*/ 4 h 151"/>
                <a:gd name="T74" fmla="*/ 46 w 122"/>
                <a:gd name="T75" fmla="*/ 2 h 151"/>
                <a:gd name="T76" fmla="*/ 47 w 122"/>
                <a:gd name="T77" fmla="*/ 1 h 151"/>
                <a:gd name="T78" fmla="*/ 47 w 122"/>
                <a:gd name="T79" fmla="*/ 1 h 151"/>
                <a:gd name="T80" fmla="*/ 47 w 122"/>
                <a:gd name="T81" fmla="*/ 0 h 1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51"/>
                <a:gd name="T125" fmla="*/ 122 w 122"/>
                <a:gd name="T126" fmla="*/ 151 h 1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51">
                  <a:moveTo>
                    <a:pt x="0" y="21"/>
                  </a:moveTo>
                  <a:lnTo>
                    <a:pt x="0" y="21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6" y="39"/>
                  </a:lnTo>
                  <a:lnTo>
                    <a:pt x="9" y="48"/>
                  </a:lnTo>
                  <a:lnTo>
                    <a:pt x="14" y="60"/>
                  </a:lnTo>
                  <a:lnTo>
                    <a:pt x="18" y="72"/>
                  </a:lnTo>
                  <a:lnTo>
                    <a:pt x="23" y="84"/>
                  </a:lnTo>
                  <a:lnTo>
                    <a:pt x="27" y="97"/>
                  </a:lnTo>
                  <a:lnTo>
                    <a:pt x="32" y="108"/>
                  </a:lnTo>
                  <a:lnTo>
                    <a:pt x="36" y="118"/>
                  </a:lnTo>
                  <a:lnTo>
                    <a:pt x="39" y="127"/>
                  </a:lnTo>
                  <a:lnTo>
                    <a:pt x="44" y="135"/>
                  </a:lnTo>
                  <a:lnTo>
                    <a:pt x="47" y="141"/>
                  </a:lnTo>
                  <a:lnTo>
                    <a:pt x="50" y="145"/>
                  </a:lnTo>
                  <a:lnTo>
                    <a:pt x="53" y="148"/>
                  </a:lnTo>
                  <a:lnTo>
                    <a:pt x="56" y="151"/>
                  </a:lnTo>
                  <a:lnTo>
                    <a:pt x="59" y="151"/>
                  </a:lnTo>
                  <a:lnTo>
                    <a:pt x="62" y="151"/>
                  </a:lnTo>
                  <a:lnTo>
                    <a:pt x="65" y="151"/>
                  </a:lnTo>
                  <a:lnTo>
                    <a:pt x="66" y="150"/>
                  </a:lnTo>
                  <a:lnTo>
                    <a:pt x="69" y="145"/>
                  </a:lnTo>
                  <a:lnTo>
                    <a:pt x="72" y="142"/>
                  </a:lnTo>
                  <a:lnTo>
                    <a:pt x="75" y="136"/>
                  </a:lnTo>
                  <a:lnTo>
                    <a:pt x="80" y="129"/>
                  </a:lnTo>
                  <a:lnTo>
                    <a:pt x="83" y="120"/>
                  </a:lnTo>
                  <a:lnTo>
                    <a:pt x="87" y="109"/>
                  </a:lnTo>
                  <a:lnTo>
                    <a:pt x="92" y="97"/>
                  </a:lnTo>
                  <a:lnTo>
                    <a:pt x="95" y="85"/>
                  </a:lnTo>
                  <a:lnTo>
                    <a:pt x="101" y="72"/>
                  </a:lnTo>
                  <a:lnTo>
                    <a:pt x="105" y="57"/>
                  </a:lnTo>
                  <a:lnTo>
                    <a:pt x="110" y="43"/>
                  </a:lnTo>
                  <a:lnTo>
                    <a:pt x="113" y="31"/>
                  </a:lnTo>
                  <a:lnTo>
                    <a:pt x="116" y="19"/>
                  </a:lnTo>
                  <a:lnTo>
                    <a:pt x="119" y="12"/>
                  </a:lnTo>
                  <a:lnTo>
                    <a:pt x="120" y="6"/>
                  </a:lnTo>
                  <a:lnTo>
                    <a:pt x="122" y="1"/>
                  </a:lnTo>
                  <a:lnTo>
                    <a:pt x="1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39" name="Freeform 139"/>
            <p:cNvSpPr>
              <a:spLocks/>
            </p:cNvSpPr>
            <p:nvPr/>
          </p:nvSpPr>
          <p:spPr bwMode="auto">
            <a:xfrm>
              <a:off x="4928" y="2237"/>
              <a:ext cx="380" cy="682"/>
            </a:xfrm>
            <a:custGeom>
              <a:avLst/>
              <a:gdLst>
                <a:gd name="T0" fmla="*/ 0 w 486"/>
                <a:gd name="T1" fmla="*/ 1 h 871"/>
                <a:gd name="T2" fmla="*/ 2 w 486"/>
                <a:gd name="T3" fmla="*/ 2 h 871"/>
                <a:gd name="T4" fmla="*/ 2 w 486"/>
                <a:gd name="T5" fmla="*/ 5 h 871"/>
                <a:gd name="T6" fmla="*/ 4 w 486"/>
                <a:gd name="T7" fmla="*/ 13 h 871"/>
                <a:gd name="T8" fmla="*/ 8 w 486"/>
                <a:gd name="T9" fmla="*/ 21 h 871"/>
                <a:gd name="T10" fmla="*/ 13 w 486"/>
                <a:gd name="T11" fmla="*/ 34 h 871"/>
                <a:gd name="T12" fmla="*/ 16 w 486"/>
                <a:gd name="T13" fmla="*/ 48 h 871"/>
                <a:gd name="T14" fmla="*/ 23 w 486"/>
                <a:gd name="T15" fmla="*/ 61 h 871"/>
                <a:gd name="T16" fmla="*/ 28 w 486"/>
                <a:gd name="T17" fmla="*/ 76 h 871"/>
                <a:gd name="T18" fmla="*/ 34 w 486"/>
                <a:gd name="T19" fmla="*/ 89 h 871"/>
                <a:gd name="T20" fmla="*/ 38 w 486"/>
                <a:gd name="T21" fmla="*/ 103 h 871"/>
                <a:gd name="T22" fmla="*/ 44 w 486"/>
                <a:gd name="T23" fmla="*/ 115 h 871"/>
                <a:gd name="T24" fmla="*/ 48 w 486"/>
                <a:gd name="T25" fmla="*/ 126 h 871"/>
                <a:gd name="T26" fmla="*/ 52 w 486"/>
                <a:gd name="T27" fmla="*/ 136 h 871"/>
                <a:gd name="T28" fmla="*/ 57 w 486"/>
                <a:gd name="T29" fmla="*/ 146 h 871"/>
                <a:gd name="T30" fmla="*/ 62 w 486"/>
                <a:gd name="T31" fmla="*/ 154 h 871"/>
                <a:gd name="T32" fmla="*/ 66 w 486"/>
                <a:gd name="T33" fmla="*/ 162 h 871"/>
                <a:gd name="T34" fmla="*/ 71 w 486"/>
                <a:gd name="T35" fmla="*/ 171 h 871"/>
                <a:gd name="T36" fmla="*/ 75 w 486"/>
                <a:gd name="T37" fmla="*/ 179 h 871"/>
                <a:gd name="T38" fmla="*/ 80 w 486"/>
                <a:gd name="T39" fmla="*/ 188 h 871"/>
                <a:gd name="T40" fmla="*/ 86 w 486"/>
                <a:gd name="T41" fmla="*/ 197 h 871"/>
                <a:gd name="T42" fmla="*/ 91 w 486"/>
                <a:gd name="T43" fmla="*/ 205 h 871"/>
                <a:gd name="T44" fmla="*/ 98 w 486"/>
                <a:gd name="T45" fmla="*/ 216 h 871"/>
                <a:gd name="T46" fmla="*/ 105 w 486"/>
                <a:gd name="T47" fmla="*/ 226 h 871"/>
                <a:gd name="T48" fmla="*/ 113 w 486"/>
                <a:gd name="T49" fmla="*/ 236 h 871"/>
                <a:gd name="T50" fmla="*/ 121 w 486"/>
                <a:gd name="T51" fmla="*/ 248 h 871"/>
                <a:gd name="T52" fmla="*/ 131 w 486"/>
                <a:gd name="T53" fmla="*/ 261 h 871"/>
                <a:gd name="T54" fmla="*/ 140 w 486"/>
                <a:gd name="T55" fmla="*/ 273 h 871"/>
                <a:gd name="T56" fmla="*/ 150 w 486"/>
                <a:gd name="T57" fmla="*/ 286 h 871"/>
                <a:gd name="T58" fmla="*/ 159 w 486"/>
                <a:gd name="T59" fmla="*/ 298 h 871"/>
                <a:gd name="T60" fmla="*/ 167 w 486"/>
                <a:gd name="T61" fmla="*/ 309 h 871"/>
                <a:gd name="T62" fmla="*/ 174 w 486"/>
                <a:gd name="T63" fmla="*/ 317 h 871"/>
                <a:gd name="T64" fmla="*/ 178 w 486"/>
                <a:gd name="T65" fmla="*/ 323 h 871"/>
                <a:gd name="T66" fmla="*/ 181 w 486"/>
                <a:gd name="T67" fmla="*/ 327 h 871"/>
                <a:gd name="T68" fmla="*/ 181 w 486"/>
                <a:gd name="T69" fmla="*/ 327 h 8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6"/>
                <a:gd name="T106" fmla="*/ 0 h 871"/>
                <a:gd name="T107" fmla="*/ 486 w 486"/>
                <a:gd name="T108" fmla="*/ 871 h 8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6" h="871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15"/>
                  </a:lnTo>
                  <a:lnTo>
                    <a:pt x="8" y="24"/>
                  </a:lnTo>
                  <a:lnTo>
                    <a:pt x="12" y="33"/>
                  </a:lnTo>
                  <a:lnTo>
                    <a:pt x="17" y="45"/>
                  </a:lnTo>
                  <a:lnTo>
                    <a:pt x="21" y="58"/>
                  </a:lnTo>
                  <a:lnTo>
                    <a:pt x="27" y="73"/>
                  </a:lnTo>
                  <a:lnTo>
                    <a:pt x="33" y="90"/>
                  </a:lnTo>
                  <a:lnTo>
                    <a:pt x="39" y="106"/>
                  </a:lnTo>
                  <a:lnTo>
                    <a:pt x="45" y="126"/>
                  </a:lnTo>
                  <a:lnTo>
                    <a:pt x="53" y="144"/>
                  </a:lnTo>
                  <a:lnTo>
                    <a:pt x="60" y="163"/>
                  </a:lnTo>
                  <a:lnTo>
                    <a:pt x="68" y="183"/>
                  </a:lnTo>
                  <a:lnTo>
                    <a:pt x="75" y="202"/>
                  </a:lnTo>
                  <a:lnTo>
                    <a:pt x="83" y="220"/>
                  </a:lnTo>
                  <a:lnTo>
                    <a:pt x="90" y="238"/>
                  </a:lnTo>
                  <a:lnTo>
                    <a:pt x="96" y="256"/>
                  </a:lnTo>
                  <a:lnTo>
                    <a:pt x="104" y="273"/>
                  </a:lnTo>
                  <a:lnTo>
                    <a:pt x="110" y="289"/>
                  </a:lnTo>
                  <a:lnTo>
                    <a:pt x="117" y="306"/>
                  </a:lnTo>
                  <a:lnTo>
                    <a:pt x="123" y="321"/>
                  </a:lnTo>
                  <a:lnTo>
                    <a:pt x="129" y="334"/>
                  </a:lnTo>
                  <a:lnTo>
                    <a:pt x="135" y="349"/>
                  </a:lnTo>
                  <a:lnTo>
                    <a:pt x="141" y="361"/>
                  </a:lnTo>
                  <a:lnTo>
                    <a:pt x="147" y="375"/>
                  </a:lnTo>
                  <a:lnTo>
                    <a:pt x="153" y="387"/>
                  </a:lnTo>
                  <a:lnTo>
                    <a:pt x="159" y="399"/>
                  </a:lnTo>
                  <a:lnTo>
                    <a:pt x="165" y="411"/>
                  </a:lnTo>
                  <a:lnTo>
                    <a:pt x="171" y="423"/>
                  </a:lnTo>
                  <a:lnTo>
                    <a:pt x="177" y="433"/>
                  </a:lnTo>
                  <a:lnTo>
                    <a:pt x="183" y="445"/>
                  </a:lnTo>
                  <a:lnTo>
                    <a:pt x="189" y="456"/>
                  </a:lnTo>
                  <a:lnTo>
                    <a:pt x="195" y="466"/>
                  </a:lnTo>
                  <a:lnTo>
                    <a:pt x="201" y="478"/>
                  </a:lnTo>
                  <a:lnTo>
                    <a:pt x="207" y="489"/>
                  </a:lnTo>
                  <a:lnTo>
                    <a:pt x="215" y="501"/>
                  </a:lnTo>
                  <a:lnTo>
                    <a:pt x="222" y="511"/>
                  </a:lnTo>
                  <a:lnTo>
                    <a:pt x="230" y="523"/>
                  </a:lnTo>
                  <a:lnTo>
                    <a:pt x="237" y="535"/>
                  </a:lnTo>
                  <a:lnTo>
                    <a:pt x="245" y="547"/>
                  </a:lnTo>
                  <a:lnTo>
                    <a:pt x="252" y="559"/>
                  </a:lnTo>
                  <a:lnTo>
                    <a:pt x="261" y="573"/>
                  </a:lnTo>
                  <a:lnTo>
                    <a:pt x="270" y="585"/>
                  </a:lnTo>
                  <a:lnTo>
                    <a:pt x="281" y="600"/>
                  </a:lnTo>
                  <a:lnTo>
                    <a:pt x="291" y="613"/>
                  </a:lnTo>
                  <a:lnTo>
                    <a:pt x="302" y="628"/>
                  </a:lnTo>
                  <a:lnTo>
                    <a:pt x="314" y="643"/>
                  </a:lnTo>
                  <a:lnTo>
                    <a:pt x="324" y="660"/>
                  </a:lnTo>
                  <a:lnTo>
                    <a:pt x="336" y="676"/>
                  </a:lnTo>
                  <a:lnTo>
                    <a:pt x="350" y="693"/>
                  </a:lnTo>
                  <a:lnTo>
                    <a:pt x="362" y="709"/>
                  </a:lnTo>
                  <a:lnTo>
                    <a:pt x="375" y="727"/>
                  </a:lnTo>
                  <a:lnTo>
                    <a:pt x="387" y="744"/>
                  </a:lnTo>
                  <a:lnTo>
                    <a:pt x="401" y="760"/>
                  </a:lnTo>
                  <a:lnTo>
                    <a:pt x="413" y="777"/>
                  </a:lnTo>
                  <a:lnTo>
                    <a:pt x="425" y="792"/>
                  </a:lnTo>
                  <a:lnTo>
                    <a:pt x="437" y="807"/>
                  </a:lnTo>
                  <a:lnTo>
                    <a:pt x="447" y="820"/>
                  </a:lnTo>
                  <a:lnTo>
                    <a:pt x="456" y="832"/>
                  </a:lnTo>
                  <a:lnTo>
                    <a:pt x="464" y="843"/>
                  </a:lnTo>
                  <a:lnTo>
                    <a:pt x="470" y="852"/>
                  </a:lnTo>
                  <a:lnTo>
                    <a:pt x="476" y="858"/>
                  </a:lnTo>
                  <a:lnTo>
                    <a:pt x="480" y="862"/>
                  </a:lnTo>
                  <a:lnTo>
                    <a:pt x="483" y="867"/>
                  </a:lnTo>
                  <a:lnTo>
                    <a:pt x="485" y="870"/>
                  </a:lnTo>
                  <a:lnTo>
                    <a:pt x="486" y="870"/>
                  </a:lnTo>
                  <a:lnTo>
                    <a:pt x="486" y="87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0" name="Freeform 140"/>
            <p:cNvSpPr>
              <a:spLocks/>
            </p:cNvSpPr>
            <p:nvPr/>
          </p:nvSpPr>
          <p:spPr bwMode="auto">
            <a:xfrm>
              <a:off x="4928" y="2221"/>
              <a:ext cx="317" cy="762"/>
            </a:xfrm>
            <a:custGeom>
              <a:avLst/>
              <a:gdLst>
                <a:gd name="T0" fmla="*/ 152 w 405"/>
                <a:gd name="T1" fmla="*/ 0 h 972"/>
                <a:gd name="T2" fmla="*/ 151 w 405"/>
                <a:gd name="T3" fmla="*/ 2 h 972"/>
                <a:gd name="T4" fmla="*/ 151 w 405"/>
                <a:gd name="T5" fmla="*/ 6 h 972"/>
                <a:gd name="T6" fmla="*/ 149 w 405"/>
                <a:gd name="T7" fmla="*/ 13 h 972"/>
                <a:gd name="T8" fmla="*/ 147 w 405"/>
                <a:gd name="T9" fmla="*/ 24 h 972"/>
                <a:gd name="T10" fmla="*/ 145 w 405"/>
                <a:gd name="T11" fmla="*/ 35 h 972"/>
                <a:gd name="T12" fmla="*/ 142 w 405"/>
                <a:gd name="T13" fmla="*/ 50 h 972"/>
                <a:gd name="T14" fmla="*/ 138 w 405"/>
                <a:gd name="T15" fmla="*/ 64 h 972"/>
                <a:gd name="T16" fmla="*/ 135 w 405"/>
                <a:gd name="T17" fmla="*/ 78 h 972"/>
                <a:gd name="T18" fmla="*/ 131 w 405"/>
                <a:gd name="T19" fmla="*/ 93 h 972"/>
                <a:gd name="T20" fmla="*/ 127 w 405"/>
                <a:gd name="T21" fmla="*/ 105 h 972"/>
                <a:gd name="T22" fmla="*/ 125 w 405"/>
                <a:gd name="T23" fmla="*/ 117 h 972"/>
                <a:gd name="T24" fmla="*/ 121 w 405"/>
                <a:gd name="T25" fmla="*/ 129 h 972"/>
                <a:gd name="T26" fmla="*/ 118 w 405"/>
                <a:gd name="T27" fmla="*/ 138 h 972"/>
                <a:gd name="T28" fmla="*/ 114 w 405"/>
                <a:gd name="T29" fmla="*/ 148 h 972"/>
                <a:gd name="T30" fmla="*/ 110 w 405"/>
                <a:gd name="T31" fmla="*/ 158 h 972"/>
                <a:gd name="T32" fmla="*/ 106 w 405"/>
                <a:gd name="T33" fmla="*/ 169 h 972"/>
                <a:gd name="T34" fmla="*/ 103 w 405"/>
                <a:gd name="T35" fmla="*/ 177 h 972"/>
                <a:gd name="T36" fmla="*/ 99 w 405"/>
                <a:gd name="T37" fmla="*/ 186 h 972"/>
                <a:gd name="T38" fmla="*/ 95 w 405"/>
                <a:gd name="T39" fmla="*/ 195 h 972"/>
                <a:gd name="T40" fmla="*/ 90 w 405"/>
                <a:gd name="T41" fmla="*/ 204 h 972"/>
                <a:gd name="T42" fmla="*/ 85 w 405"/>
                <a:gd name="T43" fmla="*/ 215 h 972"/>
                <a:gd name="T44" fmla="*/ 80 w 405"/>
                <a:gd name="T45" fmla="*/ 225 h 972"/>
                <a:gd name="T46" fmla="*/ 73 w 405"/>
                <a:gd name="T47" fmla="*/ 238 h 972"/>
                <a:gd name="T48" fmla="*/ 67 w 405"/>
                <a:gd name="T49" fmla="*/ 250 h 972"/>
                <a:gd name="T50" fmla="*/ 58 w 405"/>
                <a:gd name="T51" fmla="*/ 263 h 972"/>
                <a:gd name="T52" fmla="*/ 50 w 405"/>
                <a:gd name="T53" fmla="*/ 278 h 972"/>
                <a:gd name="T54" fmla="*/ 41 w 405"/>
                <a:gd name="T55" fmla="*/ 293 h 972"/>
                <a:gd name="T56" fmla="*/ 34 w 405"/>
                <a:gd name="T57" fmla="*/ 309 h 972"/>
                <a:gd name="T58" fmla="*/ 25 w 405"/>
                <a:gd name="T59" fmla="*/ 323 h 972"/>
                <a:gd name="T60" fmla="*/ 18 w 405"/>
                <a:gd name="T61" fmla="*/ 337 h 972"/>
                <a:gd name="T62" fmla="*/ 11 w 405"/>
                <a:gd name="T63" fmla="*/ 347 h 972"/>
                <a:gd name="T64" fmla="*/ 6 w 405"/>
                <a:gd name="T65" fmla="*/ 357 h 972"/>
                <a:gd name="T66" fmla="*/ 3 w 405"/>
                <a:gd name="T67" fmla="*/ 363 h 972"/>
                <a:gd name="T68" fmla="*/ 2 w 405"/>
                <a:gd name="T69" fmla="*/ 365 h 972"/>
                <a:gd name="T70" fmla="*/ 0 w 405"/>
                <a:gd name="T71" fmla="*/ 367 h 9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5"/>
                <a:gd name="T109" fmla="*/ 0 h 972"/>
                <a:gd name="T110" fmla="*/ 405 w 405"/>
                <a:gd name="T111" fmla="*/ 972 h 9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5" h="972">
                  <a:moveTo>
                    <a:pt x="405" y="0"/>
                  </a:moveTo>
                  <a:lnTo>
                    <a:pt x="405" y="0"/>
                  </a:lnTo>
                  <a:lnTo>
                    <a:pt x="405" y="2"/>
                  </a:lnTo>
                  <a:lnTo>
                    <a:pt x="404" y="5"/>
                  </a:lnTo>
                  <a:lnTo>
                    <a:pt x="402" y="9"/>
                  </a:lnTo>
                  <a:lnTo>
                    <a:pt x="402" y="17"/>
                  </a:lnTo>
                  <a:lnTo>
                    <a:pt x="399" y="24"/>
                  </a:lnTo>
                  <a:lnTo>
                    <a:pt x="398" y="35"/>
                  </a:lnTo>
                  <a:lnTo>
                    <a:pt x="395" y="47"/>
                  </a:lnTo>
                  <a:lnTo>
                    <a:pt x="392" y="62"/>
                  </a:lnTo>
                  <a:lnTo>
                    <a:pt x="389" y="77"/>
                  </a:lnTo>
                  <a:lnTo>
                    <a:pt x="384" y="95"/>
                  </a:lnTo>
                  <a:lnTo>
                    <a:pt x="380" y="113"/>
                  </a:lnTo>
                  <a:lnTo>
                    <a:pt x="377" y="131"/>
                  </a:lnTo>
                  <a:lnTo>
                    <a:pt x="372" y="150"/>
                  </a:lnTo>
                  <a:lnTo>
                    <a:pt x="368" y="170"/>
                  </a:lnTo>
                  <a:lnTo>
                    <a:pt x="363" y="189"/>
                  </a:lnTo>
                  <a:lnTo>
                    <a:pt x="359" y="207"/>
                  </a:lnTo>
                  <a:lnTo>
                    <a:pt x="353" y="225"/>
                  </a:lnTo>
                  <a:lnTo>
                    <a:pt x="348" y="243"/>
                  </a:lnTo>
                  <a:lnTo>
                    <a:pt x="344" y="261"/>
                  </a:lnTo>
                  <a:lnTo>
                    <a:pt x="339" y="278"/>
                  </a:lnTo>
                  <a:lnTo>
                    <a:pt x="335" y="294"/>
                  </a:lnTo>
                  <a:lnTo>
                    <a:pt x="332" y="309"/>
                  </a:lnTo>
                  <a:lnTo>
                    <a:pt x="327" y="324"/>
                  </a:lnTo>
                  <a:lnTo>
                    <a:pt x="323" y="339"/>
                  </a:lnTo>
                  <a:lnTo>
                    <a:pt x="318" y="353"/>
                  </a:lnTo>
                  <a:lnTo>
                    <a:pt x="314" y="366"/>
                  </a:lnTo>
                  <a:lnTo>
                    <a:pt x="308" y="380"/>
                  </a:lnTo>
                  <a:lnTo>
                    <a:pt x="303" y="393"/>
                  </a:lnTo>
                  <a:lnTo>
                    <a:pt x="299" y="407"/>
                  </a:lnTo>
                  <a:lnTo>
                    <a:pt x="294" y="419"/>
                  </a:lnTo>
                  <a:lnTo>
                    <a:pt x="288" y="432"/>
                  </a:lnTo>
                  <a:lnTo>
                    <a:pt x="284" y="446"/>
                  </a:lnTo>
                  <a:lnTo>
                    <a:pt x="279" y="456"/>
                  </a:lnTo>
                  <a:lnTo>
                    <a:pt x="273" y="468"/>
                  </a:lnTo>
                  <a:lnTo>
                    <a:pt x="269" y="479"/>
                  </a:lnTo>
                  <a:lnTo>
                    <a:pt x="263" y="491"/>
                  </a:lnTo>
                  <a:lnTo>
                    <a:pt x="258" y="503"/>
                  </a:lnTo>
                  <a:lnTo>
                    <a:pt x="252" y="515"/>
                  </a:lnTo>
                  <a:lnTo>
                    <a:pt x="246" y="527"/>
                  </a:lnTo>
                  <a:lnTo>
                    <a:pt x="240" y="540"/>
                  </a:lnTo>
                  <a:lnTo>
                    <a:pt x="234" y="554"/>
                  </a:lnTo>
                  <a:lnTo>
                    <a:pt x="227" y="567"/>
                  </a:lnTo>
                  <a:lnTo>
                    <a:pt x="219" y="581"/>
                  </a:lnTo>
                  <a:lnTo>
                    <a:pt x="212" y="596"/>
                  </a:lnTo>
                  <a:lnTo>
                    <a:pt x="203" y="612"/>
                  </a:lnTo>
                  <a:lnTo>
                    <a:pt x="194" y="627"/>
                  </a:lnTo>
                  <a:lnTo>
                    <a:pt x="185" y="644"/>
                  </a:lnTo>
                  <a:lnTo>
                    <a:pt x="176" y="662"/>
                  </a:lnTo>
                  <a:lnTo>
                    <a:pt x="167" y="680"/>
                  </a:lnTo>
                  <a:lnTo>
                    <a:pt x="156" y="698"/>
                  </a:lnTo>
                  <a:lnTo>
                    <a:pt x="144" y="717"/>
                  </a:lnTo>
                  <a:lnTo>
                    <a:pt x="134" y="737"/>
                  </a:lnTo>
                  <a:lnTo>
                    <a:pt x="123" y="756"/>
                  </a:lnTo>
                  <a:lnTo>
                    <a:pt x="111" y="777"/>
                  </a:lnTo>
                  <a:lnTo>
                    <a:pt x="99" y="797"/>
                  </a:lnTo>
                  <a:lnTo>
                    <a:pt x="89" y="818"/>
                  </a:lnTo>
                  <a:lnTo>
                    <a:pt x="78" y="837"/>
                  </a:lnTo>
                  <a:lnTo>
                    <a:pt x="66" y="855"/>
                  </a:lnTo>
                  <a:lnTo>
                    <a:pt x="56" y="873"/>
                  </a:lnTo>
                  <a:lnTo>
                    <a:pt x="47" y="891"/>
                  </a:lnTo>
                  <a:lnTo>
                    <a:pt x="38" y="906"/>
                  </a:lnTo>
                  <a:lnTo>
                    <a:pt x="30" y="920"/>
                  </a:lnTo>
                  <a:lnTo>
                    <a:pt x="23" y="933"/>
                  </a:lnTo>
                  <a:lnTo>
                    <a:pt x="17" y="944"/>
                  </a:lnTo>
                  <a:lnTo>
                    <a:pt x="11" y="953"/>
                  </a:lnTo>
                  <a:lnTo>
                    <a:pt x="8" y="959"/>
                  </a:lnTo>
                  <a:lnTo>
                    <a:pt x="5" y="963"/>
                  </a:lnTo>
                  <a:lnTo>
                    <a:pt x="2" y="968"/>
                  </a:lnTo>
                  <a:lnTo>
                    <a:pt x="0" y="971"/>
                  </a:lnTo>
                  <a:lnTo>
                    <a:pt x="0" y="97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1" name="Freeform 141"/>
            <p:cNvSpPr>
              <a:spLocks/>
            </p:cNvSpPr>
            <p:nvPr/>
          </p:nvSpPr>
          <p:spPr bwMode="auto">
            <a:xfrm>
              <a:off x="3625" y="2185"/>
              <a:ext cx="320" cy="71"/>
            </a:xfrm>
            <a:custGeom>
              <a:avLst/>
              <a:gdLst>
                <a:gd name="T0" fmla="*/ 1 w 409"/>
                <a:gd name="T1" fmla="*/ 34 h 90"/>
                <a:gd name="T2" fmla="*/ 2 w 409"/>
                <a:gd name="T3" fmla="*/ 34 h 90"/>
                <a:gd name="T4" fmla="*/ 8 w 409"/>
                <a:gd name="T5" fmla="*/ 32 h 90"/>
                <a:gd name="T6" fmla="*/ 16 w 409"/>
                <a:gd name="T7" fmla="*/ 29 h 90"/>
                <a:gd name="T8" fmla="*/ 25 w 409"/>
                <a:gd name="T9" fmla="*/ 25 h 90"/>
                <a:gd name="T10" fmla="*/ 36 w 409"/>
                <a:gd name="T11" fmla="*/ 21 h 90"/>
                <a:gd name="T12" fmla="*/ 46 w 409"/>
                <a:gd name="T13" fmla="*/ 17 h 90"/>
                <a:gd name="T14" fmla="*/ 56 w 409"/>
                <a:gd name="T15" fmla="*/ 14 h 90"/>
                <a:gd name="T16" fmla="*/ 65 w 409"/>
                <a:gd name="T17" fmla="*/ 12 h 90"/>
                <a:gd name="T18" fmla="*/ 72 w 409"/>
                <a:gd name="T19" fmla="*/ 9 h 90"/>
                <a:gd name="T20" fmla="*/ 78 w 409"/>
                <a:gd name="T21" fmla="*/ 7 h 90"/>
                <a:gd name="T22" fmla="*/ 83 w 409"/>
                <a:gd name="T23" fmla="*/ 6 h 90"/>
                <a:gd name="T24" fmla="*/ 88 w 409"/>
                <a:gd name="T25" fmla="*/ 4 h 90"/>
                <a:gd name="T26" fmla="*/ 95 w 409"/>
                <a:gd name="T27" fmla="*/ 2 h 90"/>
                <a:gd name="T28" fmla="*/ 102 w 409"/>
                <a:gd name="T29" fmla="*/ 2 h 90"/>
                <a:gd name="T30" fmla="*/ 108 w 409"/>
                <a:gd name="T31" fmla="*/ 1 h 90"/>
                <a:gd name="T32" fmla="*/ 113 w 409"/>
                <a:gd name="T33" fmla="*/ 0 h 90"/>
                <a:gd name="T34" fmla="*/ 117 w 409"/>
                <a:gd name="T35" fmla="*/ 0 h 90"/>
                <a:gd name="T36" fmla="*/ 122 w 409"/>
                <a:gd name="T37" fmla="*/ 0 h 90"/>
                <a:gd name="T38" fmla="*/ 126 w 409"/>
                <a:gd name="T39" fmla="*/ 1 h 90"/>
                <a:gd name="T40" fmla="*/ 129 w 409"/>
                <a:gd name="T41" fmla="*/ 2 h 90"/>
                <a:gd name="T42" fmla="*/ 133 w 409"/>
                <a:gd name="T43" fmla="*/ 2 h 90"/>
                <a:gd name="T44" fmla="*/ 136 w 409"/>
                <a:gd name="T45" fmla="*/ 4 h 90"/>
                <a:gd name="T46" fmla="*/ 140 w 409"/>
                <a:gd name="T47" fmla="*/ 5 h 90"/>
                <a:gd name="T48" fmla="*/ 144 w 409"/>
                <a:gd name="T49" fmla="*/ 6 h 90"/>
                <a:gd name="T50" fmla="*/ 146 w 409"/>
                <a:gd name="T51" fmla="*/ 7 h 90"/>
                <a:gd name="T52" fmla="*/ 149 w 409"/>
                <a:gd name="T53" fmla="*/ 8 h 90"/>
                <a:gd name="T54" fmla="*/ 150 w 409"/>
                <a:gd name="T55" fmla="*/ 10 h 90"/>
                <a:gd name="T56" fmla="*/ 152 w 409"/>
                <a:gd name="T57" fmla="*/ 12 h 90"/>
                <a:gd name="T58" fmla="*/ 153 w 409"/>
                <a:gd name="T59" fmla="*/ 13 h 90"/>
                <a:gd name="T60" fmla="*/ 153 w 409"/>
                <a:gd name="T61" fmla="*/ 17 h 90"/>
                <a:gd name="T62" fmla="*/ 153 w 409"/>
                <a:gd name="T63" fmla="*/ 17 h 90"/>
                <a:gd name="T64" fmla="*/ 153 w 409"/>
                <a:gd name="T65" fmla="*/ 21 h 90"/>
                <a:gd name="T66" fmla="*/ 153 w 409"/>
                <a:gd name="T67" fmla="*/ 24 h 90"/>
                <a:gd name="T68" fmla="*/ 153 w 409"/>
                <a:gd name="T69" fmla="*/ 29 h 90"/>
                <a:gd name="T70" fmla="*/ 150 w 409"/>
                <a:gd name="T71" fmla="*/ 32 h 90"/>
                <a:gd name="T72" fmla="*/ 150 w 409"/>
                <a:gd name="T73" fmla="*/ 34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9"/>
                <a:gd name="T112" fmla="*/ 0 h 90"/>
                <a:gd name="T113" fmla="*/ 409 w 409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9" h="90">
                  <a:moveTo>
                    <a:pt x="0" y="90"/>
                  </a:moveTo>
                  <a:lnTo>
                    <a:pt x="1" y="88"/>
                  </a:lnTo>
                  <a:lnTo>
                    <a:pt x="3" y="88"/>
                  </a:lnTo>
                  <a:lnTo>
                    <a:pt x="7" y="87"/>
                  </a:lnTo>
                  <a:lnTo>
                    <a:pt x="13" y="85"/>
                  </a:lnTo>
                  <a:lnTo>
                    <a:pt x="21" y="82"/>
                  </a:lnTo>
                  <a:lnTo>
                    <a:pt x="30" y="79"/>
                  </a:lnTo>
                  <a:lnTo>
                    <a:pt x="42" y="75"/>
                  </a:lnTo>
                  <a:lnTo>
                    <a:pt x="54" y="70"/>
                  </a:lnTo>
                  <a:lnTo>
                    <a:pt x="67" y="66"/>
                  </a:lnTo>
                  <a:lnTo>
                    <a:pt x="82" y="61"/>
                  </a:lnTo>
                  <a:lnTo>
                    <a:pt x="97" y="55"/>
                  </a:lnTo>
                  <a:lnTo>
                    <a:pt x="111" y="51"/>
                  </a:lnTo>
                  <a:lnTo>
                    <a:pt x="124" y="46"/>
                  </a:lnTo>
                  <a:lnTo>
                    <a:pt x="138" y="42"/>
                  </a:lnTo>
                  <a:lnTo>
                    <a:pt x="150" y="37"/>
                  </a:lnTo>
                  <a:lnTo>
                    <a:pt x="162" y="33"/>
                  </a:lnTo>
                  <a:lnTo>
                    <a:pt x="172" y="30"/>
                  </a:lnTo>
                  <a:lnTo>
                    <a:pt x="183" y="27"/>
                  </a:lnTo>
                  <a:lnTo>
                    <a:pt x="192" y="24"/>
                  </a:lnTo>
                  <a:lnTo>
                    <a:pt x="201" y="21"/>
                  </a:lnTo>
                  <a:lnTo>
                    <a:pt x="208" y="19"/>
                  </a:lnTo>
                  <a:lnTo>
                    <a:pt x="216" y="16"/>
                  </a:lnTo>
                  <a:lnTo>
                    <a:pt x="222" y="15"/>
                  </a:lnTo>
                  <a:lnTo>
                    <a:pt x="229" y="12"/>
                  </a:lnTo>
                  <a:lnTo>
                    <a:pt x="235" y="10"/>
                  </a:lnTo>
                  <a:lnTo>
                    <a:pt x="244" y="9"/>
                  </a:lnTo>
                  <a:lnTo>
                    <a:pt x="255" y="6"/>
                  </a:lnTo>
                  <a:lnTo>
                    <a:pt x="262" y="4"/>
                  </a:lnTo>
                  <a:lnTo>
                    <a:pt x="271" y="3"/>
                  </a:lnTo>
                  <a:lnTo>
                    <a:pt x="280" y="1"/>
                  </a:lnTo>
                  <a:lnTo>
                    <a:pt x="288" y="1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1" y="1"/>
                  </a:lnTo>
                  <a:lnTo>
                    <a:pt x="336" y="1"/>
                  </a:lnTo>
                  <a:lnTo>
                    <a:pt x="340" y="1"/>
                  </a:lnTo>
                  <a:lnTo>
                    <a:pt x="345" y="3"/>
                  </a:lnTo>
                  <a:lnTo>
                    <a:pt x="349" y="4"/>
                  </a:lnTo>
                  <a:lnTo>
                    <a:pt x="354" y="6"/>
                  </a:lnTo>
                  <a:lnTo>
                    <a:pt x="360" y="7"/>
                  </a:lnTo>
                  <a:lnTo>
                    <a:pt x="364" y="9"/>
                  </a:lnTo>
                  <a:lnTo>
                    <a:pt x="370" y="10"/>
                  </a:lnTo>
                  <a:lnTo>
                    <a:pt x="375" y="12"/>
                  </a:lnTo>
                  <a:lnTo>
                    <a:pt x="379" y="13"/>
                  </a:lnTo>
                  <a:lnTo>
                    <a:pt x="384" y="15"/>
                  </a:lnTo>
                  <a:lnTo>
                    <a:pt x="387" y="18"/>
                  </a:lnTo>
                  <a:lnTo>
                    <a:pt x="390" y="19"/>
                  </a:lnTo>
                  <a:lnTo>
                    <a:pt x="394" y="21"/>
                  </a:lnTo>
                  <a:lnTo>
                    <a:pt x="396" y="22"/>
                  </a:lnTo>
                  <a:lnTo>
                    <a:pt x="399" y="24"/>
                  </a:lnTo>
                  <a:lnTo>
                    <a:pt x="402" y="27"/>
                  </a:lnTo>
                  <a:lnTo>
                    <a:pt x="403" y="28"/>
                  </a:lnTo>
                  <a:lnTo>
                    <a:pt x="405" y="31"/>
                  </a:lnTo>
                  <a:lnTo>
                    <a:pt x="406" y="33"/>
                  </a:lnTo>
                  <a:lnTo>
                    <a:pt x="408" y="36"/>
                  </a:lnTo>
                  <a:lnTo>
                    <a:pt x="408" y="39"/>
                  </a:lnTo>
                  <a:lnTo>
                    <a:pt x="409" y="42"/>
                  </a:lnTo>
                  <a:lnTo>
                    <a:pt x="409" y="45"/>
                  </a:lnTo>
                  <a:lnTo>
                    <a:pt x="409" y="46"/>
                  </a:lnTo>
                  <a:lnTo>
                    <a:pt x="409" y="49"/>
                  </a:lnTo>
                  <a:lnTo>
                    <a:pt x="409" y="54"/>
                  </a:lnTo>
                  <a:lnTo>
                    <a:pt x="409" y="57"/>
                  </a:lnTo>
                  <a:lnTo>
                    <a:pt x="408" y="63"/>
                  </a:lnTo>
                  <a:lnTo>
                    <a:pt x="406" y="69"/>
                  </a:lnTo>
                  <a:lnTo>
                    <a:pt x="406" y="75"/>
                  </a:lnTo>
                  <a:lnTo>
                    <a:pt x="405" y="79"/>
                  </a:lnTo>
                  <a:lnTo>
                    <a:pt x="403" y="84"/>
                  </a:lnTo>
                  <a:lnTo>
                    <a:pt x="403" y="85"/>
                  </a:lnTo>
                  <a:lnTo>
                    <a:pt x="403" y="87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2" name="Freeform 142"/>
            <p:cNvSpPr>
              <a:spLocks/>
            </p:cNvSpPr>
            <p:nvPr/>
          </p:nvSpPr>
          <p:spPr bwMode="auto">
            <a:xfrm>
              <a:off x="3815" y="2813"/>
              <a:ext cx="195" cy="263"/>
            </a:xfrm>
            <a:custGeom>
              <a:avLst/>
              <a:gdLst>
                <a:gd name="T0" fmla="*/ 1 w 249"/>
                <a:gd name="T1" fmla="*/ 65 h 336"/>
                <a:gd name="T2" fmla="*/ 2 w 249"/>
                <a:gd name="T3" fmla="*/ 63 h 336"/>
                <a:gd name="T4" fmla="*/ 6 w 249"/>
                <a:gd name="T5" fmla="*/ 58 h 336"/>
                <a:gd name="T6" fmla="*/ 12 w 249"/>
                <a:gd name="T7" fmla="*/ 53 h 336"/>
                <a:gd name="T8" fmla="*/ 18 w 249"/>
                <a:gd name="T9" fmla="*/ 47 h 336"/>
                <a:gd name="T10" fmla="*/ 23 w 249"/>
                <a:gd name="T11" fmla="*/ 41 h 336"/>
                <a:gd name="T12" fmla="*/ 30 w 249"/>
                <a:gd name="T13" fmla="*/ 37 h 336"/>
                <a:gd name="T14" fmla="*/ 33 w 249"/>
                <a:gd name="T15" fmla="*/ 32 h 336"/>
                <a:gd name="T16" fmla="*/ 38 w 249"/>
                <a:gd name="T17" fmla="*/ 30 h 336"/>
                <a:gd name="T18" fmla="*/ 41 w 249"/>
                <a:gd name="T19" fmla="*/ 27 h 336"/>
                <a:gd name="T20" fmla="*/ 45 w 249"/>
                <a:gd name="T21" fmla="*/ 23 h 336"/>
                <a:gd name="T22" fmla="*/ 49 w 249"/>
                <a:gd name="T23" fmla="*/ 20 h 336"/>
                <a:gd name="T24" fmla="*/ 53 w 249"/>
                <a:gd name="T25" fmla="*/ 16 h 336"/>
                <a:gd name="T26" fmla="*/ 58 w 249"/>
                <a:gd name="T27" fmla="*/ 13 h 336"/>
                <a:gd name="T28" fmla="*/ 62 w 249"/>
                <a:gd name="T29" fmla="*/ 10 h 336"/>
                <a:gd name="T30" fmla="*/ 66 w 249"/>
                <a:gd name="T31" fmla="*/ 8 h 336"/>
                <a:gd name="T32" fmla="*/ 68 w 249"/>
                <a:gd name="T33" fmla="*/ 6 h 336"/>
                <a:gd name="T34" fmla="*/ 71 w 249"/>
                <a:gd name="T35" fmla="*/ 5 h 336"/>
                <a:gd name="T36" fmla="*/ 75 w 249"/>
                <a:gd name="T37" fmla="*/ 2 h 336"/>
                <a:gd name="T38" fmla="*/ 78 w 249"/>
                <a:gd name="T39" fmla="*/ 2 h 336"/>
                <a:gd name="T40" fmla="*/ 81 w 249"/>
                <a:gd name="T41" fmla="*/ 1 h 336"/>
                <a:gd name="T42" fmla="*/ 83 w 249"/>
                <a:gd name="T43" fmla="*/ 0 h 336"/>
                <a:gd name="T44" fmla="*/ 85 w 249"/>
                <a:gd name="T45" fmla="*/ 1 h 336"/>
                <a:gd name="T46" fmla="*/ 87 w 249"/>
                <a:gd name="T47" fmla="*/ 2 h 336"/>
                <a:gd name="T48" fmla="*/ 88 w 249"/>
                <a:gd name="T49" fmla="*/ 2 h 336"/>
                <a:gd name="T50" fmla="*/ 89 w 249"/>
                <a:gd name="T51" fmla="*/ 2 h 336"/>
                <a:gd name="T52" fmla="*/ 91 w 249"/>
                <a:gd name="T53" fmla="*/ 4 h 336"/>
                <a:gd name="T54" fmla="*/ 92 w 249"/>
                <a:gd name="T55" fmla="*/ 5 h 336"/>
                <a:gd name="T56" fmla="*/ 92 w 249"/>
                <a:gd name="T57" fmla="*/ 7 h 336"/>
                <a:gd name="T58" fmla="*/ 92 w 249"/>
                <a:gd name="T59" fmla="*/ 10 h 336"/>
                <a:gd name="T60" fmla="*/ 94 w 249"/>
                <a:gd name="T61" fmla="*/ 13 h 336"/>
                <a:gd name="T62" fmla="*/ 94 w 249"/>
                <a:gd name="T63" fmla="*/ 16 h 336"/>
                <a:gd name="T64" fmla="*/ 94 w 249"/>
                <a:gd name="T65" fmla="*/ 18 h 336"/>
                <a:gd name="T66" fmla="*/ 92 w 249"/>
                <a:gd name="T67" fmla="*/ 21 h 336"/>
                <a:gd name="T68" fmla="*/ 92 w 249"/>
                <a:gd name="T69" fmla="*/ 26 h 336"/>
                <a:gd name="T70" fmla="*/ 91 w 249"/>
                <a:gd name="T71" fmla="*/ 30 h 336"/>
                <a:gd name="T72" fmla="*/ 89 w 249"/>
                <a:gd name="T73" fmla="*/ 35 h 336"/>
                <a:gd name="T74" fmla="*/ 88 w 249"/>
                <a:gd name="T75" fmla="*/ 41 h 336"/>
                <a:gd name="T76" fmla="*/ 86 w 249"/>
                <a:gd name="T77" fmla="*/ 45 h 336"/>
                <a:gd name="T78" fmla="*/ 83 w 249"/>
                <a:gd name="T79" fmla="*/ 51 h 336"/>
                <a:gd name="T80" fmla="*/ 81 w 249"/>
                <a:gd name="T81" fmla="*/ 56 h 336"/>
                <a:gd name="T82" fmla="*/ 78 w 249"/>
                <a:gd name="T83" fmla="*/ 60 h 336"/>
                <a:gd name="T84" fmla="*/ 74 w 249"/>
                <a:gd name="T85" fmla="*/ 66 h 336"/>
                <a:gd name="T86" fmla="*/ 70 w 249"/>
                <a:gd name="T87" fmla="*/ 72 h 336"/>
                <a:gd name="T88" fmla="*/ 67 w 249"/>
                <a:gd name="T89" fmla="*/ 77 h 336"/>
                <a:gd name="T90" fmla="*/ 62 w 249"/>
                <a:gd name="T91" fmla="*/ 83 h 336"/>
                <a:gd name="T92" fmla="*/ 58 w 249"/>
                <a:gd name="T93" fmla="*/ 88 h 336"/>
                <a:gd name="T94" fmla="*/ 53 w 249"/>
                <a:gd name="T95" fmla="*/ 92 h 336"/>
                <a:gd name="T96" fmla="*/ 49 w 249"/>
                <a:gd name="T97" fmla="*/ 97 h 336"/>
                <a:gd name="T98" fmla="*/ 45 w 249"/>
                <a:gd name="T99" fmla="*/ 101 h 336"/>
                <a:gd name="T100" fmla="*/ 41 w 249"/>
                <a:gd name="T101" fmla="*/ 105 h 336"/>
                <a:gd name="T102" fmla="*/ 35 w 249"/>
                <a:gd name="T103" fmla="*/ 109 h 336"/>
                <a:gd name="T104" fmla="*/ 30 w 249"/>
                <a:gd name="T105" fmla="*/ 113 h 336"/>
                <a:gd name="T106" fmla="*/ 21 w 249"/>
                <a:gd name="T107" fmla="*/ 117 h 336"/>
                <a:gd name="T108" fmla="*/ 14 w 249"/>
                <a:gd name="T109" fmla="*/ 120 h 336"/>
                <a:gd name="T110" fmla="*/ 7 w 249"/>
                <a:gd name="T111" fmla="*/ 123 h 336"/>
                <a:gd name="T112" fmla="*/ 2 w 249"/>
                <a:gd name="T113" fmla="*/ 125 h 336"/>
                <a:gd name="T114" fmla="*/ 2 w 249"/>
                <a:gd name="T115" fmla="*/ 126 h 3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9"/>
                <a:gd name="T175" fmla="*/ 0 h 336"/>
                <a:gd name="T176" fmla="*/ 249 w 249"/>
                <a:gd name="T177" fmla="*/ 336 h 3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9" h="336">
                  <a:moveTo>
                    <a:pt x="0" y="172"/>
                  </a:moveTo>
                  <a:lnTo>
                    <a:pt x="1" y="172"/>
                  </a:lnTo>
                  <a:lnTo>
                    <a:pt x="3" y="171"/>
                  </a:lnTo>
                  <a:lnTo>
                    <a:pt x="6" y="168"/>
                  </a:lnTo>
                  <a:lnTo>
                    <a:pt x="10" y="163"/>
                  </a:lnTo>
                  <a:lnTo>
                    <a:pt x="16" y="156"/>
                  </a:lnTo>
                  <a:lnTo>
                    <a:pt x="24" y="150"/>
                  </a:lnTo>
                  <a:lnTo>
                    <a:pt x="31" y="142"/>
                  </a:lnTo>
                  <a:lnTo>
                    <a:pt x="40" y="133"/>
                  </a:lnTo>
                  <a:lnTo>
                    <a:pt x="48" y="126"/>
                  </a:lnTo>
                  <a:lnTo>
                    <a:pt x="57" y="118"/>
                  </a:lnTo>
                  <a:lnTo>
                    <a:pt x="63" y="111"/>
                  </a:lnTo>
                  <a:lnTo>
                    <a:pt x="70" y="105"/>
                  </a:lnTo>
                  <a:lnTo>
                    <a:pt x="78" y="99"/>
                  </a:lnTo>
                  <a:lnTo>
                    <a:pt x="82" y="93"/>
                  </a:lnTo>
                  <a:lnTo>
                    <a:pt x="88" y="87"/>
                  </a:lnTo>
                  <a:lnTo>
                    <a:pt x="94" y="82"/>
                  </a:lnTo>
                  <a:lnTo>
                    <a:pt x="99" y="78"/>
                  </a:lnTo>
                  <a:lnTo>
                    <a:pt x="103" y="73"/>
                  </a:lnTo>
                  <a:lnTo>
                    <a:pt x="108" y="70"/>
                  </a:lnTo>
                  <a:lnTo>
                    <a:pt x="114" y="66"/>
                  </a:lnTo>
                  <a:lnTo>
                    <a:pt x="120" y="61"/>
                  </a:lnTo>
                  <a:lnTo>
                    <a:pt x="124" y="57"/>
                  </a:lnTo>
                  <a:lnTo>
                    <a:pt x="130" y="52"/>
                  </a:lnTo>
                  <a:lnTo>
                    <a:pt x="136" y="48"/>
                  </a:lnTo>
                  <a:lnTo>
                    <a:pt x="142" y="43"/>
                  </a:lnTo>
                  <a:lnTo>
                    <a:pt x="148" y="39"/>
                  </a:lnTo>
                  <a:lnTo>
                    <a:pt x="154" y="36"/>
                  </a:lnTo>
                  <a:lnTo>
                    <a:pt x="159" y="31"/>
                  </a:lnTo>
                  <a:lnTo>
                    <a:pt x="165" y="28"/>
                  </a:lnTo>
                  <a:lnTo>
                    <a:pt x="169" y="25"/>
                  </a:lnTo>
                  <a:lnTo>
                    <a:pt x="174" y="22"/>
                  </a:lnTo>
                  <a:lnTo>
                    <a:pt x="178" y="19"/>
                  </a:lnTo>
                  <a:lnTo>
                    <a:pt x="181" y="16"/>
                  </a:lnTo>
                  <a:lnTo>
                    <a:pt x="186" y="15"/>
                  </a:lnTo>
                  <a:lnTo>
                    <a:pt x="189" y="13"/>
                  </a:lnTo>
                  <a:lnTo>
                    <a:pt x="195" y="9"/>
                  </a:lnTo>
                  <a:lnTo>
                    <a:pt x="199" y="7"/>
                  </a:lnTo>
                  <a:lnTo>
                    <a:pt x="205" y="4"/>
                  </a:lnTo>
                  <a:lnTo>
                    <a:pt x="210" y="3"/>
                  </a:lnTo>
                  <a:lnTo>
                    <a:pt x="213" y="1"/>
                  </a:lnTo>
                  <a:lnTo>
                    <a:pt x="216" y="1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5" y="1"/>
                  </a:lnTo>
                  <a:lnTo>
                    <a:pt x="228" y="1"/>
                  </a:lnTo>
                  <a:lnTo>
                    <a:pt x="231" y="3"/>
                  </a:lnTo>
                  <a:lnTo>
                    <a:pt x="232" y="3"/>
                  </a:lnTo>
                  <a:lnTo>
                    <a:pt x="234" y="4"/>
                  </a:lnTo>
                  <a:lnTo>
                    <a:pt x="235" y="6"/>
                  </a:lnTo>
                  <a:lnTo>
                    <a:pt x="237" y="7"/>
                  </a:lnTo>
                  <a:lnTo>
                    <a:pt x="240" y="9"/>
                  </a:lnTo>
                  <a:lnTo>
                    <a:pt x="241" y="10"/>
                  </a:lnTo>
                  <a:lnTo>
                    <a:pt x="243" y="13"/>
                  </a:lnTo>
                  <a:lnTo>
                    <a:pt x="244" y="15"/>
                  </a:lnTo>
                  <a:lnTo>
                    <a:pt x="244" y="16"/>
                  </a:lnTo>
                  <a:lnTo>
                    <a:pt x="246" y="18"/>
                  </a:lnTo>
                  <a:lnTo>
                    <a:pt x="247" y="21"/>
                  </a:lnTo>
                  <a:lnTo>
                    <a:pt x="247" y="25"/>
                  </a:lnTo>
                  <a:lnTo>
                    <a:pt x="249" y="28"/>
                  </a:lnTo>
                  <a:lnTo>
                    <a:pt x="249" y="34"/>
                  </a:lnTo>
                  <a:lnTo>
                    <a:pt x="249" y="39"/>
                  </a:lnTo>
                  <a:lnTo>
                    <a:pt x="249" y="42"/>
                  </a:lnTo>
                  <a:lnTo>
                    <a:pt x="249" y="46"/>
                  </a:lnTo>
                  <a:lnTo>
                    <a:pt x="249" y="49"/>
                  </a:lnTo>
                  <a:lnTo>
                    <a:pt x="247" y="54"/>
                  </a:lnTo>
                  <a:lnTo>
                    <a:pt x="247" y="58"/>
                  </a:lnTo>
                  <a:lnTo>
                    <a:pt x="246" y="64"/>
                  </a:lnTo>
                  <a:lnTo>
                    <a:pt x="244" y="69"/>
                  </a:lnTo>
                  <a:lnTo>
                    <a:pt x="244" y="75"/>
                  </a:lnTo>
                  <a:lnTo>
                    <a:pt x="241" y="81"/>
                  </a:lnTo>
                  <a:lnTo>
                    <a:pt x="240" y="87"/>
                  </a:lnTo>
                  <a:lnTo>
                    <a:pt x="238" y="94"/>
                  </a:lnTo>
                  <a:lnTo>
                    <a:pt x="235" y="100"/>
                  </a:lnTo>
                  <a:lnTo>
                    <a:pt x="232" y="108"/>
                  </a:lnTo>
                  <a:lnTo>
                    <a:pt x="231" y="115"/>
                  </a:lnTo>
                  <a:lnTo>
                    <a:pt x="228" y="121"/>
                  </a:lnTo>
                  <a:lnTo>
                    <a:pt x="223" y="129"/>
                  </a:lnTo>
                  <a:lnTo>
                    <a:pt x="220" y="135"/>
                  </a:lnTo>
                  <a:lnTo>
                    <a:pt x="217" y="141"/>
                  </a:lnTo>
                  <a:lnTo>
                    <a:pt x="214" y="148"/>
                  </a:lnTo>
                  <a:lnTo>
                    <a:pt x="210" y="154"/>
                  </a:lnTo>
                  <a:lnTo>
                    <a:pt x="207" y="162"/>
                  </a:lnTo>
                  <a:lnTo>
                    <a:pt x="202" y="169"/>
                  </a:lnTo>
                  <a:lnTo>
                    <a:pt x="198" y="175"/>
                  </a:lnTo>
                  <a:lnTo>
                    <a:pt x="192" y="183"/>
                  </a:lnTo>
                  <a:lnTo>
                    <a:pt x="187" y="190"/>
                  </a:lnTo>
                  <a:lnTo>
                    <a:pt x="181" y="199"/>
                  </a:lnTo>
                  <a:lnTo>
                    <a:pt x="177" y="207"/>
                  </a:lnTo>
                  <a:lnTo>
                    <a:pt x="171" y="214"/>
                  </a:lnTo>
                  <a:lnTo>
                    <a:pt x="165" y="222"/>
                  </a:lnTo>
                  <a:lnTo>
                    <a:pt x="160" y="228"/>
                  </a:lnTo>
                  <a:lnTo>
                    <a:pt x="154" y="235"/>
                  </a:lnTo>
                  <a:lnTo>
                    <a:pt x="148" y="241"/>
                  </a:lnTo>
                  <a:lnTo>
                    <a:pt x="142" y="247"/>
                  </a:lnTo>
                  <a:lnTo>
                    <a:pt x="138" y="253"/>
                  </a:lnTo>
                  <a:lnTo>
                    <a:pt x="132" y="259"/>
                  </a:lnTo>
                  <a:lnTo>
                    <a:pt x="126" y="264"/>
                  </a:lnTo>
                  <a:lnTo>
                    <a:pt x="120" y="270"/>
                  </a:lnTo>
                  <a:lnTo>
                    <a:pt x="114" y="274"/>
                  </a:lnTo>
                  <a:lnTo>
                    <a:pt x="108" y="280"/>
                  </a:lnTo>
                  <a:lnTo>
                    <a:pt x="100" y="285"/>
                  </a:lnTo>
                  <a:lnTo>
                    <a:pt x="94" y="289"/>
                  </a:lnTo>
                  <a:lnTo>
                    <a:pt x="85" y="294"/>
                  </a:lnTo>
                  <a:lnTo>
                    <a:pt x="78" y="300"/>
                  </a:lnTo>
                  <a:lnTo>
                    <a:pt x="67" y="304"/>
                  </a:lnTo>
                  <a:lnTo>
                    <a:pt x="58" y="310"/>
                  </a:lnTo>
                  <a:lnTo>
                    <a:pt x="48" y="315"/>
                  </a:lnTo>
                  <a:lnTo>
                    <a:pt x="37" y="321"/>
                  </a:lnTo>
                  <a:lnTo>
                    <a:pt x="28" y="325"/>
                  </a:lnTo>
                  <a:lnTo>
                    <a:pt x="19" y="328"/>
                  </a:lnTo>
                  <a:lnTo>
                    <a:pt x="13" y="333"/>
                  </a:lnTo>
                  <a:lnTo>
                    <a:pt x="7" y="334"/>
                  </a:lnTo>
                  <a:lnTo>
                    <a:pt x="6" y="336"/>
                  </a:lnTo>
                  <a:lnTo>
                    <a:pt x="4" y="3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3" name="Line 143"/>
            <p:cNvSpPr>
              <a:spLocks noChangeShapeType="1"/>
            </p:cNvSpPr>
            <p:nvPr/>
          </p:nvSpPr>
          <p:spPr bwMode="auto">
            <a:xfrm flipV="1">
              <a:off x="422" y="3236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4" name="Line 144"/>
            <p:cNvSpPr>
              <a:spLocks noChangeShapeType="1"/>
            </p:cNvSpPr>
            <p:nvPr/>
          </p:nvSpPr>
          <p:spPr bwMode="auto">
            <a:xfrm flipV="1">
              <a:off x="422" y="3234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5" name="Line 145"/>
            <p:cNvSpPr>
              <a:spLocks noChangeShapeType="1"/>
            </p:cNvSpPr>
            <p:nvPr/>
          </p:nvSpPr>
          <p:spPr bwMode="auto">
            <a:xfrm flipV="1">
              <a:off x="422" y="3232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6" name="Line 146"/>
            <p:cNvSpPr>
              <a:spLocks noChangeShapeType="1"/>
            </p:cNvSpPr>
            <p:nvPr/>
          </p:nvSpPr>
          <p:spPr bwMode="auto">
            <a:xfrm flipV="1">
              <a:off x="422" y="3230"/>
              <a:ext cx="2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7" name="Freeform 147"/>
            <p:cNvSpPr>
              <a:spLocks/>
            </p:cNvSpPr>
            <p:nvPr/>
          </p:nvSpPr>
          <p:spPr bwMode="auto">
            <a:xfrm>
              <a:off x="424" y="3220"/>
              <a:ext cx="0" cy="10"/>
            </a:xfrm>
            <a:custGeom>
              <a:avLst/>
              <a:gdLst>
                <a:gd name="T0" fmla="*/ 0 w 1"/>
                <a:gd name="T1" fmla="*/ 6 h 12"/>
                <a:gd name="T2" fmla="*/ 0 w 1"/>
                <a:gd name="T3" fmla="*/ 3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2"/>
                  </a:move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8" name="Line 148"/>
            <p:cNvSpPr>
              <a:spLocks noChangeShapeType="1"/>
            </p:cNvSpPr>
            <p:nvPr/>
          </p:nvSpPr>
          <p:spPr bwMode="auto">
            <a:xfrm flipV="1">
              <a:off x="429" y="3201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49" name="Freeform 149"/>
            <p:cNvSpPr>
              <a:spLocks/>
            </p:cNvSpPr>
            <p:nvPr/>
          </p:nvSpPr>
          <p:spPr bwMode="auto">
            <a:xfrm>
              <a:off x="431" y="3187"/>
              <a:ext cx="3" cy="14"/>
            </a:xfrm>
            <a:custGeom>
              <a:avLst/>
              <a:gdLst>
                <a:gd name="T0" fmla="*/ 0 w 4"/>
                <a:gd name="T1" fmla="*/ 8 h 17"/>
                <a:gd name="T2" fmla="*/ 2 w 4"/>
                <a:gd name="T3" fmla="*/ 2 h 17"/>
                <a:gd name="T4" fmla="*/ 2 w 4"/>
                <a:gd name="T5" fmla="*/ 0 h 17"/>
                <a:gd name="T6" fmla="*/ 0 60000 65536"/>
                <a:gd name="T7" fmla="*/ 0 60000 65536"/>
                <a:gd name="T8" fmla="*/ 0 60000 65536"/>
                <a:gd name="T9" fmla="*/ 0 w 4"/>
                <a:gd name="T10" fmla="*/ 0 h 17"/>
                <a:gd name="T11" fmla="*/ 4 w 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7">
                  <a:moveTo>
                    <a:pt x="0" y="17"/>
                  </a:moveTo>
                  <a:lnTo>
                    <a:pt x="3" y="6"/>
                  </a:lnTo>
                  <a:lnTo>
                    <a:pt x="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0" name="Line 150"/>
            <p:cNvSpPr>
              <a:spLocks noChangeShapeType="1"/>
            </p:cNvSpPr>
            <p:nvPr/>
          </p:nvSpPr>
          <p:spPr bwMode="auto">
            <a:xfrm flipV="1">
              <a:off x="441" y="3171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1" name="Freeform 151"/>
            <p:cNvSpPr>
              <a:spLocks/>
            </p:cNvSpPr>
            <p:nvPr/>
          </p:nvSpPr>
          <p:spPr bwMode="auto">
            <a:xfrm>
              <a:off x="441" y="3157"/>
              <a:ext cx="7" cy="14"/>
            </a:xfrm>
            <a:custGeom>
              <a:avLst/>
              <a:gdLst>
                <a:gd name="T0" fmla="*/ 0 w 9"/>
                <a:gd name="T1" fmla="*/ 7 h 18"/>
                <a:gd name="T2" fmla="*/ 2 w 9"/>
                <a:gd name="T3" fmla="*/ 3 h 18"/>
                <a:gd name="T4" fmla="*/ 3 w 9"/>
                <a:gd name="T5" fmla="*/ 0 h 18"/>
                <a:gd name="T6" fmla="*/ 0 60000 65536"/>
                <a:gd name="T7" fmla="*/ 0 60000 65536"/>
                <a:gd name="T8" fmla="*/ 0 60000 65536"/>
                <a:gd name="T9" fmla="*/ 0 w 9"/>
                <a:gd name="T10" fmla="*/ 0 h 18"/>
                <a:gd name="T11" fmla="*/ 9 w 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8">
                  <a:moveTo>
                    <a:pt x="0" y="18"/>
                  </a:moveTo>
                  <a:lnTo>
                    <a:pt x="5" y="9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2" name="Line 152"/>
            <p:cNvSpPr>
              <a:spLocks noChangeShapeType="1"/>
            </p:cNvSpPr>
            <p:nvPr/>
          </p:nvSpPr>
          <p:spPr bwMode="auto">
            <a:xfrm flipV="1">
              <a:off x="456" y="3140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3" name="Freeform 153"/>
            <p:cNvSpPr>
              <a:spLocks/>
            </p:cNvSpPr>
            <p:nvPr/>
          </p:nvSpPr>
          <p:spPr bwMode="auto">
            <a:xfrm>
              <a:off x="457" y="3128"/>
              <a:ext cx="7" cy="12"/>
            </a:xfrm>
            <a:custGeom>
              <a:avLst/>
              <a:gdLst>
                <a:gd name="T0" fmla="*/ 0 w 9"/>
                <a:gd name="T1" fmla="*/ 6 h 15"/>
                <a:gd name="T2" fmla="*/ 3 w 9"/>
                <a:gd name="T3" fmla="*/ 2 h 15"/>
                <a:gd name="T4" fmla="*/ 3 w 9"/>
                <a:gd name="T5" fmla="*/ 0 h 15"/>
                <a:gd name="T6" fmla="*/ 0 60000 65536"/>
                <a:gd name="T7" fmla="*/ 0 60000 65536"/>
                <a:gd name="T8" fmla="*/ 0 60000 65536"/>
                <a:gd name="T9" fmla="*/ 0 w 9"/>
                <a:gd name="T10" fmla="*/ 0 h 15"/>
                <a:gd name="T11" fmla="*/ 9 w 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5">
                  <a:moveTo>
                    <a:pt x="0" y="15"/>
                  </a:moveTo>
                  <a:lnTo>
                    <a:pt x="8" y="3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4" name="Line 154"/>
            <p:cNvSpPr>
              <a:spLocks noChangeShapeType="1"/>
            </p:cNvSpPr>
            <p:nvPr/>
          </p:nvSpPr>
          <p:spPr bwMode="auto">
            <a:xfrm flipV="1">
              <a:off x="474" y="3109"/>
              <a:ext cx="4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5" name="Freeform 155"/>
            <p:cNvSpPr>
              <a:spLocks/>
            </p:cNvSpPr>
            <p:nvPr/>
          </p:nvSpPr>
          <p:spPr bwMode="auto">
            <a:xfrm>
              <a:off x="478" y="3100"/>
              <a:ext cx="5" cy="9"/>
            </a:xfrm>
            <a:custGeom>
              <a:avLst/>
              <a:gdLst>
                <a:gd name="T0" fmla="*/ 0 w 7"/>
                <a:gd name="T1" fmla="*/ 4 h 12"/>
                <a:gd name="T2" fmla="*/ 1 w 7"/>
                <a:gd name="T3" fmla="*/ 2 h 12"/>
                <a:gd name="T4" fmla="*/ 2 w 7"/>
                <a:gd name="T5" fmla="*/ 0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0" y="12"/>
                  </a:moveTo>
                  <a:lnTo>
                    <a:pt x="4" y="4"/>
                  </a:lnTo>
                  <a:lnTo>
                    <a:pt x="7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6" name="Line 156"/>
            <p:cNvSpPr>
              <a:spLocks noChangeShapeType="1"/>
            </p:cNvSpPr>
            <p:nvPr/>
          </p:nvSpPr>
          <p:spPr bwMode="auto">
            <a:xfrm flipV="1">
              <a:off x="492" y="3082"/>
              <a:ext cx="3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7" name="Freeform 157"/>
            <p:cNvSpPr>
              <a:spLocks/>
            </p:cNvSpPr>
            <p:nvPr/>
          </p:nvSpPr>
          <p:spPr bwMode="auto">
            <a:xfrm>
              <a:off x="495" y="3071"/>
              <a:ext cx="7" cy="11"/>
            </a:xfrm>
            <a:custGeom>
              <a:avLst/>
              <a:gdLst>
                <a:gd name="T0" fmla="*/ 0 w 9"/>
                <a:gd name="T1" fmla="*/ 7 h 13"/>
                <a:gd name="T2" fmla="*/ 2 w 9"/>
                <a:gd name="T3" fmla="*/ 3 h 13"/>
                <a:gd name="T4" fmla="*/ 3 w 9"/>
                <a:gd name="T5" fmla="*/ 0 h 13"/>
                <a:gd name="T6" fmla="*/ 0 60000 65536"/>
                <a:gd name="T7" fmla="*/ 0 60000 65536"/>
                <a:gd name="T8" fmla="*/ 0 60000 65536"/>
                <a:gd name="T9" fmla="*/ 0 w 9"/>
                <a:gd name="T10" fmla="*/ 0 h 13"/>
                <a:gd name="T11" fmla="*/ 9 w 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3">
                  <a:moveTo>
                    <a:pt x="0" y="13"/>
                  </a:moveTo>
                  <a:lnTo>
                    <a:pt x="6" y="4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8" name="Freeform 158"/>
            <p:cNvSpPr>
              <a:spLocks/>
            </p:cNvSpPr>
            <p:nvPr/>
          </p:nvSpPr>
          <p:spPr bwMode="auto">
            <a:xfrm>
              <a:off x="511" y="3043"/>
              <a:ext cx="11" cy="14"/>
            </a:xfrm>
            <a:custGeom>
              <a:avLst/>
              <a:gdLst>
                <a:gd name="T0" fmla="*/ 0 w 14"/>
                <a:gd name="T1" fmla="*/ 7 h 18"/>
                <a:gd name="T2" fmla="*/ 2 w 14"/>
                <a:gd name="T3" fmla="*/ 4 h 18"/>
                <a:gd name="T4" fmla="*/ 6 w 14"/>
                <a:gd name="T5" fmla="*/ 0 h 18"/>
                <a:gd name="T6" fmla="*/ 0 60000 65536"/>
                <a:gd name="T7" fmla="*/ 0 60000 65536"/>
                <a:gd name="T8" fmla="*/ 0 60000 65536"/>
                <a:gd name="T9" fmla="*/ 0 w 14"/>
                <a:gd name="T10" fmla="*/ 0 h 18"/>
                <a:gd name="T11" fmla="*/ 14 w 1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8">
                  <a:moveTo>
                    <a:pt x="0" y="18"/>
                  </a:moveTo>
                  <a:lnTo>
                    <a:pt x="6" y="10"/>
                  </a:lnTo>
                  <a:lnTo>
                    <a:pt x="1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59" name="Line 159"/>
            <p:cNvSpPr>
              <a:spLocks noChangeShapeType="1"/>
            </p:cNvSpPr>
            <p:nvPr/>
          </p:nvSpPr>
          <p:spPr bwMode="auto">
            <a:xfrm flipV="1">
              <a:off x="532" y="3024"/>
              <a:ext cx="3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0" name="Freeform 160"/>
            <p:cNvSpPr>
              <a:spLocks/>
            </p:cNvSpPr>
            <p:nvPr/>
          </p:nvSpPr>
          <p:spPr bwMode="auto">
            <a:xfrm>
              <a:off x="535" y="3015"/>
              <a:ext cx="6" cy="9"/>
            </a:xfrm>
            <a:custGeom>
              <a:avLst/>
              <a:gdLst>
                <a:gd name="T0" fmla="*/ 0 w 8"/>
                <a:gd name="T1" fmla="*/ 4 h 12"/>
                <a:gd name="T2" fmla="*/ 2 w 8"/>
                <a:gd name="T3" fmla="*/ 1 h 12"/>
                <a:gd name="T4" fmla="*/ 2 w 8"/>
                <a:gd name="T5" fmla="*/ 0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12"/>
                  </a:moveTo>
                  <a:lnTo>
                    <a:pt x="8" y="1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1" name="Freeform 161"/>
            <p:cNvSpPr>
              <a:spLocks/>
            </p:cNvSpPr>
            <p:nvPr/>
          </p:nvSpPr>
          <p:spPr bwMode="auto">
            <a:xfrm>
              <a:off x="550" y="2987"/>
              <a:ext cx="10" cy="15"/>
            </a:xfrm>
            <a:custGeom>
              <a:avLst/>
              <a:gdLst>
                <a:gd name="T0" fmla="*/ 0 w 12"/>
                <a:gd name="T1" fmla="*/ 8 h 18"/>
                <a:gd name="T2" fmla="*/ 3 w 12"/>
                <a:gd name="T3" fmla="*/ 6 h 18"/>
                <a:gd name="T4" fmla="*/ 6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4" y="1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2" name="Freeform 162"/>
            <p:cNvSpPr>
              <a:spLocks/>
            </p:cNvSpPr>
            <p:nvPr/>
          </p:nvSpPr>
          <p:spPr bwMode="auto">
            <a:xfrm>
              <a:off x="569" y="2959"/>
              <a:ext cx="10" cy="14"/>
            </a:xfrm>
            <a:custGeom>
              <a:avLst/>
              <a:gdLst>
                <a:gd name="T0" fmla="*/ 0 w 12"/>
                <a:gd name="T1" fmla="*/ 7 h 18"/>
                <a:gd name="T2" fmla="*/ 3 w 12"/>
                <a:gd name="T3" fmla="*/ 3 h 18"/>
                <a:gd name="T4" fmla="*/ 6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9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3" name="Freeform 163"/>
            <p:cNvSpPr>
              <a:spLocks/>
            </p:cNvSpPr>
            <p:nvPr/>
          </p:nvSpPr>
          <p:spPr bwMode="auto">
            <a:xfrm>
              <a:off x="588" y="2931"/>
              <a:ext cx="9" cy="14"/>
            </a:xfrm>
            <a:custGeom>
              <a:avLst/>
              <a:gdLst>
                <a:gd name="T0" fmla="*/ 0 w 12"/>
                <a:gd name="T1" fmla="*/ 7 h 18"/>
                <a:gd name="T2" fmla="*/ 2 w 12"/>
                <a:gd name="T3" fmla="*/ 3 h 18"/>
                <a:gd name="T4" fmla="*/ 4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7" y="8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4" name="Line 164"/>
            <p:cNvSpPr>
              <a:spLocks noChangeShapeType="1"/>
            </p:cNvSpPr>
            <p:nvPr/>
          </p:nvSpPr>
          <p:spPr bwMode="auto">
            <a:xfrm flipV="1">
              <a:off x="607" y="2916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5" name="Freeform 165"/>
            <p:cNvSpPr>
              <a:spLocks/>
            </p:cNvSpPr>
            <p:nvPr/>
          </p:nvSpPr>
          <p:spPr bwMode="auto">
            <a:xfrm>
              <a:off x="607" y="2903"/>
              <a:ext cx="9" cy="13"/>
            </a:xfrm>
            <a:custGeom>
              <a:avLst/>
              <a:gdLst>
                <a:gd name="T0" fmla="*/ 0 w 12"/>
                <a:gd name="T1" fmla="*/ 6 h 17"/>
                <a:gd name="T2" fmla="*/ 3 w 12"/>
                <a:gd name="T3" fmla="*/ 2 h 17"/>
                <a:gd name="T4" fmla="*/ 4 w 12"/>
                <a:gd name="T5" fmla="*/ 0 h 17"/>
                <a:gd name="T6" fmla="*/ 0 60000 65536"/>
                <a:gd name="T7" fmla="*/ 0 60000 65536"/>
                <a:gd name="T8" fmla="*/ 0 60000 65536"/>
                <a:gd name="T9" fmla="*/ 0 w 12"/>
                <a:gd name="T10" fmla="*/ 0 h 17"/>
                <a:gd name="T11" fmla="*/ 12 w 1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7">
                  <a:moveTo>
                    <a:pt x="0" y="17"/>
                  </a:moveTo>
                  <a:lnTo>
                    <a:pt x="9" y="5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6" name="Line 166"/>
            <p:cNvSpPr>
              <a:spLocks noChangeShapeType="1"/>
            </p:cNvSpPr>
            <p:nvPr/>
          </p:nvSpPr>
          <p:spPr bwMode="auto">
            <a:xfrm flipV="1">
              <a:off x="626" y="2886"/>
              <a:ext cx="0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7" name="Freeform 167"/>
            <p:cNvSpPr>
              <a:spLocks/>
            </p:cNvSpPr>
            <p:nvPr/>
          </p:nvSpPr>
          <p:spPr bwMode="auto">
            <a:xfrm>
              <a:off x="626" y="2874"/>
              <a:ext cx="8" cy="12"/>
            </a:xfrm>
            <a:custGeom>
              <a:avLst/>
              <a:gdLst>
                <a:gd name="T0" fmla="*/ 0 w 9"/>
                <a:gd name="T1" fmla="*/ 5 h 16"/>
                <a:gd name="T2" fmla="*/ 4 w 9"/>
                <a:gd name="T3" fmla="*/ 2 h 16"/>
                <a:gd name="T4" fmla="*/ 5 w 9"/>
                <a:gd name="T5" fmla="*/ 0 h 16"/>
                <a:gd name="T6" fmla="*/ 0 60000 65536"/>
                <a:gd name="T7" fmla="*/ 0 60000 65536"/>
                <a:gd name="T8" fmla="*/ 0 60000 65536"/>
                <a:gd name="T9" fmla="*/ 0 w 9"/>
                <a:gd name="T10" fmla="*/ 0 h 16"/>
                <a:gd name="T11" fmla="*/ 9 w 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6">
                  <a:moveTo>
                    <a:pt x="0" y="16"/>
                  </a:moveTo>
                  <a:lnTo>
                    <a:pt x="8" y="4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8" name="Line 168"/>
            <p:cNvSpPr>
              <a:spLocks noChangeShapeType="1"/>
            </p:cNvSpPr>
            <p:nvPr/>
          </p:nvSpPr>
          <p:spPr bwMode="auto">
            <a:xfrm flipV="1">
              <a:off x="643" y="2857"/>
              <a:ext cx="1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69" name="Freeform 169"/>
            <p:cNvSpPr>
              <a:spLocks/>
            </p:cNvSpPr>
            <p:nvPr/>
          </p:nvSpPr>
          <p:spPr bwMode="auto">
            <a:xfrm>
              <a:off x="644" y="2846"/>
              <a:ext cx="8" cy="11"/>
            </a:xfrm>
            <a:custGeom>
              <a:avLst/>
              <a:gdLst>
                <a:gd name="T0" fmla="*/ 0 w 9"/>
                <a:gd name="T1" fmla="*/ 4 h 15"/>
                <a:gd name="T2" fmla="*/ 4 w 9"/>
                <a:gd name="T3" fmla="*/ 1 h 15"/>
                <a:gd name="T4" fmla="*/ 5 w 9"/>
                <a:gd name="T5" fmla="*/ 0 h 15"/>
                <a:gd name="T6" fmla="*/ 0 60000 65536"/>
                <a:gd name="T7" fmla="*/ 0 60000 65536"/>
                <a:gd name="T8" fmla="*/ 0 60000 65536"/>
                <a:gd name="T9" fmla="*/ 0 w 9"/>
                <a:gd name="T10" fmla="*/ 0 h 15"/>
                <a:gd name="T11" fmla="*/ 9 w 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5">
                  <a:moveTo>
                    <a:pt x="0" y="15"/>
                  </a:moveTo>
                  <a:lnTo>
                    <a:pt x="7" y="4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0" name="Line 170"/>
            <p:cNvSpPr>
              <a:spLocks noChangeShapeType="1"/>
            </p:cNvSpPr>
            <p:nvPr/>
          </p:nvSpPr>
          <p:spPr bwMode="auto">
            <a:xfrm>
              <a:off x="661" y="2830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1" name="Freeform 171"/>
            <p:cNvSpPr>
              <a:spLocks/>
            </p:cNvSpPr>
            <p:nvPr/>
          </p:nvSpPr>
          <p:spPr bwMode="auto">
            <a:xfrm>
              <a:off x="661" y="2816"/>
              <a:ext cx="8" cy="14"/>
            </a:xfrm>
            <a:custGeom>
              <a:avLst/>
              <a:gdLst>
                <a:gd name="T0" fmla="*/ 0 w 10"/>
                <a:gd name="T1" fmla="*/ 7 h 18"/>
                <a:gd name="T2" fmla="*/ 2 w 10"/>
                <a:gd name="T3" fmla="*/ 2 h 18"/>
                <a:gd name="T4" fmla="*/ 4 w 10"/>
                <a:gd name="T5" fmla="*/ 0 h 18"/>
                <a:gd name="T6" fmla="*/ 0 60000 65536"/>
                <a:gd name="T7" fmla="*/ 0 60000 65536"/>
                <a:gd name="T8" fmla="*/ 0 60000 65536"/>
                <a:gd name="T9" fmla="*/ 0 w 10"/>
                <a:gd name="T10" fmla="*/ 0 h 18"/>
                <a:gd name="T11" fmla="*/ 10 w 1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8">
                  <a:moveTo>
                    <a:pt x="0" y="18"/>
                  </a:moveTo>
                  <a:lnTo>
                    <a:pt x="6" y="6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2" name="Freeform 172"/>
            <p:cNvSpPr>
              <a:spLocks/>
            </p:cNvSpPr>
            <p:nvPr/>
          </p:nvSpPr>
          <p:spPr bwMode="auto">
            <a:xfrm>
              <a:off x="677" y="2785"/>
              <a:ext cx="8" cy="16"/>
            </a:xfrm>
            <a:custGeom>
              <a:avLst/>
              <a:gdLst>
                <a:gd name="T0" fmla="*/ 0 w 10"/>
                <a:gd name="T1" fmla="*/ 8 h 20"/>
                <a:gd name="T2" fmla="*/ 2 w 10"/>
                <a:gd name="T3" fmla="*/ 5 h 20"/>
                <a:gd name="T4" fmla="*/ 4 w 10"/>
                <a:gd name="T5" fmla="*/ 0 h 20"/>
                <a:gd name="T6" fmla="*/ 0 60000 65536"/>
                <a:gd name="T7" fmla="*/ 0 60000 65536"/>
                <a:gd name="T8" fmla="*/ 0 60000 65536"/>
                <a:gd name="T9" fmla="*/ 0 w 10"/>
                <a:gd name="T10" fmla="*/ 0 h 20"/>
                <a:gd name="T11" fmla="*/ 10 w 10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0">
                  <a:moveTo>
                    <a:pt x="0" y="20"/>
                  </a:moveTo>
                  <a:lnTo>
                    <a:pt x="4" y="1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3" name="Freeform 173"/>
            <p:cNvSpPr>
              <a:spLocks/>
            </p:cNvSpPr>
            <p:nvPr/>
          </p:nvSpPr>
          <p:spPr bwMode="auto">
            <a:xfrm>
              <a:off x="692" y="2756"/>
              <a:ext cx="7" cy="15"/>
            </a:xfrm>
            <a:custGeom>
              <a:avLst/>
              <a:gdLst>
                <a:gd name="T0" fmla="*/ 0 w 9"/>
                <a:gd name="T1" fmla="*/ 7 h 19"/>
                <a:gd name="T2" fmla="*/ 2 w 9"/>
                <a:gd name="T3" fmla="*/ 5 h 19"/>
                <a:gd name="T4" fmla="*/ 3 w 9"/>
                <a:gd name="T5" fmla="*/ 0 h 19"/>
                <a:gd name="T6" fmla="*/ 0 60000 65536"/>
                <a:gd name="T7" fmla="*/ 0 60000 65536"/>
                <a:gd name="T8" fmla="*/ 0 60000 65536"/>
                <a:gd name="T9" fmla="*/ 0 w 9"/>
                <a:gd name="T10" fmla="*/ 0 h 19"/>
                <a:gd name="T11" fmla="*/ 9 w 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9">
                  <a:moveTo>
                    <a:pt x="0" y="19"/>
                  </a:moveTo>
                  <a:lnTo>
                    <a:pt x="3" y="12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4" name="Line 174"/>
            <p:cNvSpPr>
              <a:spLocks noChangeShapeType="1"/>
            </p:cNvSpPr>
            <p:nvPr/>
          </p:nvSpPr>
          <p:spPr bwMode="auto">
            <a:xfrm flipV="1">
              <a:off x="706" y="2736"/>
              <a:ext cx="3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5" name="Freeform 175"/>
            <p:cNvSpPr>
              <a:spLocks/>
            </p:cNvSpPr>
            <p:nvPr/>
          </p:nvSpPr>
          <p:spPr bwMode="auto">
            <a:xfrm>
              <a:off x="709" y="2724"/>
              <a:ext cx="4" cy="12"/>
            </a:xfrm>
            <a:custGeom>
              <a:avLst/>
              <a:gdLst>
                <a:gd name="T0" fmla="*/ 0 w 6"/>
                <a:gd name="T1" fmla="*/ 6 h 15"/>
                <a:gd name="T2" fmla="*/ 1 w 6"/>
                <a:gd name="T3" fmla="*/ 2 h 15"/>
                <a:gd name="T4" fmla="*/ 1 w 6"/>
                <a:gd name="T5" fmla="*/ 0 h 15"/>
                <a:gd name="T6" fmla="*/ 0 60000 65536"/>
                <a:gd name="T7" fmla="*/ 0 60000 65536"/>
                <a:gd name="T8" fmla="*/ 0 60000 65536"/>
                <a:gd name="T9" fmla="*/ 0 w 6"/>
                <a:gd name="T10" fmla="*/ 0 h 15"/>
                <a:gd name="T11" fmla="*/ 6 w 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5">
                  <a:moveTo>
                    <a:pt x="0" y="15"/>
                  </a:move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6" name="Freeform 176"/>
            <p:cNvSpPr>
              <a:spLocks/>
            </p:cNvSpPr>
            <p:nvPr/>
          </p:nvSpPr>
          <p:spPr bwMode="auto">
            <a:xfrm>
              <a:off x="720" y="2694"/>
              <a:ext cx="7" cy="15"/>
            </a:xfrm>
            <a:custGeom>
              <a:avLst/>
              <a:gdLst>
                <a:gd name="T0" fmla="*/ 0 w 8"/>
                <a:gd name="T1" fmla="*/ 6 h 20"/>
                <a:gd name="T2" fmla="*/ 2 w 8"/>
                <a:gd name="T3" fmla="*/ 4 h 20"/>
                <a:gd name="T4" fmla="*/ 4 w 8"/>
                <a:gd name="T5" fmla="*/ 0 h 20"/>
                <a:gd name="T6" fmla="*/ 0 60000 65536"/>
                <a:gd name="T7" fmla="*/ 0 60000 65536"/>
                <a:gd name="T8" fmla="*/ 0 60000 65536"/>
                <a:gd name="T9" fmla="*/ 0 w 8"/>
                <a:gd name="T10" fmla="*/ 0 h 20"/>
                <a:gd name="T11" fmla="*/ 8 w 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0">
                  <a:moveTo>
                    <a:pt x="0" y="20"/>
                  </a:moveTo>
                  <a:lnTo>
                    <a:pt x="2" y="14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7" name="Freeform 177"/>
            <p:cNvSpPr>
              <a:spLocks/>
            </p:cNvSpPr>
            <p:nvPr/>
          </p:nvSpPr>
          <p:spPr bwMode="auto">
            <a:xfrm>
              <a:off x="732" y="2662"/>
              <a:ext cx="6" cy="15"/>
            </a:xfrm>
            <a:custGeom>
              <a:avLst/>
              <a:gdLst>
                <a:gd name="T0" fmla="*/ 0 w 8"/>
                <a:gd name="T1" fmla="*/ 7 h 19"/>
                <a:gd name="T2" fmla="*/ 2 w 8"/>
                <a:gd name="T3" fmla="*/ 4 h 19"/>
                <a:gd name="T4" fmla="*/ 2 w 8"/>
                <a:gd name="T5" fmla="*/ 0 h 19"/>
                <a:gd name="T6" fmla="*/ 0 60000 65536"/>
                <a:gd name="T7" fmla="*/ 0 60000 65536"/>
                <a:gd name="T8" fmla="*/ 0 60000 65536"/>
                <a:gd name="T9" fmla="*/ 0 w 8"/>
                <a:gd name="T10" fmla="*/ 0 h 19"/>
                <a:gd name="T11" fmla="*/ 8 w 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">
                  <a:moveTo>
                    <a:pt x="0" y="19"/>
                  </a:moveTo>
                  <a:lnTo>
                    <a:pt x="5" y="9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8" name="Freeform 178"/>
            <p:cNvSpPr>
              <a:spLocks/>
            </p:cNvSpPr>
            <p:nvPr/>
          </p:nvSpPr>
          <p:spPr bwMode="auto">
            <a:xfrm>
              <a:off x="744" y="2630"/>
              <a:ext cx="6" cy="16"/>
            </a:xfrm>
            <a:custGeom>
              <a:avLst/>
              <a:gdLst>
                <a:gd name="T0" fmla="*/ 0 w 8"/>
                <a:gd name="T1" fmla="*/ 8 h 20"/>
                <a:gd name="T2" fmla="*/ 2 w 8"/>
                <a:gd name="T3" fmla="*/ 7 h 20"/>
                <a:gd name="T4" fmla="*/ 2 w 8"/>
                <a:gd name="T5" fmla="*/ 0 h 20"/>
                <a:gd name="T6" fmla="*/ 0 60000 65536"/>
                <a:gd name="T7" fmla="*/ 0 60000 65536"/>
                <a:gd name="T8" fmla="*/ 0 60000 65536"/>
                <a:gd name="T9" fmla="*/ 0 w 8"/>
                <a:gd name="T10" fmla="*/ 0 h 20"/>
                <a:gd name="T11" fmla="*/ 8 w 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0">
                  <a:moveTo>
                    <a:pt x="0" y="20"/>
                  </a:moveTo>
                  <a:lnTo>
                    <a:pt x="3" y="17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79" name="Freeform 179"/>
            <p:cNvSpPr>
              <a:spLocks/>
            </p:cNvSpPr>
            <p:nvPr/>
          </p:nvSpPr>
          <p:spPr bwMode="auto">
            <a:xfrm>
              <a:off x="756" y="2599"/>
              <a:ext cx="6" cy="15"/>
            </a:xfrm>
            <a:custGeom>
              <a:avLst/>
              <a:gdLst>
                <a:gd name="T0" fmla="*/ 0 w 8"/>
                <a:gd name="T1" fmla="*/ 7 h 19"/>
                <a:gd name="T2" fmla="*/ 2 w 8"/>
                <a:gd name="T3" fmla="*/ 2 h 19"/>
                <a:gd name="T4" fmla="*/ 2 w 8"/>
                <a:gd name="T5" fmla="*/ 0 h 19"/>
                <a:gd name="T6" fmla="*/ 0 60000 65536"/>
                <a:gd name="T7" fmla="*/ 0 60000 65536"/>
                <a:gd name="T8" fmla="*/ 0 60000 65536"/>
                <a:gd name="T9" fmla="*/ 0 w 8"/>
                <a:gd name="T10" fmla="*/ 0 h 19"/>
                <a:gd name="T11" fmla="*/ 8 w 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">
                  <a:moveTo>
                    <a:pt x="0" y="19"/>
                  </a:moveTo>
                  <a:lnTo>
                    <a:pt x="6" y="3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0" name="Freeform 180"/>
            <p:cNvSpPr>
              <a:spLocks/>
            </p:cNvSpPr>
            <p:nvPr/>
          </p:nvSpPr>
          <p:spPr bwMode="auto">
            <a:xfrm>
              <a:off x="767" y="2566"/>
              <a:ext cx="5" cy="16"/>
            </a:xfrm>
            <a:custGeom>
              <a:avLst/>
              <a:gdLst>
                <a:gd name="T0" fmla="*/ 0 w 6"/>
                <a:gd name="T1" fmla="*/ 7 h 21"/>
                <a:gd name="T2" fmla="*/ 3 w 6"/>
                <a:gd name="T3" fmla="*/ 3 h 21"/>
                <a:gd name="T4" fmla="*/ 3 w 6"/>
                <a:gd name="T5" fmla="*/ 0 h 21"/>
                <a:gd name="T6" fmla="*/ 0 60000 65536"/>
                <a:gd name="T7" fmla="*/ 0 60000 65536"/>
                <a:gd name="T8" fmla="*/ 0 60000 65536"/>
                <a:gd name="T9" fmla="*/ 0 w 6"/>
                <a:gd name="T10" fmla="*/ 0 h 21"/>
                <a:gd name="T11" fmla="*/ 6 w 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1">
                  <a:moveTo>
                    <a:pt x="0" y="21"/>
                  </a:moveTo>
                  <a:lnTo>
                    <a:pt x="3" y="9"/>
                  </a:lnTo>
                  <a:lnTo>
                    <a:pt x="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1" name="Freeform 181"/>
            <p:cNvSpPr>
              <a:spLocks/>
            </p:cNvSpPr>
            <p:nvPr/>
          </p:nvSpPr>
          <p:spPr bwMode="auto">
            <a:xfrm>
              <a:off x="778" y="2534"/>
              <a:ext cx="5" cy="16"/>
            </a:xfrm>
            <a:custGeom>
              <a:avLst/>
              <a:gdLst>
                <a:gd name="T0" fmla="*/ 0 w 6"/>
                <a:gd name="T1" fmla="*/ 7 h 21"/>
                <a:gd name="T2" fmla="*/ 1 w 6"/>
                <a:gd name="T3" fmla="*/ 5 h 21"/>
                <a:gd name="T4" fmla="*/ 3 w 6"/>
                <a:gd name="T5" fmla="*/ 0 h 21"/>
                <a:gd name="T6" fmla="*/ 0 60000 65536"/>
                <a:gd name="T7" fmla="*/ 0 60000 65536"/>
                <a:gd name="T8" fmla="*/ 0 60000 65536"/>
                <a:gd name="T9" fmla="*/ 0 w 6"/>
                <a:gd name="T10" fmla="*/ 0 h 21"/>
                <a:gd name="T11" fmla="*/ 6 w 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1">
                  <a:moveTo>
                    <a:pt x="0" y="21"/>
                  </a:moveTo>
                  <a:lnTo>
                    <a:pt x="1" y="15"/>
                  </a:lnTo>
                  <a:lnTo>
                    <a:pt x="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2" name="Freeform 182"/>
            <p:cNvSpPr>
              <a:spLocks/>
            </p:cNvSpPr>
            <p:nvPr/>
          </p:nvSpPr>
          <p:spPr bwMode="auto">
            <a:xfrm>
              <a:off x="789" y="2502"/>
              <a:ext cx="4" cy="15"/>
            </a:xfrm>
            <a:custGeom>
              <a:avLst/>
              <a:gdLst>
                <a:gd name="T0" fmla="*/ 0 w 6"/>
                <a:gd name="T1" fmla="*/ 7 h 19"/>
                <a:gd name="T2" fmla="*/ 1 w 6"/>
                <a:gd name="T3" fmla="*/ 4 h 19"/>
                <a:gd name="T4" fmla="*/ 1 w 6"/>
                <a:gd name="T5" fmla="*/ 0 h 19"/>
                <a:gd name="T6" fmla="*/ 0 60000 65536"/>
                <a:gd name="T7" fmla="*/ 0 60000 65536"/>
                <a:gd name="T8" fmla="*/ 0 60000 65536"/>
                <a:gd name="T9" fmla="*/ 0 w 6"/>
                <a:gd name="T10" fmla="*/ 0 h 19"/>
                <a:gd name="T11" fmla="*/ 6 w 6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9">
                  <a:moveTo>
                    <a:pt x="0" y="19"/>
                  </a:moveTo>
                  <a:lnTo>
                    <a:pt x="3" y="10"/>
                  </a:lnTo>
                  <a:lnTo>
                    <a:pt x="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3" name="Line 183"/>
            <p:cNvSpPr>
              <a:spLocks noChangeShapeType="1"/>
            </p:cNvSpPr>
            <p:nvPr/>
          </p:nvSpPr>
          <p:spPr bwMode="auto">
            <a:xfrm flipV="1">
              <a:off x="800" y="2482"/>
              <a:ext cx="0" cy="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4" name="Line 184"/>
            <p:cNvSpPr>
              <a:spLocks noChangeShapeType="1"/>
            </p:cNvSpPr>
            <p:nvPr/>
          </p:nvSpPr>
          <p:spPr bwMode="auto">
            <a:xfrm flipV="1">
              <a:off x="800" y="2479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5" name="Line 185"/>
            <p:cNvSpPr>
              <a:spLocks noChangeShapeType="1"/>
            </p:cNvSpPr>
            <p:nvPr/>
          </p:nvSpPr>
          <p:spPr bwMode="auto">
            <a:xfrm flipV="1">
              <a:off x="802" y="2477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6" name="Line 186"/>
            <p:cNvSpPr>
              <a:spLocks noChangeShapeType="1"/>
            </p:cNvSpPr>
            <p:nvPr/>
          </p:nvSpPr>
          <p:spPr bwMode="auto">
            <a:xfrm flipV="1">
              <a:off x="802" y="2475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7" name="Line 187"/>
            <p:cNvSpPr>
              <a:spLocks noChangeShapeType="1"/>
            </p:cNvSpPr>
            <p:nvPr/>
          </p:nvSpPr>
          <p:spPr bwMode="auto">
            <a:xfrm>
              <a:off x="803" y="2475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8" name="Line 188"/>
            <p:cNvSpPr>
              <a:spLocks noChangeShapeType="1"/>
            </p:cNvSpPr>
            <p:nvPr/>
          </p:nvSpPr>
          <p:spPr bwMode="auto">
            <a:xfrm>
              <a:off x="422" y="3364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89" name="Line 189"/>
            <p:cNvSpPr>
              <a:spLocks noChangeShapeType="1"/>
            </p:cNvSpPr>
            <p:nvPr/>
          </p:nvSpPr>
          <p:spPr bwMode="auto">
            <a:xfrm>
              <a:off x="422" y="3364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0" name="Line 190"/>
            <p:cNvSpPr>
              <a:spLocks noChangeShapeType="1"/>
            </p:cNvSpPr>
            <p:nvPr/>
          </p:nvSpPr>
          <p:spPr bwMode="auto">
            <a:xfrm>
              <a:off x="422" y="3365"/>
              <a:ext cx="1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1" name="Line 191"/>
            <p:cNvSpPr>
              <a:spLocks noChangeShapeType="1"/>
            </p:cNvSpPr>
            <p:nvPr/>
          </p:nvSpPr>
          <p:spPr bwMode="auto">
            <a:xfrm>
              <a:off x="422" y="3368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2" name="Freeform 192"/>
            <p:cNvSpPr>
              <a:spLocks/>
            </p:cNvSpPr>
            <p:nvPr/>
          </p:nvSpPr>
          <p:spPr bwMode="auto">
            <a:xfrm>
              <a:off x="424" y="3371"/>
              <a:ext cx="0" cy="9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2 h 12"/>
                <a:gd name="T4" fmla="*/ 0 w 1"/>
                <a:gd name="T5" fmla="*/ 4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1" y="1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3" name="Line 193"/>
            <p:cNvSpPr>
              <a:spLocks noChangeShapeType="1"/>
            </p:cNvSpPr>
            <p:nvPr/>
          </p:nvSpPr>
          <p:spPr bwMode="auto">
            <a:xfrm>
              <a:off x="429" y="3397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4" name="Freeform 194"/>
            <p:cNvSpPr>
              <a:spLocks/>
            </p:cNvSpPr>
            <p:nvPr/>
          </p:nvSpPr>
          <p:spPr bwMode="auto">
            <a:xfrm>
              <a:off x="431" y="3400"/>
              <a:ext cx="3" cy="13"/>
            </a:xfrm>
            <a:custGeom>
              <a:avLst/>
              <a:gdLst>
                <a:gd name="T0" fmla="*/ 0 w 4"/>
                <a:gd name="T1" fmla="*/ 0 h 16"/>
                <a:gd name="T2" fmla="*/ 2 w 4"/>
                <a:gd name="T3" fmla="*/ 4 h 16"/>
                <a:gd name="T4" fmla="*/ 2 w 4"/>
                <a:gd name="T5" fmla="*/ 7 h 16"/>
                <a:gd name="T6" fmla="*/ 0 60000 65536"/>
                <a:gd name="T7" fmla="*/ 0 60000 65536"/>
                <a:gd name="T8" fmla="*/ 0 60000 65536"/>
                <a:gd name="T9" fmla="*/ 0 w 4"/>
                <a:gd name="T10" fmla="*/ 0 h 16"/>
                <a:gd name="T11" fmla="*/ 4 w 4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6">
                  <a:moveTo>
                    <a:pt x="0" y="0"/>
                  </a:moveTo>
                  <a:lnTo>
                    <a:pt x="3" y="9"/>
                  </a:lnTo>
                  <a:lnTo>
                    <a:pt x="4" y="1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5" name="Line 195"/>
            <p:cNvSpPr>
              <a:spLocks noChangeShapeType="1"/>
            </p:cNvSpPr>
            <p:nvPr/>
          </p:nvSpPr>
          <p:spPr bwMode="auto">
            <a:xfrm>
              <a:off x="441" y="3429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6" name="Freeform 196"/>
            <p:cNvSpPr>
              <a:spLocks/>
            </p:cNvSpPr>
            <p:nvPr/>
          </p:nvSpPr>
          <p:spPr bwMode="auto">
            <a:xfrm>
              <a:off x="441" y="3429"/>
              <a:ext cx="7" cy="15"/>
            </a:xfrm>
            <a:custGeom>
              <a:avLst/>
              <a:gdLst>
                <a:gd name="T0" fmla="*/ 0 w 9"/>
                <a:gd name="T1" fmla="*/ 0 h 18"/>
                <a:gd name="T2" fmla="*/ 2 w 9"/>
                <a:gd name="T3" fmla="*/ 5 h 18"/>
                <a:gd name="T4" fmla="*/ 3 w 9"/>
                <a:gd name="T5" fmla="*/ 8 h 18"/>
                <a:gd name="T6" fmla="*/ 0 60000 65536"/>
                <a:gd name="T7" fmla="*/ 0 60000 65536"/>
                <a:gd name="T8" fmla="*/ 0 60000 65536"/>
                <a:gd name="T9" fmla="*/ 0 w 9"/>
                <a:gd name="T10" fmla="*/ 0 h 18"/>
                <a:gd name="T11" fmla="*/ 9 w 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8">
                  <a:moveTo>
                    <a:pt x="0" y="0"/>
                  </a:moveTo>
                  <a:lnTo>
                    <a:pt x="5" y="9"/>
                  </a:lnTo>
                  <a:lnTo>
                    <a:pt x="9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7" name="Line 197"/>
            <p:cNvSpPr>
              <a:spLocks noChangeShapeType="1"/>
            </p:cNvSpPr>
            <p:nvPr/>
          </p:nvSpPr>
          <p:spPr bwMode="auto">
            <a:xfrm>
              <a:off x="456" y="3458"/>
              <a:ext cx="1" cy="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8" name="Freeform 198"/>
            <p:cNvSpPr>
              <a:spLocks/>
            </p:cNvSpPr>
            <p:nvPr/>
          </p:nvSpPr>
          <p:spPr bwMode="auto">
            <a:xfrm>
              <a:off x="457" y="3462"/>
              <a:ext cx="7" cy="11"/>
            </a:xfrm>
            <a:custGeom>
              <a:avLst/>
              <a:gdLst>
                <a:gd name="T0" fmla="*/ 0 w 9"/>
                <a:gd name="T1" fmla="*/ 0 h 15"/>
                <a:gd name="T2" fmla="*/ 3 w 9"/>
                <a:gd name="T3" fmla="*/ 3 h 15"/>
                <a:gd name="T4" fmla="*/ 3 w 9"/>
                <a:gd name="T5" fmla="*/ 4 h 15"/>
                <a:gd name="T6" fmla="*/ 0 60000 65536"/>
                <a:gd name="T7" fmla="*/ 0 60000 65536"/>
                <a:gd name="T8" fmla="*/ 0 60000 65536"/>
                <a:gd name="T9" fmla="*/ 0 w 9"/>
                <a:gd name="T10" fmla="*/ 0 h 15"/>
                <a:gd name="T11" fmla="*/ 9 w 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5">
                  <a:moveTo>
                    <a:pt x="0" y="0"/>
                  </a:moveTo>
                  <a:lnTo>
                    <a:pt x="8" y="10"/>
                  </a:lnTo>
                  <a:lnTo>
                    <a:pt x="9" y="1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99" name="Line 199"/>
            <p:cNvSpPr>
              <a:spLocks noChangeShapeType="1"/>
            </p:cNvSpPr>
            <p:nvPr/>
          </p:nvSpPr>
          <p:spPr bwMode="auto">
            <a:xfrm>
              <a:off x="474" y="3487"/>
              <a:ext cx="4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0" name="Freeform 200"/>
            <p:cNvSpPr>
              <a:spLocks/>
            </p:cNvSpPr>
            <p:nvPr/>
          </p:nvSpPr>
          <p:spPr bwMode="auto">
            <a:xfrm>
              <a:off x="478" y="3492"/>
              <a:ext cx="5" cy="10"/>
            </a:xfrm>
            <a:custGeom>
              <a:avLst/>
              <a:gdLst>
                <a:gd name="T0" fmla="*/ 0 w 7"/>
                <a:gd name="T1" fmla="*/ 0 h 12"/>
                <a:gd name="T2" fmla="*/ 1 w 7"/>
                <a:gd name="T3" fmla="*/ 3 h 12"/>
                <a:gd name="T4" fmla="*/ 2 w 7"/>
                <a:gd name="T5" fmla="*/ 6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0" y="0"/>
                  </a:moveTo>
                  <a:lnTo>
                    <a:pt x="4" y="7"/>
                  </a:lnTo>
                  <a:lnTo>
                    <a:pt x="7" y="1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1" name="Line 201"/>
            <p:cNvSpPr>
              <a:spLocks noChangeShapeType="1"/>
            </p:cNvSpPr>
            <p:nvPr/>
          </p:nvSpPr>
          <p:spPr bwMode="auto">
            <a:xfrm>
              <a:off x="492" y="3516"/>
              <a:ext cx="3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2" name="Freeform 202"/>
            <p:cNvSpPr>
              <a:spLocks/>
            </p:cNvSpPr>
            <p:nvPr/>
          </p:nvSpPr>
          <p:spPr bwMode="auto">
            <a:xfrm>
              <a:off x="495" y="3519"/>
              <a:ext cx="7" cy="11"/>
            </a:xfrm>
            <a:custGeom>
              <a:avLst/>
              <a:gdLst>
                <a:gd name="T0" fmla="*/ 0 w 9"/>
                <a:gd name="T1" fmla="*/ 0 h 14"/>
                <a:gd name="T2" fmla="*/ 2 w 9"/>
                <a:gd name="T3" fmla="*/ 4 h 14"/>
                <a:gd name="T4" fmla="*/ 3 w 9"/>
                <a:gd name="T5" fmla="*/ 6 h 14"/>
                <a:gd name="T6" fmla="*/ 0 60000 65536"/>
                <a:gd name="T7" fmla="*/ 0 60000 65536"/>
                <a:gd name="T8" fmla="*/ 0 60000 65536"/>
                <a:gd name="T9" fmla="*/ 0 w 9"/>
                <a:gd name="T10" fmla="*/ 0 h 14"/>
                <a:gd name="T11" fmla="*/ 9 w 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4">
                  <a:moveTo>
                    <a:pt x="0" y="0"/>
                  </a:moveTo>
                  <a:lnTo>
                    <a:pt x="6" y="9"/>
                  </a:lnTo>
                  <a:lnTo>
                    <a:pt x="9" y="1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3" name="Freeform 203"/>
            <p:cNvSpPr>
              <a:spLocks/>
            </p:cNvSpPr>
            <p:nvPr/>
          </p:nvSpPr>
          <p:spPr bwMode="auto">
            <a:xfrm>
              <a:off x="511" y="3544"/>
              <a:ext cx="11" cy="12"/>
            </a:xfrm>
            <a:custGeom>
              <a:avLst/>
              <a:gdLst>
                <a:gd name="T0" fmla="*/ 0 w 14"/>
                <a:gd name="T1" fmla="*/ 0 h 16"/>
                <a:gd name="T2" fmla="*/ 2 w 14"/>
                <a:gd name="T3" fmla="*/ 2 h 16"/>
                <a:gd name="T4" fmla="*/ 6 w 14"/>
                <a:gd name="T5" fmla="*/ 5 h 16"/>
                <a:gd name="T6" fmla="*/ 0 60000 65536"/>
                <a:gd name="T7" fmla="*/ 0 60000 65536"/>
                <a:gd name="T8" fmla="*/ 0 60000 65536"/>
                <a:gd name="T9" fmla="*/ 0 w 14"/>
                <a:gd name="T10" fmla="*/ 0 h 16"/>
                <a:gd name="T11" fmla="*/ 14 w 14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6">
                  <a:moveTo>
                    <a:pt x="0" y="0"/>
                  </a:moveTo>
                  <a:lnTo>
                    <a:pt x="6" y="7"/>
                  </a:lnTo>
                  <a:lnTo>
                    <a:pt x="14" y="1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4" name="Line 204"/>
            <p:cNvSpPr>
              <a:spLocks noChangeShapeType="1"/>
            </p:cNvSpPr>
            <p:nvPr/>
          </p:nvSpPr>
          <p:spPr bwMode="auto">
            <a:xfrm>
              <a:off x="532" y="3570"/>
              <a:ext cx="3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5" name="Freeform 205"/>
            <p:cNvSpPr>
              <a:spLocks/>
            </p:cNvSpPr>
            <p:nvPr/>
          </p:nvSpPr>
          <p:spPr bwMode="auto">
            <a:xfrm>
              <a:off x="535" y="3575"/>
              <a:ext cx="6" cy="10"/>
            </a:xfrm>
            <a:custGeom>
              <a:avLst/>
              <a:gdLst>
                <a:gd name="T0" fmla="*/ 0 w 8"/>
                <a:gd name="T1" fmla="*/ 0 h 12"/>
                <a:gd name="T2" fmla="*/ 2 w 8"/>
                <a:gd name="T3" fmla="*/ 6 h 12"/>
                <a:gd name="T4" fmla="*/ 2 w 8"/>
                <a:gd name="T5" fmla="*/ 6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1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6" name="Freeform 206"/>
            <p:cNvSpPr>
              <a:spLocks/>
            </p:cNvSpPr>
            <p:nvPr/>
          </p:nvSpPr>
          <p:spPr bwMode="auto">
            <a:xfrm>
              <a:off x="550" y="3599"/>
              <a:ext cx="10" cy="14"/>
            </a:xfrm>
            <a:custGeom>
              <a:avLst/>
              <a:gdLst>
                <a:gd name="T0" fmla="*/ 0 w 12"/>
                <a:gd name="T1" fmla="*/ 0 h 18"/>
                <a:gd name="T2" fmla="*/ 3 w 12"/>
                <a:gd name="T3" fmla="*/ 2 h 18"/>
                <a:gd name="T4" fmla="*/ 6 w 12"/>
                <a:gd name="T5" fmla="*/ 7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0"/>
                  </a:moveTo>
                  <a:lnTo>
                    <a:pt x="4" y="6"/>
                  </a:lnTo>
                  <a:lnTo>
                    <a:pt x="12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7" name="Freeform 207"/>
            <p:cNvSpPr>
              <a:spLocks/>
            </p:cNvSpPr>
            <p:nvPr/>
          </p:nvSpPr>
          <p:spPr bwMode="auto">
            <a:xfrm>
              <a:off x="569" y="3627"/>
              <a:ext cx="10" cy="14"/>
            </a:xfrm>
            <a:custGeom>
              <a:avLst/>
              <a:gdLst>
                <a:gd name="T0" fmla="*/ 0 w 12"/>
                <a:gd name="T1" fmla="*/ 0 h 18"/>
                <a:gd name="T2" fmla="*/ 3 w 12"/>
                <a:gd name="T3" fmla="*/ 3 h 18"/>
                <a:gd name="T4" fmla="*/ 6 w 12"/>
                <a:gd name="T5" fmla="*/ 7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0"/>
                  </a:moveTo>
                  <a:lnTo>
                    <a:pt x="6" y="8"/>
                  </a:lnTo>
                  <a:lnTo>
                    <a:pt x="12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8" name="Freeform 208"/>
            <p:cNvSpPr>
              <a:spLocks/>
            </p:cNvSpPr>
            <p:nvPr/>
          </p:nvSpPr>
          <p:spPr bwMode="auto">
            <a:xfrm>
              <a:off x="588" y="3655"/>
              <a:ext cx="9" cy="14"/>
            </a:xfrm>
            <a:custGeom>
              <a:avLst/>
              <a:gdLst>
                <a:gd name="T0" fmla="*/ 0 w 12"/>
                <a:gd name="T1" fmla="*/ 0 h 18"/>
                <a:gd name="T2" fmla="*/ 2 w 12"/>
                <a:gd name="T3" fmla="*/ 4 h 18"/>
                <a:gd name="T4" fmla="*/ 4 w 12"/>
                <a:gd name="T5" fmla="*/ 7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0"/>
                  </a:moveTo>
                  <a:lnTo>
                    <a:pt x="7" y="11"/>
                  </a:lnTo>
                  <a:lnTo>
                    <a:pt x="12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09" name="Line 209"/>
            <p:cNvSpPr>
              <a:spLocks noChangeShapeType="1"/>
            </p:cNvSpPr>
            <p:nvPr/>
          </p:nvSpPr>
          <p:spPr bwMode="auto">
            <a:xfrm>
              <a:off x="607" y="3683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0" name="Freeform 210"/>
            <p:cNvSpPr>
              <a:spLocks/>
            </p:cNvSpPr>
            <p:nvPr/>
          </p:nvSpPr>
          <p:spPr bwMode="auto">
            <a:xfrm>
              <a:off x="607" y="3683"/>
              <a:ext cx="9" cy="14"/>
            </a:xfrm>
            <a:custGeom>
              <a:avLst/>
              <a:gdLst>
                <a:gd name="T0" fmla="*/ 0 w 12"/>
                <a:gd name="T1" fmla="*/ 0 h 18"/>
                <a:gd name="T2" fmla="*/ 3 w 12"/>
                <a:gd name="T3" fmla="*/ 5 h 18"/>
                <a:gd name="T4" fmla="*/ 4 w 12"/>
                <a:gd name="T5" fmla="*/ 7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0"/>
                  </a:moveTo>
                  <a:lnTo>
                    <a:pt x="9" y="14"/>
                  </a:lnTo>
                  <a:lnTo>
                    <a:pt x="12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1" name="Line 211"/>
            <p:cNvSpPr>
              <a:spLocks noChangeShapeType="1"/>
            </p:cNvSpPr>
            <p:nvPr/>
          </p:nvSpPr>
          <p:spPr bwMode="auto">
            <a:xfrm>
              <a:off x="626" y="3712"/>
              <a:ext cx="0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2" name="Freeform 212"/>
            <p:cNvSpPr>
              <a:spLocks/>
            </p:cNvSpPr>
            <p:nvPr/>
          </p:nvSpPr>
          <p:spPr bwMode="auto">
            <a:xfrm>
              <a:off x="626" y="3714"/>
              <a:ext cx="8" cy="12"/>
            </a:xfrm>
            <a:custGeom>
              <a:avLst/>
              <a:gdLst>
                <a:gd name="T0" fmla="*/ 0 w 9"/>
                <a:gd name="T1" fmla="*/ 0 h 15"/>
                <a:gd name="T2" fmla="*/ 4 w 9"/>
                <a:gd name="T3" fmla="*/ 5 h 15"/>
                <a:gd name="T4" fmla="*/ 5 w 9"/>
                <a:gd name="T5" fmla="*/ 6 h 15"/>
                <a:gd name="T6" fmla="*/ 0 60000 65536"/>
                <a:gd name="T7" fmla="*/ 0 60000 65536"/>
                <a:gd name="T8" fmla="*/ 0 60000 65536"/>
                <a:gd name="T9" fmla="*/ 0 w 9"/>
                <a:gd name="T10" fmla="*/ 0 h 15"/>
                <a:gd name="T11" fmla="*/ 9 w 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5">
                  <a:moveTo>
                    <a:pt x="0" y="0"/>
                  </a:moveTo>
                  <a:lnTo>
                    <a:pt x="8" y="12"/>
                  </a:lnTo>
                  <a:lnTo>
                    <a:pt x="9" y="1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3" name="Line 213"/>
            <p:cNvSpPr>
              <a:spLocks noChangeShapeType="1"/>
            </p:cNvSpPr>
            <p:nvPr/>
          </p:nvSpPr>
          <p:spPr bwMode="auto">
            <a:xfrm>
              <a:off x="643" y="3741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4" name="Freeform 214"/>
            <p:cNvSpPr>
              <a:spLocks/>
            </p:cNvSpPr>
            <p:nvPr/>
          </p:nvSpPr>
          <p:spPr bwMode="auto">
            <a:xfrm>
              <a:off x="644" y="3742"/>
              <a:ext cx="8" cy="13"/>
            </a:xfrm>
            <a:custGeom>
              <a:avLst/>
              <a:gdLst>
                <a:gd name="T0" fmla="*/ 0 w 9"/>
                <a:gd name="T1" fmla="*/ 0 h 17"/>
                <a:gd name="T2" fmla="*/ 4 w 9"/>
                <a:gd name="T3" fmla="*/ 4 h 17"/>
                <a:gd name="T4" fmla="*/ 5 w 9"/>
                <a:gd name="T5" fmla="*/ 6 h 17"/>
                <a:gd name="T6" fmla="*/ 0 60000 65536"/>
                <a:gd name="T7" fmla="*/ 0 60000 65536"/>
                <a:gd name="T8" fmla="*/ 0 60000 65536"/>
                <a:gd name="T9" fmla="*/ 0 w 9"/>
                <a:gd name="T10" fmla="*/ 0 h 17"/>
                <a:gd name="T11" fmla="*/ 9 w 9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7">
                  <a:moveTo>
                    <a:pt x="0" y="0"/>
                  </a:moveTo>
                  <a:lnTo>
                    <a:pt x="7" y="12"/>
                  </a:lnTo>
                  <a:lnTo>
                    <a:pt x="9" y="17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5" name="Line 215"/>
            <p:cNvSpPr>
              <a:spLocks noChangeShapeType="1"/>
            </p:cNvSpPr>
            <p:nvPr/>
          </p:nvSpPr>
          <p:spPr bwMode="auto">
            <a:xfrm>
              <a:off x="661" y="3770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6" name="Freeform 216"/>
            <p:cNvSpPr>
              <a:spLocks/>
            </p:cNvSpPr>
            <p:nvPr/>
          </p:nvSpPr>
          <p:spPr bwMode="auto">
            <a:xfrm>
              <a:off x="661" y="3770"/>
              <a:ext cx="8" cy="14"/>
            </a:xfrm>
            <a:custGeom>
              <a:avLst/>
              <a:gdLst>
                <a:gd name="T0" fmla="*/ 0 w 10"/>
                <a:gd name="T1" fmla="*/ 0 h 18"/>
                <a:gd name="T2" fmla="*/ 2 w 10"/>
                <a:gd name="T3" fmla="*/ 4 h 18"/>
                <a:gd name="T4" fmla="*/ 4 w 10"/>
                <a:gd name="T5" fmla="*/ 7 h 18"/>
                <a:gd name="T6" fmla="*/ 0 60000 65536"/>
                <a:gd name="T7" fmla="*/ 0 60000 65536"/>
                <a:gd name="T8" fmla="*/ 0 60000 65536"/>
                <a:gd name="T9" fmla="*/ 0 w 10"/>
                <a:gd name="T10" fmla="*/ 0 h 18"/>
                <a:gd name="T11" fmla="*/ 10 w 1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8">
                  <a:moveTo>
                    <a:pt x="0" y="0"/>
                  </a:moveTo>
                  <a:lnTo>
                    <a:pt x="6" y="12"/>
                  </a:lnTo>
                  <a:lnTo>
                    <a:pt x="10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7" name="Freeform 217"/>
            <p:cNvSpPr>
              <a:spLocks/>
            </p:cNvSpPr>
            <p:nvPr/>
          </p:nvSpPr>
          <p:spPr bwMode="auto">
            <a:xfrm>
              <a:off x="677" y="3799"/>
              <a:ext cx="8" cy="15"/>
            </a:xfrm>
            <a:custGeom>
              <a:avLst/>
              <a:gdLst>
                <a:gd name="T0" fmla="*/ 0 w 10"/>
                <a:gd name="T1" fmla="*/ 0 h 20"/>
                <a:gd name="T2" fmla="*/ 2 w 10"/>
                <a:gd name="T3" fmla="*/ 3 h 20"/>
                <a:gd name="T4" fmla="*/ 4 w 10"/>
                <a:gd name="T5" fmla="*/ 6 h 20"/>
                <a:gd name="T6" fmla="*/ 0 60000 65536"/>
                <a:gd name="T7" fmla="*/ 0 60000 65536"/>
                <a:gd name="T8" fmla="*/ 0 60000 65536"/>
                <a:gd name="T9" fmla="*/ 0 w 10"/>
                <a:gd name="T10" fmla="*/ 0 h 20"/>
                <a:gd name="T11" fmla="*/ 10 w 10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0">
                  <a:moveTo>
                    <a:pt x="0" y="0"/>
                  </a:moveTo>
                  <a:lnTo>
                    <a:pt x="4" y="11"/>
                  </a:lnTo>
                  <a:lnTo>
                    <a:pt x="10" y="2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8" name="Freeform 218"/>
            <p:cNvSpPr>
              <a:spLocks/>
            </p:cNvSpPr>
            <p:nvPr/>
          </p:nvSpPr>
          <p:spPr bwMode="auto">
            <a:xfrm>
              <a:off x="692" y="3829"/>
              <a:ext cx="7" cy="16"/>
            </a:xfrm>
            <a:custGeom>
              <a:avLst/>
              <a:gdLst>
                <a:gd name="T0" fmla="*/ 0 w 9"/>
                <a:gd name="T1" fmla="*/ 0 h 20"/>
                <a:gd name="T2" fmla="*/ 2 w 9"/>
                <a:gd name="T3" fmla="*/ 3 h 20"/>
                <a:gd name="T4" fmla="*/ 3 w 9"/>
                <a:gd name="T5" fmla="*/ 8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0"/>
                  </a:moveTo>
                  <a:lnTo>
                    <a:pt x="3" y="8"/>
                  </a:lnTo>
                  <a:lnTo>
                    <a:pt x="9" y="2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19" name="Line 219"/>
            <p:cNvSpPr>
              <a:spLocks noChangeShapeType="1"/>
            </p:cNvSpPr>
            <p:nvPr/>
          </p:nvSpPr>
          <p:spPr bwMode="auto">
            <a:xfrm>
              <a:off x="706" y="3860"/>
              <a:ext cx="3" cy="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0" name="Freeform 220"/>
            <p:cNvSpPr>
              <a:spLocks/>
            </p:cNvSpPr>
            <p:nvPr/>
          </p:nvSpPr>
          <p:spPr bwMode="auto">
            <a:xfrm>
              <a:off x="709" y="3864"/>
              <a:ext cx="4" cy="11"/>
            </a:xfrm>
            <a:custGeom>
              <a:avLst/>
              <a:gdLst>
                <a:gd name="T0" fmla="*/ 0 w 6"/>
                <a:gd name="T1" fmla="*/ 0 h 14"/>
                <a:gd name="T2" fmla="*/ 1 w 6"/>
                <a:gd name="T3" fmla="*/ 5 h 14"/>
                <a:gd name="T4" fmla="*/ 1 w 6"/>
                <a:gd name="T5" fmla="*/ 6 h 14"/>
                <a:gd name="T6" fmla="*/ 0 60000 65536"/>
                <a:gd name="T7" fmla="*/ 0 60000 65536"/>
                <a:gd name="T8" fmla="*/ 0 60000 65536"/>
                <a:gd name="T9" fmla="*/ 0 w 6"/>
                <a:gd name="T10" fmla="*/ 0 h 14"/>
                <a:gd name="T11" fmla="*/ 6 w 6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4">
                  <a:moveTo>
                    <a:pt x="0" y="0"/>
                  </a:moveTo>
                  <a:lnTo>
                    <a:pt x="6" y="12"/>
                  </a:lnTo>
                  <a:lnTo>
                    <a:pt x="6" y="1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1" name="Freeform 221"/>
            <p:cNvSpPr>
              <a:spLocks/>
            </p:cNvSpPr>
            <p:nvPr/>
          </p:nvSpPr>
          <p:spPr bwMode="auto">
            <a:xfrm>
              <a:off x="720" y="3890"/>
              <a:ext cx="7" cy="17"/>
            </a:xfrm>
            <a:custGeom>
              <a:avLst/>
              <a:gdLst>
                <a:gd name="T0" fmla="*/ 0 w 8"/>
                <a:gd name="T1" fmla="*/ 0 h 21"/>
                <a:gd name="T2" fmla="*/ 2 w 8"/>
                <a:gd name="T3" fmla="*/ 3 h 21"/>
                <a:gd name="T4" fmla="*/ 4 w 8"/>
                <a:gd name="T5" fmla="*/ 9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0" y="0"/>
                  </a:moveTo>
                  <a:lnTo>
                    <a:pt x="2" y="8"/>
                  </a:lnTo>
                  <a:lnTo>
                    <a:pt x="8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2" name="Freeform 222"/>
            <p:cNvSpPr>
              <a:spLocks/>
            </p:cNvSpPr>
            <p:nvPr/>
          </p:nvSpPr>
          <p:spPr bwMode="auto">
            <a:xfrm>
              <a:off x="732" y="3922"/>
              <a:ext cx="6" cy="17"/>
            </a:xfrm>
            <a:custGeom>
              <a:avLst/>
              <a:gdLst>
                <a:gd name="T0" fmla="*/ 0 w 8"/>
                <a:gd name="T1" fmla="*/ 0 h 21"/>
                <a:gd name="T2" fmla="*/ 2 w 8"/>
                <a:gd name="T3" fmla="*/ 5 h 21"/>
                <a:gd name="T4" fmla="*/ 2 w 8"/>
                <a:gd name="T5" fmla="*/ 9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0" y="0"/>
                  </a:moveTo>
                  <a:lnTo>
                    <a:pt x="5" y="12"/>
                  </a:lnTo>
                  <a:lnTo>
                    <a:pt x="8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3" name="Freeform 223"/>
            <p:cNvSpPr>
              <a:spLocks/>
            </p:cNvSpPr>
            <p:nvPr/>
          </p:nvSpPr>
          <p:spPr bwMode="auto">
            <a:xfrm>
              <a:off x="744" y="3954"/>
              <a:ext cx="6" cy="16"/>
            </a:xfrm>
            <a:custGeom>
              <a:avLst/>
              <a:gdLst>
                <a:gd name="T0" fmla="*/ 0 w 8"/>
                <a:gd name="T1" fmla="*/ 0 h 21"/>
                <a:gd name="T2" fmla="*/ 2 w 8"/>
                <a:gd name="T3" fmla="*/ 2 h 21"/>
                <a:gd name="T4" fmla="*/ 2 w 8"/>
                <a:gd name="T5" fmla="*/ 7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0" y="0"/>
                  </a:moveTo>
                  <a:lnTo>
                    <a:pt x="3" y="5"/>
                  </a:lnTo>
                  <a:lnTo>
                    <a:pt x="8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4" name="Freeform 224"/>
            <p:cNvSpPr>
              <a:spLocks/>
            </p:cNvSpPr>
            <p:nvPr/>
          </p:nvSpPr>
          <p:spPr bwMode="auto">
            <a:xfrm>
              <a:off x="756" y="3986"/>
              <a:ext cx="6" cy="16"/>
            </a:xfrm>
            <a:custGeom>
              <a:avLst/>
              <a:gdLst>
                <a:gd name="T0" fmla="*/ 0 w 8"/>
                <a:gd name="T1" fmla="*/ 0 h 21"/>
                <a:gd name="T2" fmla="*/ 2 w 8"/>
                <a:gd name="T3" fmla="*/ 6 h 21"/>
                <a:gd name="T4" fmla="*/ 2 w 8"/>
                <a:gd name="T5" fmla="*/ 7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0" y="0"/>
                  </a:moveTo>
                  <a:lnTo>
                    <a:pt x="6" y="18"/>
                  </a:lnTo>
                  <a:lnTo>
                    <a:pt x="8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5" name="Freeform 225"/>
            <p:cNvSpPr>
              <a:spLocks/>
            </p:cNvSpPr>
            <p:nvPr/>
          </p:nvSpPr>
          <p:spPr bwMode="auto">
            <a:xfrm>
              <a:off x="767" y="4017"/>
              <a:ext cx="5" cy="17"/>
            </a:xfrm>
            <a:custGeom>
              <a:avLst/>
              <a:gdLst>
                <a:gd name="T0" fmla="*/ 0 w 6"/>
                <a:gd name="T1" fmla="*/ 0 h 21"/>
                <a:gd name="T2" fmla="*/ 3 w 6"/>
                <a:gd name="T3" fmla="*/ 6 h 21"/>
                <a:gd name="T4" fmla="*/ 3 w 6"/>
                <a:gd name="T5" fmla="*/ 9 h 21"/>
                <a:gd name="T6" fmla="*/ 0 60000 65536"/>
                <a:gd name="T7" fmla="*/ 0 60000 65536"/>
                <a:gd name="T8" fmla="*/ 0 60000 65536"/>
                <a:gd name="T9" fmla="*/ 0 w 6"/>
                <a:gd name="T10" fmla="*/ 0 h 21"/>
                <a:gd name="T11" fmla="*/ 6 w 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1">
                  <a:moveTo>
                    <a:pt x="0" y="0"/>
                  </a:moveTo>
                  <a:lnTo>
                    <a:pt x="3" y="14"/>
                  </a:lnTo>
                  <a:lnTo>
                    <a:pt x="6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6" name="Freeform 226"/>
            <p:cNvSpPr>
              <a:spLocks/>
            </p:cNvSpPr>
            <p:nvPr/>
          </p:nvSpPr>
          <p:spPr bwMode="auto">
            <a:xfrm>
              <a:off x="778" y="4050"/>
              <a:ext cx="5" cy="16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2 h 20"/>
                <a:gd name="T4" fmla="*/ 3 w 6"/>
                <a:gd name="T5" fmla="*/ 8 h 20"/>
                <a:gd name="T6" fmla="*/ 0 60000 65536"/>
                <a:gd name="T7" fmla="*/ 0 60000 65536"/>
                <a:gd name="T8" fmla="*/ 0 60000 65536"/>
                <a:gd name="T9" fmla="*/ 0 w 6"/>
                <a:gd name="T10" fmla="*/ 0 h 20"/>
                <a:gd name="T11" fmla="*/ 6 w 6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0">
                  <a:moveTo>
                    <a:pt x="0" y="0"/>
                  </a:moveTo>
                  <a:lnTo>
                    <a:pt x="1" y="6"/>
                  </a:lnTo>
                  <a:lnTo>
                    <a:pt x="6" y="2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7" name="Freeform 227"/>
            <p:cNvSpPr>
              <a:spLocks/>
            </p:cNvSpPr>
            <p:nvPr/>
          </p:nvSpPr>
          <p:spPr bwMode="auto">
            <a:xfrm>
              <a:off x="789" y="4082"/>
              <a:ext cx="4" cy="17"/>
            </a:xfrm>
            <a:custGeom>
              <a:avLst/>
              <a:gdLst>
                <a:gd name="T0" fmla="*/ 0 w 6"/>
                <a:gd name="T1" fmla="*/ 0 h 21"/>
                <a:gd name="T2" fmla="*/ 1 w 6"/>
                <a:gd name="T3" fmla="*/ 4 h 21"/>
                <a:gd name="T4" fmla="*/ 1 w 6"/>
                <a:gd name="T5" fmla="*/ 9 h 21"/>
                <a:gd name="T6" fmla="*/ 0 60000 65536"/>
                <a:gd name="T7" fmla="*/ 0 60000 65536"/>
                <a:gd name="T8" fmla="*/ 0 60000 65536"/>
                <a:gd name="T9" fmla="*/ 0 w 6"/>
                <a:gd name="T10" fmla="*/ 0 h 21"/>
                <a:gd name="T11" fmla="*/ 6 w 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1">
                  <a:moveTo>
                    <a:pt x="0" y="0"/>
                  </a:moveTo>
                  <a:lnTo>
                    <a:pt x="3" y="10"/>
                  </a:lnTo>
                  <a:lnTo>
                    <a:pt x="6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8" name="Line 228"/>
            <p:cNvSpPr>
              <a:spLocks noChangeShapeType="1"/>
            </p:cNvSpPr>
            <p:nvPr/>
          </p:nvSpPr>
          <p:spPr bwMode="auto">
            <a:xfrm>
              <a:off x="800" y="4114"/>
              <a:ext cx="0" cy="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29" name="Line 229"/>
            <p:cNvSpPr>
              <a:spLocks noChangeShapeType="1"/>
            </p:cNvSpPr>
            <p:nvPr/>
          </p:nvSpPr>
          <p:spPr bwMode="auto">
            <a:xfrm>
              <a:off x="800" y="4118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0" name="Line 230"/>
            <p:cNvSpPr>
              <a:spLocks noChangeShapeType="1"/>
            </p:cNvSpPr>
            <p:nvPr/>
          </p:nvSpPr>
          <p:spPr bwMode="auto">
            <a:xfrm>
              <a:off x="802" y="4121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1" name="Line 231"/>
            <p:cNvSpPr>
              <a:spLocks noChangeShapeType="1"/>
            </p:cNvSpPr>
            <p:nvPr/>
          </p:nvSpPr>
          <p:spPr bwMode="auto">
            <a:xfrm>
              <a:off x="802" y="4123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2" name="Line 232"/>
            <p:cNvSpPr>
              <a:spLocks noChangeShapeType="1"/>
            </p:cNvSpPr>
            <p:nvPr/>
          </p:nvSpPr>
          <p:spPr bwMode="auto">
            <a:xfrm>
              <a:off x="803" y="4124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3" name="Freeform 233"/>
            <p:cNvSpPr>
              <a:spLocks/>
            </p:cNvSpPr>
            <p:nvPr/>
          </p:nvSpPr>
          <p:spPr bwMode="auto">
            <a:xfrm>
              <a:off x="803" y="3364"/>
              <a:ext cx="381" cy="761"/>
            </a:xfrm>
            <a:custGeom>
              <a:avLst/>
              <a:gdLst>
                <a:gd name="T0" fmla="*/ 183 w 486"/>
                <a:gd name="T1" fmla="*/ 0 h 972"/>
                <a:gd name="T2" fmla="*/ 183 w 486"/>
                <a:gd name="T3" fmla="*/ 2 h 972"/>
                <a:gd name="T4" fmla="*/ 183 w 486"/>
                <a:gd name="T5" fmla="*/ 5 h 972"/>
                <a:gd name="T6" fmla="*/ 181 w 486"/>
                <a:gd name="T7" fmla="*/ 11 h 972"/>
                <a:gd name="T8" fmla="*/ 180 w 486"/>
                <a:gd name="T9" fmla="*/ 18 h 972"/>
                <a:gd name="T10" fmla="*/ 177 w 486"/>
                <a:gd name="T11" fmla="*/ 24 h 972"/>
                <a:gd name="T12" fmla="*/ 175 w 486"/>
                <a:gd name="T13" fmla="*/ 32 h 972"/>
                <a:gd name="T14" fmla="*/ 171 w 486"/>
                <a:gd name="T15" fmla="*/ 38 h 972"/>
                <a:gd name="T16" fmla="*/ 166 w 486"/>
                <a:gd name="T17" fmla="*/ 47 h 972"/>
                <a:gd name="T18" fmla="*/ 161 w 486"/>
                <a:gd name="T19" fmla="*/ 56 h 972"/>
                <a:gd name="T20" fmla="*/ 158 w 486"/>
                <a:gd name="T21" fmla="*/ 61 h 972"/>
                <a:gd name="T22" fmla="*/ 153 w 486"/>
                <a:gd name="T23" fmla="*/ 67 h 972"/>
                <a:gd name="T24" fmla="*/ 148 w 486"/>
                <a:gd name="T25" fmla="*/ 74 h 972"/>
                <a:gd name="T26" fmla="*/ 143 w 486"/>
                <a:gd name="T27" fmla="*/ 81 h 972"/>
                <a:gd name="T28" fmla="*/ 138 w 486"/>
                <a:gd name="T29" fmla="*/ 89 h 972"/>
                <a:gd name="T30" fmla="*/ 132 w 486"/>
                <a:gd name="T31" fmla="*/ 98 h 972"/>
                <a:gd name="T32" fmla="*/ 126 w 486"/>
                <a:gd name="T33" fmla="*/ 106 h 972"/>
                <a:gd name="T34" fmla="*/ 120 w 486"/>
                <a:gd name="T35" fmla="*/ 115 h 972"/>
                <a:gd name="T36" fmla="*/ 113 w 486"/>
                <a:gd name="T37" fmla="*/ 125 h 972"/>
                <a:gd name="T38" fmla="*/ 107 w 486"/>
                <a:gd name="T39" fmla="*/ 134 h 972"/>
                <a:gd name="T40" fmla="*/ 101 w 486"/>
                <a:gd name="T41" fmla="*/ 144 h 972"/>
                <a:gd name="T42" fmla="*/ 94 w 486"/>
                <a:gd name="T43" fmla="*/ 153 h 972"/>
                <a:gd name="T44" fmla="*/ 88 w 486"/>
                <a:gd name="T45" fmla="*/ 163 h 972"/>
                <a:gd name="T46" fmla="*/ 82 w 486"/>
                <a:gd name="T47" fmla="*/ 172 h 972"/>
                <a:gd name="T48" fmla="*/ 77 w 486"/>
                <a:gd name="T49" fmla="*/ 182 h 972"/>
                <a:gd name="T50" fmla="*/ 71 w 486"/>
                <a:gd name="T51" fmla="*/ 190 h 972"/>
                <a:gd name="T52" fmla="*/ 66 w 486"/>
                <a:gd name="T53" fmla="*/ 200 h 972"/>
                <a:gd name="T54" fmla="*/ 61 w 486"/>
                <a:gd name="T55" fmla="*/ 208 h 972"/>
                <a:gd name="T56" fmla="*/ 56 w 486"/>
                <a:gd name="T57" fmla="*/ 218 h 972"/>
                <a:gd name="T58" fmla="*/ 52 w 486"/>
                <a:gd name="T59" fmla="*/ 226 h 972"/>
                <a:gd name="T60" fmla="*/ 48 w 486"/>
                <a:gd name="T61" fmla="*/ 236 h 972"/>
                <a:gd name="T62" fmla="*/ 43 w 486"/>
                <a:gd name="T63" fmla="*/ 244 h 972"/>
                <a:gd name="T64" fmla="*/ 38 w 486"/>
                <a:gd name="T65" fmla="*/ 255 h 972"/>
                <a:gd name="T66" fmla="*/ 34 w 486"/>
                <a:gd name="T67" fmla="*/ 267 h 972"/>
                <a:gd name="T68" fmla="*/ 30 w 486"/>
                <a:gd name="T69" fmla="*/ 278 h 972"/>
                <a:gd name="T70" fmla="*/ 25 w 486"/>
                <a:gd name="T71" fmla="*/ 292 h 972"/>
                <a:gd name="T72" fmla="*/ 20 w 486"/>
                <a:gd name="T73" fmla="*/ 305 h 972"/>
                <a:gd name="T74" fmla="*/ 16 w 486"/>
                <a:gd name="T75" fmla="*/ 319 h 972"/>
                <a:gd name="T76" fmla="*/ 11 w 486"/>
                <a:gd name="T77" fmla="*/ 332 h 972"/>
                <a:gd name="T78" fmla="*/ 7 w 486"/>
                <a:gd name="T79" fmla="*/ 344 h 972"/>
                <a:gd name="T80" fmla="*/ 4 w 486"/>
                <a:gd name="T81" fmla="*/ 352 h 972"/>
                <a:gd name="T82" fmla="*/ 2 w 486"/>
                <a:gd name="T83" fmla="*/ 359 h 972"/>
                <a:gd name="T84" fmla="*/ 2 w 486"/>
                <a:gd name="T85" fmla="*/ 362 h 972"/>
                <a:gd name="T86" fmla="*/ 0 w 486"/>
                <a:gd name="T87" fmla="*/ 365 h 9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6"/>
                <a:gd name="T133" fmla="*/ 0 h 972"/>
                <a:gd name="T134" fmla="*/ 486 w 486"/>
                <a:gd name="T135" fmla="*/ 972 h 9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6" h="972">
                  <a:moveTo>
                    <a:pt x="486" y="0"/>
                  </a:moveTo>
                  <a:lnTo>
                    <a:pt x="486" y="0"/>
                  </a:lnTo>
                  <a:lnTo>
                    <a:pt x="486" y="2"/>
                  </a:lnTo>
                  <a:lnTo>
                    <a:pt x="485" y="5"/>
                  </a:lnTo>
                  <a:lnTo>
                    <a:pt x="485" y="9"/>
                  </a:lnTo>
                  <a:lnTo>
                    <a:pt x="483" y="15"/>
                  </a:lnTo>
                  <a:lnTo>
                    <a:pt x="482" y="21"/>
                  </a:lnTo>
                  <a:lnTo>
                    <a:pt x="480" y="29"/>
                  </a:lnTo>
                  <a:lnTo>
                    <a:pt x="477" y="38"/>
                  </a:lnTo>
                  <a:lnTo>
                    <a:pt x="476" y="47"/>
                  </a:lnTo>
                  <a:lnTo>
                    <a:pt x="473" y="56"/>
                  </a:lnTo>
                  <a:lnTo>
                    <a:pt x="470" y="65"/>
                  </a:lnTo>
                  <a:lnTo>
                    <a:pt x="465" y="74"/>
                  </a:lnTo>
                  <a:lnTo>
                    <a:pt x="462" y="84"/>
                  </a:lnTo>
                  <a:lnTo>
                    <a:pt x="458" y="93"/>
                  </a:lnTo>
                  <a:lnTo>
                    <a:pt x="452" y="102"/>
                  </a:lnTo>
                  <a:lnTo>
                    <a:pt x="447" y="113"/>
                  </a:lnTo>
                  <a:lnTo>
                    <a:pt x="440" y="125"/>
                  </a:lnTo>
                  <a:lnTo>
                    <a:pt x="432" y="135"/>
                  </a:lnTo>
                  <a:lnTo>
                    <a:pt x="425" y="149"/>
                  </a:lnTo>
                  <a:lnTo>
                    <a:pt x="420" y="156"/>
                  </a:lnTo>
                  <a:lnTo>
                    <a:pt x="416" y="164"/>
                  </a:lnTo>
                  <a:lnTo>
                    <a:pt x="410" y="171"/>
                  </a:lnTo>
                  <a:lnTo>
                    <a:pt x="405" y="180"/>
                  </a:lnTo>
                  <a:lnTo>
                    <a:pt x="399" y="189"/>
                  </a:lnTo>
                  <a:lnTo>
                    <a:pt x="393" y="198"/>
                  </a:lnTo>
                  <a:lnTo>
                    <a:pt x="386" y="207"/>
                  </a:lnTo>
                  <a:lnTo>
                    <a:pt x="380" y="216"/>
                  </a:lnTo>
                  <a:lnTo>
                    <a:pt x="372" y="227"/>
                  </a:lnTo>
                  <a:lnTo>
                    <a:pt x="365" y="237"/>
                  </a:lnTo>
                  <a:lnTo>
                    <a:pt x="359" y="248"/>
                  </a:lnTo>
                  <a:lnTo>
                    <a:pt x="350" y="260"/>
                  </a:lnTo>
                  <a:lnTo>
                    <a:pt x="342" y="270"/>
                  </a:lnTo>
                  <a:lnTo>
                    <a:pt x="335" y="282"/>
                  </a:lnTo>
                  <a:lnTo>
                    <a:pt x="326" y="294"/>
                  </a:lnTo>
                  <a:lnTo>
                    <a:pt x="318" y="306"/>
                  </a:lnTo>
                  <a:lnTo>
                    <a:pt x="309" y="318"/>
                  </a:lnTo>
                  <a:lnTo>
                    <a:pt x="300" y="332"/>
                  </a:lnTo>
                  <a:lnTo>
                    <a:pt x="293" y="344"/>
                  </a:lnTo>
                  <a:lnTo>
                    <a:pt x="284" y="357"/>
                  </a:lnTo>
                  <a:lnTo>
                    <a:pt x="275" y="369"/>
                  </a:lnTo>
                  <a:lnTo>
                    <a:pt x="267" y="383"/>
                  </a:lnTo>
                  <a:lnTo>
                    <a:pt x="258" y="396"/>
                  </a:lnTo>
                  <a:lnTo>
                    <a:pt x="249" y="408"/>
                  </a:lnTo>
                  <a:lnTo>
                    <a:pt x="242" y="422"/>
                  </a:lnTo>
                  <a:lnTo>
                    <a:pt x="233" y="434"/>
                  </a:lnTo>
                  <a:lnTo>
                    <a:pt x="225" y="447"/>
                  </a:lnTo>
                  <a:lnTo>
                    <a:pt x="218" y="459"/>
                  </a:lnTo>
                  <a:lnTo>
                    <a:pt x="210" y="471"/>
                  </a:lnTo>
                  <a:lnTo>
                    <a:pt x="203" y="483"/>
                  </a:lnTo>
                  <a:lnTo>
                    <a:pt x="195" y="495"/>
                  </a:lnTo>
                  <a:lnTo>
                    <a:pt x="188" y="507"/>
                  </a:lnTo>
                  <a:lnTo>
                    <a:pt x="182" y="519"/>
                  </a:lnTo>
                  <a:lnTo>
                    <a:pt x="174" y="531"/>
                  </a:lnTo>
                  <a:lnTo>
                    <a:pt x="168" y="542"/>
                  </a:lnTo>
                  <a:lnTo>
                    <a:pt x="162" y="554"/>
                  </a:lnTo>
                  <a:lnTo>
                    <a:pt x="155" y="566"/>
                  </a:lnTo>
                  <a:lnTo>
                    <a:pt x="149" y="578"/>
                  </a:lnTo>
                  <a:lnTo>
                    <a:pt x="143" y="590"/>
                  </a:lnTo>
                  <a:lnTo>
                    <a:pt x="137" y="602"/>
                  </a:lnTo>
                  <a:lnTo>
                    <a:pt x="131" y="614"/>
                  </a:lnTo>
                  <a:lnTo>
                    <a:pt x="126" y="626"/>
                  </a:lnTo>
                  <a:lnTo>
                    <a:pt x="120" y="639"/>
                  </a:lnTo>
                  <a:lnTo>
                    <a:pt x="114" y="651"/>
                  </a:lnTo>
                  <a:lnTo>
                    <a:pt x="108" y="665"/>
                  </a:lnTo>
                  <a:lnTo>
                    <a:pt x="102" y="680"/>
                  </a:lnTo>
                  <a:lnTo>
                    <a:pt x="96" y="693"/>
                  </a:lnTo>
                  <a:lnTo>
                    <a:pt x="90" y="710"/>
                  </a:lnTo>
                  <a:lnTo>
                    <a:pt x="84" y="725"/>
                  </a:lnTo>
                  <a:lnTo>
                    <a:pt x="78" y="741"/>
                  </a:lnTo>
                  <a:lnTo>
                    <a:pt x="72" y="758"/>
                  </a:lnTo>
                  <a:lnTo>
                    <a:pt x="66" y="776"/>
                  </a:lnTo>
                  <a:lnTo>
                    <a:pt x="60" y="792"/>
                  </a:lnTo>
                  <a:lnTo>
                    <a:pt x="54" y="812"/>
                  </a:lnTo>
                  <a:lnTo>
                    <a:pt x="47" y="830"/>
                  </a:lnTo>
                  <a:lnTo>
                    <a:pt x="41" y="848"/>
                  </a:lnTo>
                  <a:lnTo>
                    <a:pt x="35" y="866"/>
                  </a:lnTo>
                  <a:lnTo>
                    <a:pt x="29" y="882"/>
                  </a:lnTo>
                  <a:lnTo>
                    <a:pt x="24" y="899"/>
                  </a:lnTo>
                  <a:lnTo>
                    <a:pt x="18" y="914"/>
                  </a:lnTo>
                  <a:lnTo>
                    <a:pt x="14" y="927"/>
                  </a:lnTo>
                  <a:lnTo>
                    <a:pt x="11" y="939"/>
                  </a:lnTo>
                  <a:lnTo>
                    <a:pt x="8" y="948"/>
                  </a:lnTo>
                  <a:lnTo>
                    <a:pt x="5" y="956"/>
                  </a:lnTo>
                  <a:lnTo>
                    <a:pt x="3" y="963"/>
                  </a:lnTo>
                  <a:lnTo>
                    <a:pt x="2" y="966"/>
                  </a:lnTo>
                  <a:lnTo>
                    <a:pt x="0" y="969"/>
                  </a:lnTo>
                  <a:lnTo>
                    <a:pt x="0" y="971"/>
                  </a:lnTo>
                  <a:lnTo>
                    <a:pt x="0" y="97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4" name="Line 234"/>
            <p:cNvSpPr>
              <a:spLocks noChangeShapeType="1"/>
            </p:cNvSpPr>
            <p:nvPr/>
          </p:nvSpPr>
          <p:spPr bwMode="auto">
            <a:xfrm>
              <a:off x="422" y="3237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5" name="Line 235"/>
            <p:cNvSpPr>
              <a:spLocks noChangeShapeType="1"/>
            </p:cNvSpPr>
            <p:nvPr/>
          </p:nvSpPr>
          <p:spPr bwMode="auto">
            <a:xfrm>
              <a:off x="422" y="3237"/>
              <a:ext cx="2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6" name="Line 236"/>
            <p:cNvSpPr>
              <a:spLocks noChangeShapeType="1"/>
            </p:cNvSpPr>
            <p:nvPr/>
          </p:nvSpPr>
          <p:spPr bwMode="auto">
            <a:xfrm>
              <a:off x="424" y="3237"/>
              <a:ext cx="0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7" name="Line 237"/>
            <p:cNvSpPr>
              <a:spLocks noChangeShapeType="1"/>
            </p:cNvSpPr>
            <p:nvPr/>
          </p:nvSpPr>
          <p:spPr bwMode="auto">
            <a:xfrm>
              <a:off x="424" y="3238"/>
              <a:ext cx="3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8" name="Line 238"/>
            <p:cNvSpPr>
              <a:spLocks noChangeShapeType="1"/>
            </p:cNvSpPr>
            <p:nvPr/>
          </p:nvSpPr>
          <p:spPr bwMode="auto">
            <a:xfrm>
              <a:off x="427" y="3238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39" name="Line 239"/>
            <p:cNvSpPr>
              <a:spLocks noChangeShapeType="1"/>
            </p:cNvSpPr>
            <p:nvPr/>
          </p:nvSpPr>
          <p:spPr bwMode="auto">
            <a:xfrm>
              <a:off x="429" y="3239"/>
              <a:ext cx="4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0" name="Freeform 240"/>
            <p:cNvSpPr>
              <a:spLocks/>
            </p:cNvSpPr>
            <p:nvPr/>
          </p:nvSpPr>
          <p:spPr bwMode="auto">
            <a:xfrm>
              <a:off x="433" y="3241"/>
              <a:ext cx="5" cy="2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2 h 2"/>
                <a:gd name="T4" fmla="*/ 3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1" name="Line 241"/>
            <p:cNvSpPr>
              <a:spLocks noChangeShapeType="1"/>
            </p:cNvSpPr>
            <p:nvPr/>
          </p:nvSpPr>
          <p:spPr bwMode="auto">
            <a:xfrm>
              <a:off x="454" y="3248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2" name="Line 242"/>
            <p:cNvSpPr>
              <a:spLocks noChangeShapeType="1"/>
            </p:cNvSpPr>
            <p:nvPr/>
          </p:nvSpPr>
          <p:spPr bwMode="auto">
            <a:xfrm>
              <a:off x="455" y="3248"/>
              <a:ext cx="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3" name="Freeform 243"/>
            <p:cNvSpPr>
              <a:spLocks/>
            </p:cNvSpPr>
            <p:nvPr/>
          </p:nvSpPr>
          <p:spPr bwMode="auto">
            <a:xfrm>
              <a:off x="462" y="3248"/>
              <a:ext cx="9" cy="3"/>
            </a:xfrm>
            <a:custGeom>
              <a:avLst/>
              <a:gdLst>
                <a:gd name="T0" fmla="*/ 0 w 11"/>
                <a:gd name="T1" fmla="*/ 0 h 3"/>
                <a:gd name="T2" fmla="*/ 4 w 11"/>
                <a:gd name="T3" fmla="*/ 3 h 3"/>
                <a:gd name="T4" fmla="*/ 5 w 11"/>
                <a:gd name="T5" fmla="*/ 3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0" y="0"/>
                  </a:moveTo>
                  <a:lnTo>
                    <a:pt x="9" y="3"/>
                  </a:lnTo>
                  <a:lnTo>
                    <a:pt x="11" y="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4" name="Line 244"/>
            <p:cNvSpPr>
              <a:spLocks noChangeShapeType="1"/>
            </p:cNvSpPr>
            <p:nvPr/>
          </p:nvSpPr>
          <p:spPr bwMode="auto">
            <a:xfrm>
              <a:off x="487" y="3252"/>
              <a:ext cx="7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5" name="Freeform 245"/>
            <p:cNvSpPr>
              <a:spLocks/>
            </p:cNvSpPr>
            <p:nvPr/>
          </p:nvSpPr>
          <p:spPr bwMode="auto">
            <a:xfrm>
              <a:off x="494" y="3253"/>
              <a:ext cx="10" cy="1"/>
            </a:xfrm>
            <a:custGeom>
              <a:avLst/>
              <a:gdLst>
                <a:gd name="T0" fmla="*/ 0 w 13"/>
                <a:gd name="T1" fmla="*/ 0 h 1"/>
                <a:gd name="T2" fmla="*/ 4 w 13"/>
                <a:gd name="T3" fmla="*/ 0 h 1"/>
                <a:gd name="T4" fmla="*/ 5 w 13"/>
                <a:gd name="T5" fmla="*/ 0 h 1"/>
                <a:gd name="T6" fmla="*/ 0 60000 65536"/>
                <a:gd name="T7" fmla="*/ 0 60000 65536"/>
                <a:gd name="T8" fmla="*/ 0 60000 65536"/>
                <a:gd name="T9" fmla="*/ 0 w 13"/>
                <a:gd name="T10" fmla="*/ 0 h 1"/>
                <a:gd name="T11" fmla="*/ 13 w 1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">
                  <a:moveTo>
                    <a:pt x="0" y="0"/>
                  </a:move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6" name="Line 246"/>
            <p:cNvSpPr>
              <a:spLocks noChangeShapeType="1"/>
            </p:cNvSpPr>
            <p:nvPr/>
          </p:nvSpPr>
          <p:spPr bwMode="auto">
            <a:xfrm>
              <a:off x="521" y="3253"/>
              <a:ext cx="4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7" name="Freeform 247"/>
            <p:cNvSpPr>
              <a:spLocks/>
            </p:cNvSpPr>
            <p:nvPr/>
          </p:nvSpPr>
          <p:spPr bwMode="auto">
            <a:xfrm>
              <a:off x="525" y="3253"/>
              <a:ext cx="14" cy="1"/>
            </a:xfrm>
            <a:custGeom>
              <a:avLst/>
              <a:gdLst>
                <a:gd name="T0" fmla="*/ 0 w 18"/>
                <a:gd name="T1" fmla="*/ 0 h 1"/>
                <a:gd name="T2" fmla="*/ 5 w 18"/>
                <a:gd name="T3" fmla="*/ 0 h 1"/>
                <a:gd name="T4" fmla="*/ 7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16" y="0"/>
                  </a:ln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8" name="Freeform 248"/>
            <p:cNvSpPr>
              <a:spLocks/>
            </p:cNvSpPr>
            <p:nvPr/>
          </p:nvSpPr>
          <p:spPr bwMode="auto">
            <a:xfrm>
              <a:off x="555" y="3252"/>
              <a:ext cx="17" cy="1"/>
            </a:xfrm>
            <a:custGeom>
              <a:avLst/>
              <a:gdLst>
                <a:gd name="T0" fmla="*/ 0 w 21"/>
                <a:gd name="T1" fmla="*/ 1 h 1"/>
                <a:gd name="T2" fmla="*/ 5 w 21"/>
                <a:gd name="T3" fmla="*/ 0 h 1"/>
                <a:gd name="T4" fmla="*/ 9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2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49" name="Line 249"/>
            <p:cNvSpPr>
              <a:spLocks noChangeShapeType="1"/>
            </p:cNvSpPr>
            <p:nvPr/>
          </p:nvSpPr>
          <p:spPr bwMode="auto">
            <a:xfrm>
              <a:off x="589" y="3251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0" name="Freeform 250"/>
            <p:cNvSpPr>
              <a:spLocks/>
            </p:cNvSpPr>
            <p:nvPr/>
          </p:nvSpPr>
          <p:spPr bwMode="auto">
            <a:xfrm>
              <a:off x="591" y="3250"/>
              <a:ext cx="14" cy="1"/>
            </a:xfrm>
            <a:custGeom>
              <a:avLst/>
              <a:gdLst>
                <a:gd name="T0" fmla="*/ 0 w 18"/>
                <a:gd name="T1" fmla="*/ 1 h 1"/>
                <a:gd name="T2" fmla="*/ 4 w 18"/>
                <a:gd name="T3" fmla="*/ 1 h 1"/>
                <a:gd name="T4" fmla="*/ 7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1"/>
                  </a:moveTo>
                  <a:lnTo>
                    <a:pt x="12" y="1"/>
                  </a:ln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1" name="Freeform 251"/>
            <p:cNvSpPr>
              <a:spLocks/>
            </p:cNvSpPr>
            <p:nvPr/>
          </p:nvSpPr>
          <p:spPr bwMode="auto">
            <a:xfrm>
              <a:off x="623" y="3248"/>
              <a:ext cx="17" cy="2"/>
            </a:xfrm>
            <a:custGeom>
              <a:avLst/>
              <a:gdLst>
                <a:gd name="T0" fmla="*/ 0 w 21"/>
                <a:gd name="T1" fmla="*/ 2 h 2"/>
                <a:gd name="T2" fmla="*/ 5 w 21"/>
                <a:gd name="T3" fmla="*/ 0 h 2"/>
                <a:gd name="T4" fmla="*/ 9 w 21"/>
                <a:gd name="T5" fmla="*/ 0 h 2"/>
                <a:gd name="T6" fmla="*/ 0 60000 65536"/>
                <a:gd name="T7" fmla="*/ 0 60000 65536"/>
                <a:gd name="T8" fmla="*/ 0 60000 65536"/>
                <a:gd name="T9" fmla="*/ 0 w 21"/>
                <a:gd name="T10" fmla="*/ 0 h 2"/>
                <a:gd name="T11" fmla="*/ 21 w 2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">
                  <a:moveTo>
                    <a:pt x="0" y="2"/>
                  </a:moveTo>
                  <a:lnTo>
                    <a:pt x="12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2" name="Freeform 252"/>
            <p:cNvSpPr>
              <a:spLocks/>
            </p:cNvSpPr>
            <p:nvPr/>
          </p:nvSpPr>
          <p:spPr bwMode="auto">
            <a:xfrm>
              <a:off x="656" y="3246"/>
              <a:ext cx="17" cy="2"/>
            </a:xfrm>
            <a:custGeom>
              <a:avLst/>
              <a:gdLst>
                <a:gd name="T0" fmla="*/ 0 w 22"/>
                <a:gd name="T1" fmla="*/ 2 h 2"/>
                <a:gd name="T2" fmla="*/ 5 w 22"/>
                <a:gd name="T3" fmla="*/ 0 h 2"/>
                <a:gd name="T4" fmla="*/ 8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2"/>
                  </a:moveTo>
                  <a:lnTo>
                    <a:pt x="15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3" name="Line 253"/>
            <p:cNvSpPr>
              <a:spLocks noChangeShapeType="1"/>
            </p:cNvSpPr>
            <p:nvPr/>
          </p:nvSpPr>
          <p:spPr bwMode="auto">
            <a:xfrm flipV="1">
              <a:off x="690" y="3244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4" name="Freeform 254"/>
            <p:cNvSpPr>
              <a:spLocks/>
            </p:cNvSpPr>
            <p:nvPr/>
          </p:nvSpPr>
          <p:spPr bwMode="auto">
            <a:xfrm>
              <a:off x="692" y="3244"/>
              <a:ext cx="14" cy="1"/>
            </a:xfrm>
            <a:custGeom>
              <a:avLst/>
              <a:gdLst>
                <a:gd name="T0" fmla="*/ 0 w 18"/>
                <a:gd name="T1" fmla="*/ 0 h 1"/>
                <a:gd name="T2" fmla="*/ 6 w 18"/>
                <a:gd name="T3" fmla="*/ 0 h 1"/>
                <a:gd name="T4" fmla="*/ 7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5" name="Freeform 255"/>
            <p:cNvSpPr>
              <a:spLocks/>
            </p:cNvSpPr>
            <p:nvPr/>
          </p:nvSpPr>
          <p:spPr bwMode="auto">
            <a:xfrm>
              <a:off x="724" y="3241"/>
              <a:ext cx="17" cy="2"/>
            </a:xfrm>
            <a:custGeom>
              <a:avLst/>
              <a:gdLst>
                <a:gd name="T0" fmla="*/ 0 w 21"/>
                <a:gd name="T1" fmla="*/ 2 h 2"/>
                <a:gd name="T2" fmla="*/ 4 w 21"/>
                <a:gd name="T3" fmla="*/ 0 h 2"/>
                <a:gd name="T4" fmla="*/ 9 w 21"/>
                <a:gd name="T5" fmla="*/ 0 h 2"/>
                <a:gd name="T6" fmla="*/ 0 60000 65536"/>
                <a:gd name="T7" fmla="*/ 0 60000 65536"/>
                <a:gd name="T8" fmla="*/ 0 60000 65536"/>
                <a:gd name="T9" fmla="*/ 0 w 21"/>
                <a:gd name="T10" fmla="*/ 0 h 2"/>
                <a:gd name="T11" fmla="*/ 21 w 2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">
                  <a:moveTo>
                    <a:pt x="0" y="2"/>
                  </a:moveTo>
                  <a:lnTo>
                    <a:pt x="10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6" name="Line 256"/>
            <p:cNvSpPr>
              <a:spLocks noChangeShapeType="1"/>
            </p:cNvSpPr>
            <p:nvPr/>
          </p:nvSpPr>
          <p:spPr bwMode="auto">
            <a:xfrm flipV="1">
              <a:off x="757" y="3239"/>
              <a:ext cx="3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7" name="Freeform 257"/>
            <p:cNvSpPr>
              <a:spLocks/>
            </p:cNvSpPr>
            <p:nvPr/>
          </p:nvSpPr>
          <p:spPr bwMode="auto">
            <a:xfrm>
              <a:off x="760" y="3238"/>
              <a:ext cx="15" cy="1"/>
            </a:xfrm>
            <a:custGeom>
              <a:avLst/>
              <a:gdLst>
                <a:gd name="T0" fmla="*/ 0 w 18"/>
                <a:gd name="T1" fmla="*/ 1 h 1"/>
                <a:gd name="T2" fmla="*/ 8 w 18"/>
                <a:gd name="T3" fmla="*/ 0 h 1"/>
                <a:gd name="T4" fmla="*/ 8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1"/>
                  </a:move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8" name="Freeform 258"/>
            <p:cNvSpPr>
              <a:spLocks/>
            </p:cNvSpPr>
            <p:nvPr/>
          </p:nvSpPr>
          <p:spPr bwMode="auto">
            <a:xfrm>
              <a:off x="791" y="3236"/>
              <a:ext cx="18" cy="1"/>
            </a:xfrm>
            <a:custGeom>
              <a:avLst/>
              <a:gdLst>
                <a:gd name="T0" fmla="*/ 0 w 23"/>
                <a:gd name="T1" fmla="*/ 1 h 1"/>
                <a:gd name="T2" fmla="*/ 5 w 23"/>
                <a:gd name="T3" fmla="*/ 1 h 1"/>
                <a:gd name="T4" fmla="*/ 9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1"/>
                  </a:moveTo>
                  <a:lnTo>
                    <a:pt x="15" y="1"/>
                  </a:lnTo>
                  <a:lnTo>
                    <a:pt x="2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59" name="Freeform 259"/>
            <p:cNvSpPr>
              <a:spLocks/>
            </p:cNvSpPr>
            <p:nvPr/>
          </p:nvSpPr>
          <p:spPr bwMode="auto">
            <a:xfrm>
              <a:off x="825" y="3234"/>
              <a:ext cx="17" cy="0"/>
            </a:xfrm>
            <a:custGeom>
              <a:avLst/>
              <a:gdLst>
                <a:gd name="T0" fmla="*/ 0 w 21"/>
                <a:gd name="T1" fmla="*/ 0 h 1"/>
                <a:gd name="T2" fmla="*/ 3 w 21"/>
                <a:gd name="T3" fmla="*/ 0 h 1"/>
                <a:gd name="T4" fmla="*/ 9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7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0" name="Line 260"/>
            <p:cNvSpPr>
              <a:spLocks noChangeShapeType="1"/>
            </p:cNvSpPr>
            <p:nvPr/>
          </p:nvSpPr>
          <p:spPr bwMode="auto">
            <a:xfrm>
              <a:off x="859" y="3232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1" name="Freeform 261"/>
            <p:cNvSpPr>
              <a:spLocks/>
            </p:cNvSpPr>
            <p:nvPr/>
          </p:nvSpPr>
          <p:spPr bwMode="auto">
            <a:xfrm>
              <a:off x="859" y="3231"/>
              <a:ext cx="17" cy="1"/>
            </a:xfrm>
            <a:custGeom>
              <a:avLst/>
              <a:gdLst>
                <a:gd name="T0" fmla="*/ 0 w 21"/>
                <a:gd name="T1" fmla="*/ 1 h 1"/>
                <a:gd name="T2" fmla="*/ 7 w 21"/>
                <a:gd name="T3" fmla="*/ 0 h 1"/>
                <a:gd name="T4" fmla="*/ 9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7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2" name="Freeform 262"/>
            <p:cNvSpPr>
              <a:spLocks/>
            </p:cNvSpPr>
            <p:nvPr/>
          </p:nvSpPr>
          <p:spPr bwMode="auto">
            <a:xfrm>
              <a:off x="892" y="3229"/>
              <a:ext cx="18" cy="1"/>
            </a:xfrm>
            <a:custGeom>
              <a:avLst/>
              <a:gdLst>
                <a:gd name="T0" fmla="*/ 0 w 23"/>
                <a:gd name="T1" fmla="*/ 1 h 1"/>
                <a:gd name="T2" fmla="*/ 3 w 23"/>
                <a:gd name="T3" fmla="*/ 1 h 1"/>
                <a:gd name="T4" fmla="*/ 9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1"/>
                  </a:moveTo>
                  <a:lnTo>
                    <a:pt x="9" y="1"/>
                  </a:lnTo>
                  <a:lnTo>
                    <a:pt x="2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3" name="Freeform 263"/>
            <p:cNvSpPr>
              <a:spLocks/>
            </p:cNvSpPr>
            <p:nvPr/>
          </p:nvSpPr>
          <p:spPr bwMode="auto">
            <a:xfrm>
              <a:off x="927" y="3226"/>
              <a:ext cx="16" cy="1"/>
            </a:xfrm>
            <a:custGeom>
              <a:avLst/>
              <a:gdLst>
                <a:gd name="T0" fmla="*/ 0 w 21"/>
                <a:gd name="T1" fmla="*/ 1 h 1"/>
                <a:gd name="T2" fmla="*/ 5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4" name="Line 264"/>
            <p:cNvSpPr>
              <a:spLocks noChangeShapeType="1"/>
            </p:cNvSpPr>
            <p:nvPr/>
          </p:nvSpPr>
          <p:spPr bwMode="auto">
            <a:xfrm>
              <a:off x="960" y="3225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5" name="Freeform 265"/>
            <p:cNvSpPr>
              <a:spLocks/>
            </p:cNvSpPr>
            <p:nvPr/>
          </p:nvSpPr>
          <p:spPr bwMode="auto">
            <a:xfrm>
              <a:off x="962" y="3224"/>
              <a:ext cx="15" cy="1"/>
            </a:xfrm>
            <a:custGeom>
              <a:avLst/>
              <a:gdLst>
                <a:gd name="T0" fmla="*/ 0 w 19"/>
                <a:gd name="T1" fmla="*/ 1 h 1"/>
                <a:gd name="T2" fmla="*/ 5 w 19"/>
                <a:gd name="T3" fmla="*/ 0 h 1"/>
                <a:gd name="T4" fmla="*/ 7 w 19"/>
                <a:gd name="T5" fmla="*/ 0 h 1"/>
                <a:gd name="T6" fmla="*/ 0 60000 65536"/>
                <a:gd name="T7" fmla="*/ 0 60000 65536"/>
                <a:gd name="T8" fmla="*/ 0 60000 65536"/>
                <a:gd name="T9" fmla="*/ 0 w 19"/>
                <a:gd name="T10" fmla="*/ 0 h 1"/>
                <a:gd name="T11" fmla="*/ 19 w 1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">
                  <a:moveTo>
                    <a:pt x="0" y="1"/>
                  </a:moveTo>
                  <a:lnTo>
                    <a:pt x="13" y="0"/>
                  </a:lnTo>
                  <a:lnTo>
                    <a:pt x="1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6" name="Line 266"/>
            <p:cNvSpPr>
              <a:spLocks noChangeShapeType="1"/>
            </p:cNvSpPr>
            <p:nvPr/>
          </p:nvSpPr>
          <p:spPr bwMode="auto">
            <a:xfrm>
              <a:off x="995" y="3223"/>
              <a:ext cx="0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7" name="Freeform 267"/>
            <p:cNvSpPr>
              <a:spLocks/>
            </p:cNvSpPr>
            <p:nvPr/>
          </p:nvSpPr>
          <p:spPr bwMode="auto">
            <a:xfrm>
              <a:off x="995" y="3222"/>
              <a:ext cx="16" cy="1"/>
            </a:xfrm>
            <a:custGeom>
              <a:avLst/>
              <a:gdLst>
                <a:gd name="T0" fmla="*/ 0 w 21"/>
                <a:gd name="T1" fmla="*/ 1 h 1"/>
                <a:gd name="T2" fmla="*/ 4 w 21"/>
                <a:gd name="T3" fmla="*/ 1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2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8" name="Line 268"/>
            <p:cNvSpPr>
              <a:spLocks noChangeShapeType="1"/>
            </p:cNvSpPr>
            <p:nvPr/>
          </p:nvSpPr>
          <p:spPr bwMode="auto">
            <a:xfrm>
              <a:off x="1028" y="3222"/>
              <a:ext cx="4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69" name="Freeform 269"/>
            <p:cNvSpPr>
              <a:spLocks/>
            </p:cNvSpPr>
            <p:nvPr/>
          </p:nvSpPr>
          <p:spPr bwMode="auto">
            <a:xfrm>
              <a:off x="1032" y="3220"/>
              <a:ext cx="13" cy="2"/>
            </a:xfrm>
            <a:custGeom>
              <a:avLst/>
              <a:gdLst>
                <a:gd name="T0" fmla="*/ 0 w 16"/>
                <a:gd name="T1" fmla="*/ 2 h 2"/>
                <a:gd name="T2" fmla="*/ 5 w 16"/>
                <a:gd name="T3" fmla="*/ 0 h 2"/>
                <a:gd name="T4" fmla="*/ 7 w 16"/>
                <a:gd name="T5" fmla="*/ 0 h 2"/>
                <a:gd name="T6" fmla="*/ 0 60000 65536"/>
                <a:gd name="T7" fmla="*/ 0 60000 65536"/>
                <a:gd name="T8" fmla="*/ 0 60000 65536"/>
                <a:gd name="T9" fmla="*/ 0 w 16"/>
                <a:gd name="T10" fmla="*/ 0 h 2"/>
                <a:gd name="T11" fmla="*/ 16 w 1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">
                  <a:moveTo>
                    <a:pt x="0" y="2"/>
                  </a:move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0" name="Freeform 270"/>
            <p:cNvSpPr>
              <a:spLocks/>
            </p:cNvSpPr>
            <p:nvPr/>
          </p:nvSpPr>
          <p:spPr bwMode="auto">
            <a:xfrm>
              <a:off x="1061" y="3219"/>
              <a:ext cx="17" cy="1"/>
            </a:xfrm>
            <a:custGeom>
              <a:avLst/>
              <a:gdLst>
                <a:gd name="T0" fmla="*/ 0 w 21"/>
                <a:gd name="T1" fmla="*/ 0 h 1"/>
                <a:gd name="T2" fmla="*/ 4 w 21"/>
                <a:gd name="T3" fmla="*/ 0 h 1"/>
                <a:gd name="T4" fmla="*/ 9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1" name="Line 271"/>
            <p:cNvSpPr>
              <a:spLocks noChangeShapeType="1"/>
            </p:cNvSpPr>
            <p:nvPr/>
          </p:nvSpPr>
          <p:spPr bwMode="auto">
            <a:xfrm>
              <a:off x="1096" y="3219"/>
              <a:ext cx="7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2" name="Freeform 272"/>
            <p:cNvSpPr>
              <a:spLocks/>
            </p:cNvSpPr>
            <p:nvPr/>
          </p:nvSpPr>
          <p:spPr bwMode="auto">
            <a:xfrm>
              <a:off x="1103" y="3219"/>
              <a:ext cx="9" cy="1"/>
            </a:xfrm>
            <a:custGeom>
              <a:avLst/>
              <a:gdLst>
                <a:gd name="T0" fmla="*/ 0 w 12"/>
                <a:gd name="T1" fmla="*/ 0 h 1"/>
                <a:gd name="T2" fmla="*/ 4 w 12"/>
                <a:gd name="T3" fmla="*/ 1 h 1"/>
                <a:gd name="T4" fmla="*/ 4 w 12"/>
                <a:gd name="T5" fmla="*/ 1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2" y="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3" name="Line 273"/>
            <p:cNvSpPr>
              <a:spLocks noChangeShapeType="1"/>
            </p:cNvSpPr>
            <p:nvPr/>
          </p:nvSpPr>
          <p:spPr bwMode="auto">
            <a:xfrm>
              <a:off x="1129" y="3222"/>
              <a:ext cx="7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4" name="Freeform 274"/>
            <p:cNvSpPr>
              <a:spLocks/>
            </p:cNvSpPr>
            <p:nvPr/>
          </p:nvSpPr>
          <p:spPr bwMode="auto">
            <a:xfrm>
              <a:off x="1136" y="3223"/>
              <a:ext cx="10" cy="1"/>
            </a:xfrm>
            <a:custGeom>
              <a:avLst/>
              <a:gdLst>
                <a:gd name="T0" fmla="*/ 0 w 12"/>
                <a:gd name="T1" fmla="*/ 0 h 2"/>
                <a:gd name="T2" fmla="*/ 5 w 12"/>
                <a:gd name="T3" fmla="*/ 1 h 2"/>
                <a:gd name="T4" fmla="*/ 6 w 12"/>
                <a:gd name="T5" fmla="*/ 1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lnTo>
                    <a:pt x="9" y="2"/>
                  </a:lnTo>
                  <a:lnTo>
                    <a:pt x="12" y="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5" name="Line 275"/>
            <p:cNvSpPr>
              <a:spLocks noChangeShapeType="1"/>
            </p:cNvSpPr>
            <p:nvPr/>
          </p:nvSpPr>
          <p:spPr bwMode="auto">
            <a:xfrm>
              <a:off x="1162" y="3229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6" name="Line 276"/>
            <p:cNvSpPr>
              <a:spLocks noChangeShapeType="1"/>
            </p:cNvSpPr>
            <p:nvPr/>
          </p:nvSpPr>
          <p:spPr bwMode="auto">
            <a:xfrm>
              <a:off x="1162" y="3229"/>
              <a:ext cx="7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7" name="Line 277"/>
            <p:cNvSpPr>
              <a:spLocks noChangeShapeType="1"/>
            </p:cNvSpPr>
            <p:nvPr/>
          </p:nvSpPr>
          <p:spPr bwMode="auto">
            <a:xfrm>
              <a:off x="1169" y="3230"/>
              <a:ext cx="3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8" name="Freeform 278"/>
            <p:cNvSpPr>
              <a:spLocks/>
            </p:cNvSpPr>
            <p:nvPr/>
          </p:nvSpPr>
          <p:spPr bwMode="auto">
            <a:xfrm>
              <a:off x="1172" y="3232"/>
              <a:ext cx="6" cy="2"/>
            </a:xfrm>
            <a:custGeom>
              <a:avLst/>
              <a:gdLst>
                <a:gd name="T0" fmla="*/ 0 w 8"/>
                <a:gd name="T1" fmla="*/ 0 h 3"/>
                <a:gd name="T2" fmla="*/ 2 w 8"/>
                <a:gd name="T3" fmla="*/ 1 h 3"/>
                <a:gd name="T4" fmla="*/ 2 w 8"/>
                <a:gd name="T5" fmla="*/ 1 h 3"/>
                <a:gd name="T6" fmla="*/ 0 60000 65536"/>
                <a:gd name="T7" fmla="*/ 0 60000 65536"/>
                <a:gd name="T8" fmla="*/ 0 60000 65536"/>
                <a:gd name="T9" fmla="*/ 0 w 8"/>
                <a:gd name="T10" fmla="*/ 0 h 3"/>
                <a:gd name="T11" fmla="*/ 8 w 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3">
                  <a:moveTo>
                    <a:pt x="0" y="0"/>
                  </a:moveTo>
                  <a:lnTo>
                    <a:pt x="6" y="2"/>
                  </a:lnTo>
                  <a:lnTo>
                    <a:pt x="8" y="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79" name="Freeform 279"/>
            <p:cNvSpPr>
              <a:spLocks/>
            </p:cNvSpPr>
            <p:nvPr/>
          </p:nvSpPr>
          <p:spPr bwMode="auto">
            <a:xfrm>
              <a:off x="1184" y="3332"/>
              <a:ext cx="126" cy="32"/>
            </a:xfrm>
            <a:custGeom>
              <a:avLst/>
              <a:gdLst>
                <a:gd name="T0" fmla="*/ 0 w 162"/>
                <a:gd name="T1" fmla="*/ 0 h 40"/>
                <a:gd name="T2" fmla="*/ 0 w 162"/>
                <a:gd name="T3" fmla="*/ 0 h 40"/>
                <a:gd name="T4" fmla="*/ 2 w 162"/>
                <a:gd name="T5" fmla="*/ 0 h 40"/>
                <a:gd name="T6" fmla="*/ 2 w 162"/>
                <a:gd name="T7" fmla="*/ 0 h 40"/>
                <a:gd name="T8" fmla="*/ 4 w 162"/>
                <a:gd name="T9" fmla="*/ 0 h 40"/>
                <a:gd name="T10" fmla="*/ 7 w 162"/>
                <a:gd name="T11" fmla="*/ 0 h 40"/>
                <a:gd name="T12" fmla="*/ 9 w 162"/>
                <a:gd name="T13" fmla="*/ 1 h 40"/>
                <a:gd name="T14" fmla="*/ 12 w 162"/>
                <a:gd name="T15" fmla="*/ 1 h 40"/>
                <a:gd name="T16" fmla="*/ 13 w 162"/>
                <a:gd name="T17" fmla="*/ 2 h 40"/>
                <a:gd name="T18" fmla="*/ 16 w 162"/>
                <a:gd name="T19" fmla="*/ 2 h 40"/>
                <a:gd name="T20" fmla="*/ 18 w 162"/>
                <a:gd name="T21" fmla="*/ 2 h 40"/>
                <a:gd name="T22" fmla="*/ 19 w 162"/>
                <a:gd name="T23" fmla="*/ 3 h 40"/>
                <a:gd name="T24" fmla="*/ 20 w 162"/>
                <a:gd name="T25" fmla="*/ 4 h 40"/>
                <a:gd name="T26" fmla="*/ 23 w 162"/>
                <a:gd name="T27" fmla="*/ 4 h 40"/>
                <a:gd name="T28" fmla="*/ 24 w 162"/>
                <a:gd name="T29" fmla="*/ 5 h 40"/>
                <a:gd name="T30" fmla="*/ 26 w 162"/>
                <a:gd name="T31" fmla="*/ 6 h 40"/>
                <a:gd name="T32" fmla="*/ 27 w 162"/>
                <a:gd name="T33" fmla="*/ 7 h 40"/>
                <a:gd name="T34" fmla="*/ 30 w 162"/>
                <a:gd name="T35" fmla="*/ 8 h 40"/>
                <a:gd name="T36" fmla="*/ 31 w 162"/>
                <a:gd name="T37" fmla="*/ 9 h 40"/>
                <a:gd name="T38" fmla="*/ 34 w 162"/>
                <a:gd name="T39" fmla="*/ 10 h 40"/>
                <a:gd name="T40" fmla="*/ 35 w 162"/>
                <a:gd name="T41" fmla="*/ 11 h 40"/>
                <a:gd name="T42" fmla="*/ 37 w 162"/>
                <a:gd name="T43" fmla="*/ 11 h 40"/>
                <a:gd name="T44" fmla="*/ 40 w 162"/>
                <a:gd name="T45" fmla="*/ 12 h 40"/>
                <a:gd name="T46" fmla="*/ 40 w 162"/>
                <a:gd name="T47" fmla="*/ 13 h 40"/>
                <a:gd name="T48" fmla="*/ 42 w 162"/>
                <a:gd name="T49" fmla="*/ 14 h 40"/>
                <a:gd name="T50" fmla="*/ 44 w 162"/>
                <a:gd name="T51" fmla="*/ 14 h 40"/>
                <a:gd name="T52" fmla="*/ 46 w 162"/>
                <a:gd name="T53" fmla="*/ 14 h 40"/>
                <a:gd name="T54" fmla="*/ 47 w 162"/>
                <a:gd name="T55" fmla="*/ 15 h 40"/>
                <a:gd name="T56" fmla="*/ 51 w 162"/>
                <a:gd name="T57" fmla="*/ 16 h 40"/>
                <a:gd name="T58" fmla="*/ 52 w 162"/>
                <a:gd name="T59" fmla="*/ 16 h 40"/>
                <a:gd name="T60" fmla="*/ 55 w 162"/>
                <a:gd name="T61" fmla="*/ 16 h 40"/>
                <a:gd name="T62" fmla="*/ 57 w 162"/>
                <a:gd name="T63" fmla="*/ 17 h 40"/>
                <a:gd name="T64" fmla="*/ 58 w 162"/>
                <a:gd name="T65" fmla="*/ 17 h 40"/>
                <a:gd name="T66" fmla="*/ 59 w 162"/>
                <a:gd name="T67" fmla="*/ 17 h 40"/>
                <a:gd name="T68" fmla="*/ 59 w 162"/>
                <a:gd name="T69" fmla="*/ 1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40"/>
                <a:gd name="T107" fmla="*/ 162 w 162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4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1" y="7"/>
                  </a:lnTo>
                  <a:lnTo>
                    <a:pt x="56" y="9"/>
                  </a:lnTo>
                  <a:lnTo>
                    <a:pt x="60" y="10"/>
                  </a:lnTo>
                  <a:lnTo>
                    <a:pt x="65" y="13"/>
                  </a:lnTo>
                  <a:lnTo>
                    <a:pt x="71" y="15"/>
                  </a:lnTo>
                  <a:lnTo>
                    <a:pt x="75" y="18"/>
                  </a:lnTo>
                  <a:lnTo>
                    <a:pt x="81" y="19"/>
                  </a:lnTo>
                  <a:lnTo>
                    <a:pt x="86" y="22"/>
                  </a:lnTo>
                  <a:lnTo>
                    <a:pt x="92" y="24"/>
                  </a:lnTo>
                  <a:lnTo>
                    <a:pt x="96" y="27"/>
                  </a:lnTo>
                  <a:lnTo>
                    <a:pt x="102" y="28"/>
                  </a:lnTo>
                  <a:lnTo>
                    <a:pt x="107" y="30"/>
                  </a:lnTo>
                  <a:lnTo>
                    <a:pt x="111" y="31"/>
                  </a:lnTo>
                  <a:lnTo>
                    <a:pt x="114" y="33"/>
                  </a:lnTo>
                  <a:lnTo>
                    <a:pt x="120" y="34"/>
                  </a:lnTo>
                  <a:lnTo>
                    <a:pt x="126" y="36"/>
                  </a:lnTo>
                  <a:lnTo>
                    <a:pt x="131" y="37"/>
                  </a:lnTo>
                  <a:lnTo>
                    <a:pt x="137" y="39"/>
                  </a:lnTo>
                  <a:lnTo>
                    <a:pt x="143" y="39"/>
                  </a:lnTo>
                  <a:lnTo>
                    <a:pt x="150" y="39"/>
                  </a:lnTo>
                  <a:lnTo>
                    <a:pt x="155" y="40"/>
                  </a:lnTo>
                  <a:lnTo>
                    <a:pt x="159" y="40"/>
                  </a:lnTo>
                  <a:lnTo>
                    <a:pt x="162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0" name="Freeform 280"/>
            <p:cNvSpPr>
              <a:spLocks/>
            </p:cNvSpPr>
            <p:nvPr/>
          </p:nvSpPr>
          <p:spPr bwMode="auto">
            <a:xfrm>
              <a:off x="422" y="3332"/>
              <a:ext cx="762" cy="32"/>
            </a:xfrm>
            <a:custGeom>
              <a:avLst/>
              <a:gdLst>
                <a:gd name="T0" fmla="*/ 0 w 972"/>
                <a:gd name="T1" fmla="*/ 17 h 40"/>
                <a:gd name="T2" fmla="*/ 2 w 972"/>
                <a:gd name="T3" fmla="*/ 16 h 40"/>
                <a:gd name="T4" fmla="*/ 3 w 972"/>
                <a:gd name="T5" fmla="*/ 14 h 40"/>
                <a:gd name="T6" fmla="*/ 8 w 972"/>
                <a:gd name="T7" fmla="*/ 13 h 40"/>
                <a:gd name="T8" fmla="*/ 13 w 972"/>
                <a:gd name="T9" fmla="*/ 10 h 40"/>
                <a:gd name="T10" fmla="*/ 20 w 972"/>
                <a:gd name="T11" fmla="*/ 9 h 40"/>
                <a:gd name="T12" fmla="*/ 27 w 972"/>
                <a:gd name="T13" fmla="*/ 6 h 40"/>
                <a:gd name="T14" fmla="*/ 35 w 972"/>
                <a:gd name="T15" fmla="*/ 5 h 40"/>
                <a:gd name="T16" fmla="*/ 45 w 972"/>
                <a:gd name="T17" fmla="*/ 4 h 40"/>
                <a:gd name="T18" fmla="*/ 57 w 972"/>
                <a:gd name="T19" fmla="*/ 3 h 40"/>
                <a:gd name="T20" fmla="*/ 71 w 972"/>
                <a:gd name="T21" fmla="*/ 2 h 40"/>
                <a:gd name="T22" fmla="*/ 79 w 972"/>
                <a:gd name="T23" fmla="*/ 2 h 40"/>
                <a:gd name="T24" fmla="*/ 87 w 972"/>
                <a:gd name="T25" fmla="*/ 2 h 40"/>
                <a:gd name="T26" fmla="*/ 96 w 972"/>
                <a:gd name="T27" fmla="*/ 2 h 40"/>
                <a:gd name="T28" fmla="*/ 107 w 972"/>
                <a:gd name="T29" fmla="*/ 2 h 40"/>
                <a:gd name="T30" fmla="*/ 118 w 972"/>
                <a:gd name="T31" fmla="*/ 2 h 40"/>
                <a:gd name="T32" fmla="*/ 130 w 972"/>
                <a:gd name="T33" fmla="*/ 2 h 40"/>
                <a:gd name="T34" fmla="*/ 143 w 972"/>
                <a:gd name="T35" fmla="*/ 1 h 40"/>
                <a:gd name="T36" fmla="*/ 159 w 972"/>
                <a:gd name="T37" fmla="*/ 1 h 40"/>
                <a:gd name="T38" fmla="*/ 176 w 972"/>
                <a:gd name="T39" fmla="*/ 1 h 40"/>
                <a:gd name="T40" fmla="*/ 194 w 972"/>
                <a:gd name="T41" fmla="*/ 1 h 40"/>
                <a:gd name="T42" fmla="*/ 213 w 972"/>
                <a:gd name="T43" fmla="*/ 1 h 40"/>
                <a:gd name="T44" fmla="*/ 234 w 972"/>
                <a:gd name="T45" fmla="*/ 0 h 40"/>
                <a:gd name="T46" fmla="*/ 255 w 972"/>
                <a:gd name="T47" fmla="*/ 0 h 40"/>
                <a:gd name="T48" fmla="*/ 276 w 972"/>
                <a:gd name="T49" fmla="*/ 0 h 40"/>
                <a:gd name="T50" fmla="*/ 296 w 972"/>
                <a:gd name="T51" fmla="*/ 0 h 40"/>
                <a:gd name="T52" fmla="*/ 315 w 972"/>
                <a:gd name="T53" fmla="*/ 0 h 40"/>
                <a:gd name="T54" fmla="*/ 332 w 972"/>
                <a:gd name="T55" fmla="*/ 0 h 40"/>
                <a:gd name="T56" fmla="*/ 345 w 972"/>
                <a:gd name="T57" fmla="*/ 0 h 40"/>
                <a:gd name="T58" fmla="*/ 354 w 972"/>
                <a:gd name="T59" fmla="*/ 0 h 40"/>
                <a:gd name="T60" fmla="*/ 361 w 972"/>
                <a:gd name="T61" fmla="*/ 0 h 40"/>
                <a:gd name="T62" fmla="*/ 365 w 972"/>
                <a:gd name="T63" fmla="*/ 0 h 40"/>
                <a:gd name="T64" fmla="*/ 367 w 97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2"/>
                <a:gd name="T100" fmla="*/ 0 h 40"/>
                <a:gd name="T101" fmla="*/ 972 w 97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2" h="40">
                  <a:moveTo>
                    <a:pt x="0" y="40"/>
                  </a:moveTo>
                  <a:lnTo>
                    <a:pt x="0" y="40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9" y="36"/>
                  </a:lnTo>
                  <a:lnTo>
                    <a:pt x="14" y="33"/>
                  </a:lnTo>
                  <a:lnTo>
                    <a:pt x="20" y="31"/>
                  </a:lnTo>
                  <a:lnTo>
                    <a:pt x="27" y="28"/>
                  </a:lnTo>
                  <a:lnTo>
                    <a:pt x="35" y="25"/>
                  </a:lnTo>
                  <a:lnTo>
                    <a:pt x="44" y="24"/>
                  </a:lnTo>
                  <a:lnTo>
                    <a:pt x="53" y="21"/>
                  </a:lnTo>
                  <a:lnTo>
                    <a:pt x="62" y="19"/>
                  </a:lnTo>
                  <a:lnTo>
                    <a:pt x="72" y="16"/>
                  </a:lnTo>
                  <a:lnTo>
                    <a:pt x="83" y="15"/>
                  </a:lnTo>
                  <a:lnTo>
                    <a:pt x="95" y="13"/>
                  </a:lnTo>
                  <a:lnTo>
                    <a:pt x="107" y="12"/>
                  </a:lnTo>
                  <a:lnTo>
                    <a:pt x="120" y="10"/>
                  </a:lnTo>
                  <a:lnTo>
                    <a:pt x="135" y="9"/>
                  </a:lnTo>
                  <a:lnTo>
                    <a:pt x="152" y="7"/>
                  </a:lnTo>
                  <a:lnTo>
                    <a:pt x="170" y="7"/>
                  </a:lnTo>
                  <a:lnTo>
                    <a:pt x="189" y="6"/>
                  </a:lnTo>
                  <a:lnTo>
                    <a:pt x="198" y="6"/>
                  </a:lnTo>
                  <a:lnTo>
                    <a:pt x="209" y="6"/>
                  </a:lnTo>
                  <a:lnTo>
                    <a:pt x="219" y="4"/>
                  </a:lnTo>
                  <a:lnTo>
                    <a:pt x="231" y="4"/>
                  </a:lnTo>
                  <a:lnTo>
                    <a:pt x="243" y="4"/>
                  </a:lnTo>
                  <a:lnTo>
                    <a:pt x="255" y="4"/>
                  </a:lnTo>
                  <a:lnTo>
                    <a:pt x="269" y="4"/>
                  </a:lnTo>
                  <a:lnTo>
                    <a:pt x="282" y="3"/>
                  </a:lnTo>
                  <a:lnTo>
                    <a:pt x="297" y="3"/>
                  </a:lnTo>
                  <a:lnTo>
                    <a:pt x="312" y="3"/>
                  </a:lnTo>
                  <a:lnTo>
                    <a:pt x="327" y="3"/>
                  </a:lnTo>
                  <a:lnTo>
                    <a:pt x="344" y="3"/>
                  </a:lnTo>
                  <a:lnTo>
                    <a:pt x="362" y="3"/>
                  </a:lnTo>
                  <a:lnTo>
                    <a:pt x="381" y="1"/>
                  </a:lnTo>
                  <a:lnTo>
                    <a:pt x="401" y="1"/>
                  </a:lnTo>
                  <a:lnTo>
                    <a:pt x="422" y="1"/>
                  </a:lnTo>
                  <a:lnTo>
                    <a:pt x="443" y="1"/>
                  </a:lnTo>
                  <a:lnTo>
                    <a:pt x="465" y="1"/>
                  </a:lnTo>
                  <a:lnTo>
                    <a:pt x="489" y="1"/>
                  </a:lnTo>
                  <a:lnTo>
                    <a:pt x="513" y="1"/>
                  </a:lnTo>
                  <a:lnTo>
                    <a:pt x="539" y="1"/>
                  </a:lnTo>
                  <a:lnTo>
                    <a:pt x="564" y="1"/>
                  </a:lnTo>
                  <a:lnTo>
                    <a:pt x="591" y="0"/>
                  </a:lnTo>
                  <a:lnTo>
                    <a:pt x="620" y="0"/>
                  </a:lnTo>
                  <a:lnTo>
                    <a:pt x="647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31" y="0"/>
                  </a:lnTo>
                  <a:lnTo>
                    <a:pt x="758" y="0"/>
                  </a:lnTo>
                  <a:lnTo>
                    <a:pt x="785" y="0"/>
                  </a:lnTo>
                  <a:lnTo>
                    <a:pt x="810" y="0"/>
                  </a:lnTo>
                  <a:lnTo>
                    <a:pt x="834" y="0"/>
                  </a:lnTo>
                  <a:lnTo>
                    <a:pt x="857" y="0"/>
                  </a:lnTo>
                  <a:lnTo>
                    <a:pt x="878" y="0"/>
                  </a:lnTo>
                  <a:lnTo>
                    <a:pt x="896" y="0"/>
                  </a:lnTo>
                  <a:lnTo>
                    <a:pt x="912" y="0"/>
                  </a:lnTo>
                  <a:lnTo>
                    <a:pt x="927" y="0"/>
                  </a:lnTo>
                  <a:lnTo>
                    <a:pt x="939" y="0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963" y="0"/>
                  </a:lnTo>
                  <a:lnTo>
                    <a:pt x="968" y="0"/>
                  </a:lnTo>
                  <a:lnTo>
                    <a:pt x="971" y="0"/>
                  </a:lnTo>
                  <a:lnTo>
                    <a:pt x="97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1" name="Freeform 281"/>
            <p:cNvSpPr>
              <a:spLocks/>
            </p:cNvSpPr>
            <p:nvPr/>
          </p:nvSpPr>
          <p:spPr bwMode="auto">
            <a:xfrm>
              <a:off x="422" y="3346"/>
              <a:ext cx="762" cy="34"/>
            </a:xfrm>
            <a:custGeom>
              <a:avLst/>
              <a:gdLst>
                <a:gd name="T0" fmla="*/ 0 w 972"/>
                <a:gd name="T1" fmla="*/ 8 h 43"/>
                <a:gd name="T2" fmla="*/ 2 w 972"/>
                <a:gd name="T3" fmla="*/ 9 h 43"/>
                <a:gd name="T4" fmla="*/ 3 w 972"/>
                <a:gd name="T5" fmla="*/ 10 h 43"/>
                <a:gd name="T6" fmla="*/ 8 w 972"/>
                <a:gd name="T7" fmla="*/ 12 h 43"/>
                <a:gd name="T8" fmla="*/ 13 w 972"/>
                <a:gd name="T9" fmla="*/ 13 h 43"/>
                <a:gd name="T10" fmla="*/ 19 w 972"/>
                <a:gd name="T11" fmla="*/ 14 h 43"/>
                <a:gd name="T12" fmla="*/ 27 w 972"/>
                <a:gd name="T13" fmla="*/ 16 h 43"/>
                <a:gd name="T14" fmla="*/ 34 w 972"/>
                <a:gd name="T15" fmla="*/ 17 h 43"/>
                <a:gd name="T16" fmla="*/ 44 w 972"/>
                <a:gd name="T17" fmla="*/ 17 h 43"/>
                <a:gd name="T18" fmla="*/ 56 w 972"/>
                <a:gd name="T19" fmla="*/ 17 h 43"/>
                <a:gd name="T20" fmla="*/ 69 w 972"/>
                <a:gd name="T21" fmla="*/ 17 h 43"/>
                <a:gd name="T22" fmla="*/ 77 w 972"/>
                <a:gd name="T23" fmla="*/ 16 h 43"/>
                <a:gd name="T24" fmla="*/ 86 w 972"/>
                <a:gd name="T25" fmla="*/ 16 h 43"/>
                <a:gd name="T26" fmla="*/ 96 w 972"/>
                <a:gd name="T27" fmla="*/ 16 h 43"/>
                <a:gd name="T28" fmla="*/ 107 w 972"/>
                <a:gd name="T29" fmla="*/ 13 h 43"/>
                <a:gd name="T30" fmla="*/ 118 w 972"/>
                <a:gd name="T31" fmla="*/ 13 h 43"/>
                <a:gd name="T32" fmla="*/ 130 w 972"/>
                <a:gd name="T33" fmla="*/ 13 h 43"/>
                <a:gd name="T34" fmla="*/ 143 w 972"/>
                <a:gd name="T35" fmla="*/ 12 h 43"/>
                <a:gd name="T36" fmla="*/ 157 w 972"/>
                <a:gd name="T37" fmla="*/ 10 h 43"/>
                <a:gd name="T38" fmla="*/ 170 w 972"/>
                <a:gd name="T39" fmla="*/ 9 h 43"/>
                <a:gd name="T40" fmla="*/ 183 w 972"/>
                <a:gd name="T41" fmla="*/ 8 h 43"/>
                <a:gd name="T42" fmla="*/ 198 w 972"/>
                <a:gd name="T43" fmla="*/ 7 h 43"/>
                <a:gd name="T44" fmla="*/ 211 w 972"/>
                <a:gd name="T45" fmla="*/ 6 h 43"/>
                <a:gd name="T46" fmla="*/ 224 w 972"/>
                <a:gd name="T47" fmla="*/ 5 h 43"/>
                <a:gd name="T48" fmla="*/ 237 w 972"/>
                <a:gd name="T49" fmla="*/ 5 h 43"/>
                <a:gd name="T50" fmla="*/ 249 w 972"/>
                <a:gd name="T51" fmla="*/ 4 h 43"/>
                <a:gd name="T52" fmla="*/ 260 w 972"/>
                <a:gd name="T53" fmla="*/ 3 h 43"/>
                <a:gd name="T54" fmla="*/ 271 w 972"/>
                <a:gd name="T55" fmla="*/ 2 h 43"/>
                <a:gd name="T56" fmla="*/ 280 w 972"/>
                <a:gd name="T57" fmla="*/ 2 h 43"/>
                <a:gd name="T58" fmla="*/ 289 w 972"/>
                <a:gd name="T59" fmla="*/ 2 h 43"/>
                <a:gd name="T60" fmla="*/ 298 w 972"/>
                <a:gd name="T61" fmla="*/ 1 h 43"/>
                <a:gd name="T62" fmla="*/ 311 w 972"/>
                <a:gd name="T63" fmla="*/ 0 h 43"/>
                <a:gd name="T64" fmla="*/ 323 w 972"/>
                <a:gd name="T65" fmla="*/ 0 h 43"/>
                <a:gd name="T66" fmla="*/ 333 w 972"/>
                <a:gd name="T67" fmla="*/ 1 h 43"/>
                <a:gd name="T68" fmla="*/ 340 w 972"/>
                <a:gd name="T69" fmla="*/ 2 h 43"/>
                <a:gd name="T70" fmla="*/ 348 w 972"/>
                <a:gd name="T71" fmla="*/ 2 h 43"/>
                <a:gd name="T72" fmla="*/ 354 w 972"/>
                <a:gd name="T73" fmla="*/ 4 h 43"/>
                <a:gd name="T74" fmla="*/ 360 w 972"/>
                <a:gd name="T75" fmla="*/ 5 h 43"/>
                <a:gd name="T76" fmla="*/ 364 w 972"/>
                <a:gd name="T77" fmla="*/ 7 h 43"/>
                <a:gd name="T78" fmla="*/ 366 w 972"/>
                <a:gd name="T79" fmla="*/ 8 h 43"/>
                <a:gd name="T80" fmla="*/ 367 w 972"/>
                <a:gd name="T81" fmla="*/ 8 h 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2"/>
                <a:gd name="T124" fmla="*/ 0 h 43"/>
                <a:gd name="T125" fmla="*/ 972 w 972"/>
                <a:gd name="T126" fmla="*/ 43 h 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2" h="43">
                  <a:moveTo>
                    <a:pt x="0" y="22"/>
                  </a:moveTo>
                  <a:lnTo>
                    <a:pt x="0" y="22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9" y="25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7" y="31"/>
                  </a:lnTo>
                  <a:lnTo>
                    <a:pt x="33" y="34"/>
                  </a:lnTo>
                  <a:lnTo>
                    <a:pt x="42" y="36"/>
                  </a:lnTo>
                  <a:lnTo>
                    <a:pt x="51" y="37"/>
                  </a:lnTo>
                  <a:lnTo>
                    <a:pt x="60" y="40"/>
                  </a:lnTo>
                  <a:lnTo>
                    <a:pt x="71" y="40"/>
                  </a:lnTo>
                  <a:lnTo>
                    <a:pt x="81" y="42"/>
                  </a:lnTo>
                  <a:lnTo>
                    <a:pt x="92" y="43"/>
                  </a:lnTo>
                  <a:lnTo>
                    <a:pt x="104" y="43"/>
                  </a:lnTo>
                  <a:lnTo>
                    <a:pt x="117" y="43"/>
                  </a:lnTo>
                  <a:lnTo>
                    <a:pt x="131" y="43"/>
                  </a:lnTo>
                  <a:lnTo>
                    <a:pt x="147" y="43"/>
                  </a:lnTo>
                  <a:lnTo>
                    <a:pt x="164" y="43"/>
                  </a:lnTo>
                  <a:lnTo>
                    <a:pt x="182" y="42"/>
                  </a:lnTo>
                  <a:lnTo>
                    <a:pt x="194" y="42"/>
                  </a:lnTo>
                  <a:lnTo>
                    <a:pt x="204" y="40"/>
                  </a:lnTo>
                  <a:lnTo>
                    <a:pt x="216" y="40"/>
                  </a:lnTo>
                  <a:lnTo>
                    <a:pt x="228" y="40"/>
                  </a:lnTo>
                  <a:lnTo>
                    <a:pt x="242" y="39"/>
                  </a:lnTo>
                  <a:lnTo>
                    <a:pt x="255" y="39"/>
                  </a:lnTo>
                  <a:lnTo>
                    <a:pt x="269" y="37"/>
                  </a:lnTo>
                  <a:lnTo>
                    <a:pt x="284" y="36"/>
                  </a:lnTo>
                  <a:lnTo>
                    <a:pt x="299" y="36"/>
                  </a:lnTo>
                  <a:lnTo>
                    <a:pt x="314" y="34"/>
                  </a:lnTo>
                  <a:lnTo>
                    <a:pt x="330" y="33"/>
                  </a:lnTo>
                  <a:lnTo>
                    <a:pt x="345" y="31"/>
                  </a:lnTo>
                  <a:lnTo>
                    <a:pt x="362" y="31"/>
                  </a:lnTo>
                  <a:lnTo>
                    <a:pt x="380" y="30"/>
                  </a:lnTo>
                  <a:lnTo>
                    <a:pt x="396" y="28"/>
                  </a:lnTo>
                  <a:lnTo>
                    <a:pt x="414" y="27"/>
                  </a:lnTo>
                  <a:lnTo>
                    <a:pt x="432" y="25"/>
                  </a:lnTo>
                  <a:lnTo>
                    <a:pt x="450" y="24"/>
                  </a:lnTo>
                  <a:lnTo>
                    <a:pt x="468" y="22"/>
                  </a:lnTo>
                  <a:lnTo>
                    <a:pt x="486" y="22"/>
                  </a:lnTo>
                  <a:lnTo>
                    <a:pt x="504" y="21"/>
                  </a:lnTo>
                  <a:lnTo>
                    <a:pt x="522" y="19"/>
                  </a:lnTo>
                  <a:lnTo>
                    <a:pt x="540" y="18"/>
                  </a:lnTo>
                  <a:lnTo>
                    <a:pt x="558" y="16"/>
                  </a:lnTo>
                  <a:lnTo>
                    <a:pt x="575" y="15"/>
                  </a:lnTo>
                  <a:lnTo>
                    <a:pt x="593" y="13"/>
                  </a:lnTo>
                  <a:lnTo>
                    <a:pt x="609" y="13"/>
                  </a:lnTo>
                  <a:lnTo>
                    <a:pt x="626" y="12"/>
                  </a:lnTo>
                  <a:lnTo>
                    <a:pt x="642" y="10"/>
                  </a:lnTo>
                  <a:lnTo>
                    <a:pt x="659" y="9"/>
                  </a:lnTo>
                  <a:lnTo>
                    <a:pt x="674" y="9"/>
                  </a:lnTo>
                  <a:lnTo>
                    <a:pt x="689" y="7"/>
                  </a:lnTo>
                  <a:lnTo>
                    <a:pt x="702" y="6"/>
                  </a:lnTo>
                  <a:lnTo>
                    <a:pt x="717" y="6"/>
                  </a:lnTo>
                  <a:lnTo>
                    <a:pt x="731" y="4"/>
                  </a:lnTo>
                  <a:lnTo>
                    <a:pt x="743" y="4"/>
                  </a:lnTo>
                  <a:lnTo>
                    <a:pt x="756" y="3"/>
                  </a:lnTo>
                  <a:lnTo>
                    <a:pt x="767" y="3"/>
                  </a:lnTo>
                  <a:lnTo>
                    <a:pt x="779" y="3"/>
                  </a:lnTo>
                  <a:lnTo>
                    <a:pt x="789" y="1"/>
                  </a:lnTo>
                  <a:lnTo>
                    <a:pt x="809" y="1"/>
                  </a:lnTo>
                  <a:lnTo>
                    <a:pt x="825" y="0"/>
                  </a:lnTo>
                  <a:lnTo>
                    <a:pt x="840" y="0"/>
                  </a:lnTo>
                  <a:lnTo>
                    <a:pt x="855" y="0"/>
                  </a:lnTo>
                  <a:lnTo>
                    <a:pt x="869" y="0"/>
                  </a:lnTo>
                  <a:lnTo>
                    <a:pt x="881" y="1"/>
                  </a:lnTo>
                  <a:lnTo>
                    <a:pt x="891" y="1"/>
                  </a:lnTo>
                  <a:lnTo>
                    <a:pt x="902" y="3"/>
                  </a:lnTo>
                  <a:lnTo>
                    <a:pt x="912" y="4"/>
                  </a:lnTo>
                  <a:lnTo>
                    <a:pt x="921" y="6"/>
                  </a:lnTo>
                  <a:lnTo>
                    <a:pt x="930" y="7"/>
                  </a:lnTo>
                  <a:lnTo>
                    <a:pt x="938" y="10"/>
                  </a:lnTo>
                  <a:lnTo>
                    <a:pt x="945" y="12"/>
                  </a:lnTo>
                  <a:lnTo>
                    <a:pt x="953" y="13"/>
                  </a:lnTo>
                  <a:lnTo>
                    <a:pt x="957" y="16"/>
                  </a:lnTo>
                  <a:lnTo>
                    <a:pt x="963" y="18"/>
                  </a:lnTo>
                  <a:lnTo>
                    <a:pt x="966" y="19"/>
                  </a:lnTo>
                  <a:lnTo>
                    <a:pt x="969" y="21"/>
                  </a:lnTo>
                  <a:lnTo>
                    <a:pt x="971" y="21"/>
                  </a:lnTo>
                  <a:lnTo>
                    <a:pt x="972" y="2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2" name="Freeform 282"/>
            <p:cNvSpPr>
              <a:spLocks/>
            </p:cNvSpPr>
            <p:nvPr/>
          </p:nvSpPr>
          <p:spPr bwMode="auto">
            <a:xfrm>
              <a:off x="295" y="3364"/>
              <a:ext cx="889" cy="39"/>
            </a:xfrm>
            <a:custGeom>
              <a:avLst/>
              <a:gdLst>
                <a:gd name="T0" fmla="*/ 0 w 1134"/>
                <a:gd name="T1" fmla="*/ 0 h 50"/>
                <a:gd name="T2" fmla="*/ 2 w 1134"/>
                <a:gd name="T3" fmla="*/ 0 h 50"/>
                <a:gd name="T4" fmla="*/ 8 w 1134"/>
                <a:gd name="T5" fmla="*/ 0 h 50"/>
                <a:gd name="T6" fmla="*/ 13 w 1134"/>
                <a:gd name="T7" fmla="*/ 2 h 50"/>
                <a:gd name="T8" fmla="*/ 19 w 1134"/>
                <a:gd name="T9" fmla="*/ 2 h 50"/>
                <a:gd name="T10" fmla="*/ 24 w 1134"/>
                <a:gd name="T11" fmla="*/ 3 h 50"/>
                <a:gd name="T12" fmla="*/ 27 w 1134"/>
                <a:gd name="T13" fmla="*/ 4 h 50"/>
                <a:gd name="T14" fmla="*/ 29 w 1134"/>
                <a:gd name="T15" fmla="*/ 5 h 50"/>
                <a:gd name="T16" fmla="*/ 33 w 1134"/>
                <a:gd name="T17" fmla="*/ 6 h 50"/>
                <a:gd name="T18" fmla="*/ 35 w 1134"/>
                <a:gd name="T19" fmla="*/ 7 h 50"/>
                <a:gd name="T20" fmla="*/ 42 w 1134"/>
                <a:gd name="T21" fmla="*/ 9 h 50"/>
                <a:gd name="T22" fmla="*/ 46 w 1134"/>
                <a:gd name="T23" fmla="*/ 9 h 50"/>
                <a:gd name="T24" fmla="*/ 53 w 1134"/>
                <a:gd name="T25" fmla="*/ 12 h 50"/>
                <a:gd name="T26" fmla="*/ 61 w 1134"/>
                <a:gd name="T27" fmla="*/ 12 h 50"/>
                <a:gd name="T28" fmla="*/ 71 w 1134"/>
                <a:gd name="T29" fmla="*/ 14 h 50"/>
                <a:gd name="T30" fmla="*/ 81 w 1134"/>
                <a:gd name="T31" fmla="*/ 16 h 50"/>
                <a:gd name="T32" fmla="*/ 93 w 1134"/>
                <a:gd name="T33" fmla="*/ 16 h 50"/>
                <a:gd name="T34" fmla="*/ 106 w 1134"/>
                <a:gd name="T35" fmla="*/ 16 h 50"/>
                <a:gd name="T36" fmla="*/ 118 w 1134"/>
                <a:gd name="T37" fmla="*/ 18 h 50"/>
                <a:gd name="T38" fmla="*/ 126 w 1134"/>
                <a:gd name="T39" fmla="*/ 18 h 50"/>
                <a:gd name="T40" fmla="*/ 137 w 1134"/>
                <a:gd name="T41" fmla="*/ 18 h 50"/>
                <a:gd name="T42" fmla="*/ 147 w 1134"/>
                <a:gd name="T43" fmla="*/ 18 h 50"/>
                <a:gd name="T44" fmla="*/ 158 w 1134"/>
                <a:gd name="T45" fmla="*/ 18 h 50"/>
                <a:gd name="T46" fmla="*/ 171 w 1134"/>
                <a:gd name="T47" fmla="*/ 18 h 50"/>
                <a:gd name="T48" fmla="*/ 183 w 1134"/>
                <a:gd name="T49" fmla="*/ 18 h 50"/>
                <a:gd name="T50" fmla="*/ 196 w 1134"/>
                <a:gd name="T51" fmla="*/ 18 h 50"/>
                <a:gd name="T52" fmla="*/ 209 w 1134"/>
                <a:gd name="T53" fmla="*/ 18 h 50"/>
                <a:gd name="T54" fmla="*/ 223 w 1134"/>
                <a:gd name="T55" fmla="*/ 18 h 50"/>
                <a:gd name="T56" fmla="*/ 237 w 1134"/>
                <a:gd name="T57" fmla="*/ 18 h 50"/>
                <a:gd name="T58" fmla="*/ 251 w 1134"/>
                <a:gd name="T59" fmla="*/ 18 h 50"/>
                <a:gd name="T60" fmla="*/ 263 w 1134"/>
                <a:gd name="T61" fmla="*/ 18 h 50"/>
                <a:gd name="T62" fmla="*/ 278 w 1134"/>
                <a:gd name="T63" fmla="*/ 16 h 50"/>
                <a:gd name="T64" fmla="*/ 289 w 1134"/>
                <a:gd name="T65" fmla="*/ 16 h 50"/>
                <a:gd name="T66" fmla="*/ 303 w 1134"/>
                <a:gd name="T67" fmla="*/ 16 h 50"/>
                <a:gd name="T68" fmla="*/ 314 w 1134"/>
                <a:gd name="T69" fmla="*/ 16 h 50"/>
                <a:gd name="T70" fmla="*/ 325 w 1134"/>
                <a:gd name="T71" fmla="*/ 16 h 50"/>
                <a:gd name="T72" fmla="*/ 335 w 1134"/>
                <a:gd name="T73" fmla="*/ 16 h 50"/>
                <a:gd name="T74" fmla="*/ 344 w 1134"/>
                <a:gd name="T75" fmla="*/ 14 h 50"/>
                <a:gd name="T76" fmla="*/ 354 w 1134"/>
                <a:gd name="T77" fmla="*/ 14 h 50"/>
                <a:gd name="T78" fmla="*/ 365 w 1134"/>
                <a:gd name="T79" fmla="*/ 13 h 50"/>
                <a:gd name="T80" fmla="*/ 377 w 1134"/>
                <a:gd name="T81" fmla="*/ 12 h 50"/>
                <a:gd name="T82" fmla="*/ 387 w 1134"/>
                <a:gd name="T83" fmla="*/ 11 h 50"/>
                <a:gd name="T84" fmla="*/ 397 w 1134"/>
                <a:gd name="T85" fmla="*/ 9 h 50"/>
                <a:gd name="T86" fmla="*/ 405 w 1134"/>
                <a:gd name="T87" fmla="*/ 7 h 50"/>
                <a:gd name="T88" fmla="*/ 412 w 1134"/>
                <a:gd name="T89" fmla="*/ 6 h 50"/>
                <a:gd name="T90" fmla="*/ 418 w 1134"/>
                <a:gd name="T91" fmla="*/ 4 h 50"/>
                <a:gd name="T92" fmla="*/ 423 w 1134"/>
                <a:gd name="T93" fmla="*/ 2 h 50"/>
                <a:gd name="T94" fmla="*/ 426 w 1134"/>
                <a:gd name="T95" fmla="*/ 2 h 50"/>
                <a:gd name="T96" fmla="*/ 428 w 1134"/>
                <a:gd name="T97" fmla="*/ 0 h 50"/>
                <a:gd name="T98" fmla="*/ 428 w 1134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4"/>
                <a:gd name="T151" fmla="*/ 0 h 50"/>
                <a:gd name="T152" fmla="*/ 1134 w 1134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4" h="5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42" y="3"/>
                  </a:lnTo>
                  <a:lnTo>
                    <a:pt x="50" y="5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9"/>
                  </a:lnTo>
                  <a:lnTo>
                    <a:pt x="71" y="11"/>
                  </a:lnTo>
                  <a:lnTo>
                    <a:pt x="74" y="12"/>
                  </a:lnTo>
                  <a:lnTo>
                    <a:pt x="77" y="14"/>
                  </a:lnTo>
                  <a:lnTo>
                    <a:pt x="81" y="15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95" y="20"/>
                  </a:lnTo>
                  <a:lnTo>
                    <a:pt x="101" y="23"/>
                  </a:lnTo>
                  <a:lnTo>
                    <a:pt x="108" y="24"/>
                  </a:lnTo>
                  <a:lnTo>
                    <a:pt x="114" y="26"/>
                  </a:lnTo>
                  <a:lnTo>
                    <a:pt x="123" y="27"/>
                  </a:lnTo>
                  <a:lnTo>
                    <a:pt x="131" y="30"/>
                  </a:lnTo>
                  <a:lnTo>
                    <a:pt x="141" y="32"/>
                  </a:lnTo>
                  <a:lnTo>
                    <a:pt x="152" y="33"/>
                  </a:lnTo>
                  <a:lnTo>
                    <a:pt x="162" y="35"/>
                  </a:lnTo>
                  <a:lnTo>
                    <a:pt x="174" y="36"/>
                  </a:lnTo>
                  <a:lnTo>
                    <a:pt x="188" y="38"/>
                  </a:lnTo>
                  <a:lnTo>
                    <a:pt x="200" y="41"/>
                  </a:lnTo>
                  <a:lnTo>
                    <a:pt x="215" y="42"/>
                  </a:lnTo>
                  <a:lnTo>
                    <a:pt x="230" y="42"/>
                  </a:lnTo>
                  <a:lnTo>
                    <a:pt x="246" y="44"/>
                  </a:lnTo>
                  <a:lnTo>
                    <a:pt x="263" y="45"/>
                  </a:lnTo>
                  <a:lnTo>
                    <a:pt x="281" y="45"/>
                  </a:lnTo>
                  <a:lnTo>
                    <a:pt x="300" y="47"/>
                  </a:lnTo>
                  <a:lnTo>
                    <a:pt x="312" y="47"/>
                  </a:lnTo>
                  <a:lnTo>
                    <a:pt x="324" y="48"/>
                  </a:lnTo>
                  <a:lnTo>
                    <a:pt x="336" y="48"/>
                  </a:lnTo>
                  <a:lnTo>
                    <a:pt x="348" y="48"/>
                  </a:lnTo>
                  <a:lnTo>
                    <a:pt x="362" y="48"/>
                  </a:lnTo>
                  <a:lnTo>
                    <a:pt x="375" y="48"/>
                  </a:lnTo>
                  <a:lnTo>
                    <a:pt x="390" y="50"/>
                  </a:lnTo>
                  <a:lnTo>
                    <a:pt x="405" y="50"/>
                  </a:lnTo>
                  <a:lnTo>
                    <a:pt x="420" y="50"/>
                  </a:lnTo>
                  <a:lnTo>
                    <a:pt x="435" y="50"/>
                  </a:lnTo>
                  <a:lnTo>
                    <a:pt x="452" y="50"/>
                  </a:lnTo>
                  <a:lnTo>
                    <a:pt x="468" y="50"/>
                  </a:lnTo>
                  <a:lnTo>
                    <a:pt x="485" y="50"/>
                  </a:lnTo>
                  <a:lnTo>
                    <a:pt x="501" y="50"/>
                  </a:lnTo>
                  <a:lnTo>
                    <a:pt x="519" y="50"/>
                  </a:lnTo>
                  <a:lnTo>
                    <a:pt x="536" y="50"/>
                  </a:lnTo>
                  <a:lnTo>
                    <a:pt x="554" y="48"/>
                  </a:lnTo>
                  <a:lnTo>
                    <a:pt x="572" y="48"/>
                  </a:lnTo>
                  <a:lnTo>
                    <a:pt x="590" y="48"/>
                  </a:lnTo>
                  <a:lnTo>
                    <a:pt x="608" y="48"/>
                  </a:lnTo>
                  <a:lnTo>
                    <a:pt x="626" y="48"/>
                  </a:lnTo>
                  <a:lnTo>
                    <a:pt x="645" y="48"/>
                  </a:lnTo>
                  <a:lnTo>
                    <a:pt x="663" y="47"/>
                  </a:lnTo>
                  <a:lnTo>
                    <a:pt x="681" y="47"/>
                  </a:lnTo>
                  <a:lnTo>
                    <a:pt x="698" y="47"/>
                  </a:lnTo>
                  <a:lnTo>
                    <a:pt x="716" y="45"/>
                  </a:lnTo>
                  <a:lnTo>
                    <a:pt x="734" y="45"/>
                  </a:lnTo>
                  <a:lnTo>
                    <a:pt x="750" y="45"/>
                  </a:lnTo>
                  <a:lnTo>
                    <a:pt x="767" y="45"/>
                  </a:lnTo>
                  <a:lnTo>
                    <a:pt x="783" y="44"/>
                  </a:lnTo>
                  <a:lnTo>
                    <a:pt x="800" y="44"/>
                  </a:lnTo>
                  <a:lnTo>
                    <a:pt x="815" y="44"/>
                  </a:lnTo>
                  <a:lnTo>
                    <a:pt x="830" y="42"/>
                  </a:lnTo>
                  <a:lnTo>
                    <a:pt x="845" y="42"/>
                  </a:lnTo>
                  <a:lnTo>
                    <a:pt x="860" y="41"/>
                  </a:lnTo>
                  <a:lnTo>
                    <a:pt x="873" y="41"/>
                  </a:lnTo>
                  <a:lnTo>
                    <a:pt x="887" y="41"/>
                  </a:lnTo>
                  <a:lnTo>
                    <a:pt x="899" y="39"/>
                  </a:lnTo>
                  <a:lnTo>
                    <a:pt x="911" y="39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5" y="36"/>
                  </a:lnTo>
                  <a:lnTo>
                    <a:pt x="965" y="36"/>
                  </a:lnTo>
                  <a:lnTo>
                    <a:pt x="983" y="35"/>
                  </a:lnTo>
                  <a:lnTo>
                    <a:pt x="999" y="33"/>
                  </a:lnTo>
                  <a:lnTo>
                    <a:pt x="1013" y="32"/>
                  </a:lnTo>
                  <a:lnTo>
                    <a:pt x="1026" y="30"/>
                  </a:lnTo>
                  <a:lnTo>
                    <a:pt x="1040" y="27"/>
                  </a:lnTo>
                  <a:lnTo>
                    <a:pt x="1052" y="26"/>
                  </a:lnTo>
                  <a:lnTo>
                    <a:pt x="1062" y="24"/>
                  </a:lnTo>
                  <a:lnTo>
                    <a:pt x="1071" y="21"/>
                  </a:lnTo>
                  <a:lnTo>
                    <a:pt x="1082" y="20"/>
                  </a:lnTo>
                  <a:lnTo>
                    <a:pt x="1091" y="17"/>
                  </a:lnTo>
                  <a:lnTo>
                    <a:pt x="1098" y="14"/>
                  </a:lnTo>
                  <a:lnTo>
                    <a:pt x="1107" y="12"/>
                  </a:lnTo>
                  <a:lnTo>
                    <a:pt x="1113" y="9"/>
                  </a:lnTo>
                  <a:lnTo>
                    <a:pt x="1119" y="6"/>
                  </a:lnTo>
                  <a:lnTo>
                    <a:pt x="1124" y="5"/>
                  </a:lnTo>
                  <a:lnTo>
                    <a:pt x="1128" y="3"/>
                  </a:lnTo>
                  <a:lnTo>
                    <a:pt x="1131" y="2"/>
                  </a:lnTo>
                  <a:lnTo>
                    <a:pt x="1133" y="0"/>
                  </a:lnTo>
                  <a:lnTo>
                    <a:pt x="113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3" name="Line 283"/>
            <p:cNvSpPr>
              <a:spLocks noChangeShapeType="1"/>
            </p:cNvSpPr>
            <p:nvPr/>
          </p:nvSpPr>
          <p:spPr bwMode="auto">
            <a:xfrm>
              <a:off x="422" y="3237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4" name="Line 284"/>
            <p:cNvSpPr>
              <a:spLocks noChangeShapeType="1"/>
            </p:cNvSpPr>
            <p:nvPr/>
          </p:nvSpPr>
          <p:spPr bwMode="auto">
            <a:xfrm flipV="1">
              <a:off x="422" y="3236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5" name="Line 285"/>
            <p:cNvSpPr>
              <a:spLocks noChangeShapeType="1"/>
            </p:cNvSpPr>
            <p:nvPr/>
          </p:nvSpPr>
          <p:spPr bwMode="auto">
            <a:xfrm>
              <a:off x="424" y="3236"/>
              <a:ext cx="0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6" name="Line 286"/>
            <p:cNvSpPr>
              <a:spLocks noChangeShapeType="1"/>
            </p:cNvSpPr>
            <p:nvPr/>
          </p:nvSpPr>
          <p:spPr bwMode="auto">
            <a:xfrm flipV="1">
              <a:off x="424" y="3234"/>
              <a:ext cx="3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7" name="Line 287"/>
            <p:cNvSpPr>
              <a:spLocks noChangeShapeType="1"/>
            </p:cNvSpPr>
            <p:nvPr/>
          </p:nvSpPr>
          <p:spPr bwMode="auto">
            <a:xfrm flipV="1">
              <a:off x="427" y="3234"/>
              <a:ext cx="2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8" name="Freeform 288"/>
            <p:cNvSpPr>
              <a:spLocks/>
            </p:cNvSpPr>
            <p:nvPr/>
          </p:nvSpPr>
          <p:spPr bwMode="auto">
            <a:xfrm>
              <a:off x="429" y="3230"/>
              <a:ext cx="9" cy="4"/>
            </a:xfrm>
            <a:custGeom>
              <a:avLst/>
              <a:gdLst>
                <a:gd name="T0" fmla="*/ 0 w 11"/>
                <a:gd name="T1" fmla="*/ 2 h 5"/>
                <a:gd name="T2" fmla="*/ 2 w 11"/>
                <a:gd name="T3" fmla="*/ 2 h 5"/>
                <a:gd name="T4" fmla="*/ 5 w 11"/>
                <a:gd name="T5" fmla="*/ 0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0" y="5"/>
                  </a:moveTo>
                  <a:lnTo>
                    <a:pt x="5" y="2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89" name="Line 289"/>
            <p:cNvSpPr>
              <a:spLocks noChangeShapeType="1"/>
            </p:cNvSpPr>
            <p:nvPr/>
          </p:nvSpPr>
          <p:spPr bwMode="auto">
            <a:xfrm>
              <a:off x="454" y="3224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0" name="Freeform 290"/>
            <p:cNvSpPr>
              <a:spLocks/>
            </p:cNvSpPr>
            <p:nvPr/>
          </p:nvSpPr>
          <p:spPr bwMode="auto">
            <a:xfrm>
              <a:off x="456" y="3220"/>
              <a:ext cx="13" cy="4"/>
            </a:xfrm>
            <a:custGeom>
              <a:avLst/>
              <a:gdLst>
                <a:gd name="T0" fmla="*/ 0 w 16"/>
                <a:gd name="T1" fmla="*/ 2 h 5"/>
                <a:gd name="T2" fmla="*/ 4 w 16"/>
                <a:gd name="T3" fmla="*/ 2 h 5"/>
                <a:gd name="T4" fmla="*/ 7 w 16"/>
                <a:gd name="T5" fmla="*/ 0 h 5"/>
                <a:gd name="T6" fmla="*/ 0 60000 65536"/>
                <a:gd name="T7" fmla="*/ 0 60000 65536"/>
                <a:gd name="T8" fmla="*/ 0 60000 65536"/>
                <a:gd name="T9" fmla="*/ 0 w 16"/>
                <a:gd name="T10" fmla="*/ 0 h 5"/>
                <a:gd name="T11" fmla="*/ 16 w 1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5">
                  <a:moveTo>
                    <a:pt x="0" y="5"/>
                  </a:moveTo>
                  <a:lnTo>
                    <a:pt x="9" y="2"/>
                  </a:lnTo>
                  <a:lnTo>
                    <a:pt x="1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1" name="Line 291"/>
            <p:cNvSpPr>
              <a:spLocks noChangeShapeType="1"/>
            </p:cNvSpPr>
            <p:nvPr/>
          </p:nvSpPr>
          <p:spPr bwMode="auto">
            <a:xfrm>
              <a:off x="487" y="3217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2" name="Freeform 292"/>
            <p:cNvSpPr>
              <a:spLocks/>
            </p:cNvSpPr>
            <p:nvPr/>
          </p:nvSpPr>
          <p:spPr bwMode="auto">
            <a:xfrm>
              <a:off x="487" y="3215"/>
              <a:ext cx="16" cy="2"/>
            </a:xfrm>
            <a:custGeom>
              <a:avLst/>
              <a:gdLst>
                <a:gd name="T0" fmla="*/ 0 w 21"/>
                <a:gd name="T1" fmla="*/ 1 h 3"/>
                <a:gd name="T2" fmla="*/ 4 w 21"/>
                <a:gd name="T3" fmla="*/ 1 h 3"/>
                <a:gd name="T4" fmla="*/ 7 w 21"/>
                <a:gd name="T5" fmla="*/ 0 h 3"/>
                <a:gd name="T6" fmla="*/ 0 60000 65536"/>
                <a:gd name="T7" fmla="*/ 0 60000 65536"/>
                <a:gd name="T8" fmla="*/ 0 60000 65536"/>
                <a:gd name="T9" fmla="*/ 0 w 21"/>
                <a:gd name="T10" fmla="*/ 0 h 3"/>
                <a:gd name="T11" fmla="*/ 21 w 2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3">
                  <a:moveTo>
                    <a:pt x="0" y="3"/>
                  </a:moveTo>
                  <a:lnTo>
                    <a:pt x="12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3" name="Freeform 293"/>
            <p:cNvSpPr>
              <a:spLocks/>
            </p:cNvSpPr>
            <p:nvPr/>
          </p:nvSpPr>
          <p:spPr bwMode="auto">
            <a:xfrm>
              <a:off x="520" y="3212"/>
              <a:ext cx="17" cy="1"/>
            </a:xfrm>
            <a:custGeom>
              <a:avLst/>
              <a:gdLst>
                <a:gd name="T0" fmla="*/ 0 w 22"/>
                <a:gd name="T1" fmla="*/ 1 h 1"/>
                <a:gd name="T2" fmla="*/ 4 w 22"/>
                <a:gd name="T3" fmla="*/ 0 h 1"/>
                <a:gd name="T4" fmla="*/ 8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0" y="1"/>
                  </a:moveTo>
                  <a:lnTo>
                    <a:pt x="10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4" name="Line 294"/>
            <p:cNvSpPr>
              <a:spLocks noChangeShapeType="1"/>
            </p:cNvSpPr>
            <p:nvPr/>
          </p:nvSpPr>
          <p:spPr bwMode="auto">
            <a:xfrm>
              <a:off x="554" y="3211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5" name="Freeform 295"/>
            <p:cNvSpPr>
              <a:spLocks/>
            </p:cNvSpPr>
            <p:nvPr/>
          </p:nvSpPr>
          <p:spPr bwMode="auto">
            <a:xfrm>
              <a:off x="555" y="3210"/>
              <a:ext cx="15" cy="1"/>
            </a:xfrm>
            <a:custGeom>
              <a:avLst/>
              <a:gdLst>
                <a:gd name="T0" fmla="*/ 0 w 19"/>
                <a:gd name="T1" fmla="*/ 1 h 1"/>
                <a:gd name="T2" fmla="*/ 7 w 19"/>
                <a:gd name="T3" fmla="*/ 0 h 1"/>
                <a:gd name="T4" fmla="*/ 7 w 19"/>
                <a:gd name="T5" fmla="*/ 0 h 1"/>
                <a:gd name="T6" fmla="*/ 0 60000 65536"/>
                <a:gd name="T7" fmla="*/ 0 60000 65536"/>
                <a:gd name="T8" fmla="*/ 0 60000 65536"/>
                <a:gd name="T9" fmla="*/ 0 w 19"/>
                <a:gd name="T10" fmla="*/ 0 h 1"/>
                <a:gd name="T11" fmla="*/ 19 w 1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">
                  <a:moveTo>
                    <a:pt x="0" y="1"/>
                  </a:moveTo>
                  <a:lnTo>
                    <a:pt x="1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6" name="Line 296"/>
            <p:cNvSpPr>
              <a:spLocks noChangeShapeType="1"/>
            </p:cNvSpPr>
            <p:nvPr/>
          </p:nvSpPr>
          <p:spPr bwMode="auto">
            <a:xfrm flipV="1">
              <a:off x="588" y="3208"/>
              <a:ext cx="6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7" name="Freeform 297"/>
            <p:cNvSpPr>
              <a:spLocks/>
            </p:cNvSpPr>
            <p:nvPr/>
          </p:nvSpPr>
          <p:spPr bwMode="auto">
            <a:xfrm>
              <a:off x="594" y="3208"/>
              <a:ext cx="11" cy="1"/>
            </a:xfrm>
            <a:custGeom>
              <a:avLst/>
              <a:gdLst>
                <a:gd name="T0" fmla="*/ 0 w 14"/>
                <a:gd name="T1" fmla="*/ 0 h 1"/>
                <a:gd name="T2" fmla="*/ 5 w 14"/>
                <a:gd name="T3" fmla="*/ 0 h 1"/>
                <a:gd name="T4" fmla="*/ 6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8" name="Line 298"/>
            <p:cNvSpPr>
              <a:spLocks noChangeShapeType="1"/>
            </p:cNvSpPr>
            <p:nvPr/>
          </p:nvSpPr>
          <p:spPr bwMode="auto">
            <a:xfrm>
              <a:off x="621" y="3208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99" name="Freeform 299"/>
            <p:cNvSpPr>
              <a:spLocks/>
            </p:cNvSpPr>
            <p:nvPr/>
          </p:nvSpPr>
          <p:spPr bwMode="auto">
            <a:xfrm>
              <a:off x="622" y="3208"/>
              <a:ext cx="16" cy="0"/>
            </a:xfrm>
            <a:custGeom>
              <a:avLst/>
              <a:gdLst>
                <a:gd name="T0" fmla="*/ 0 w 21"/>
                <a:gd name="T1" fmla="*/ 0 h 1"/>
                <a:gd name="T2" fmla="*/ 5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4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0" name="Freeform 300"/>
            <p:cNvSpPr>
              <a:spLocks/>
            </p:cNvSpPr>
            <p:nvPr/>
          </p:nvSpPr>
          <p:spPr bwMode="auto">
            <a:xfrm>
              <a:off x="655" y="3208"/>
              <a:ext cx="18" cy="0"/>
            </a:xfrm>
            <a:custGeom>
              <a:avLst/>
              <a:gdLst>
                <a:gd name="T0" fmla="*/ 0 w 23"/>
                <a:gd name="T1" fmla="*/ 5 w 23"/>
                <a:gd name="T2" fmla="*/ 9 w 23"/>
                <a:gd name="T3" fmla="*/ 0 60000 65536"/>
                <a:gd name="T4" fmla="*/ 0 60000 65536"/>
                <a:gd name="T5" fmla="*/ 0 60000 65536"/>
                <a:gd name="T6" fmla="*/ 0 w 23"/>
                <a:gd name="T7" fmla="*/ 23 w 2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23">
                  <a:moveTo>
                    <a:pt x="0" y="0"/>
                  </a:moveTo>
                  <a:lnTo>
                    <a:pt x="15" y="0"/>
                  </a:lnTo>
                  <a:lnTo>
                    <a:pt x="2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1" name="Line 301"/>
            <p:cNvSpPr>
              <a:spLocks noChangeShapeType="1"/>
            </p:cNvSpPr>
            <p:nvPr/>
          </p:nvSpPr>
          <p:spPr bwMode="auto">
            <a:xfrm>
              <a:off x="689" y="3208"/>
              <a:ext cx="2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2" name="Freeform 302"/>
            <p:cNvSpPr>
              <a:spLocks/>
            </p:cNvSpPr>
            <p:nvPr/>
          </p:nvSpPr>
          <p:spPr bwMode="auto">
            <a:xfrm>
              <a:off x="691" y="3208"/>
              <a:ext cx="15" cy="0"/>
            </a:xfrm>
            <a:custGeom>
              <a:avLst/>
              <a:gdLst>
                <a:gd name="T0" fmla="*/ 0 w 18"/>
                <a:gd name="T1" fmla="*/ 8 w 18"/>
                <a:gd name="T2" fmla="*/ 8 w 18"/>
                <a:gd name="T3" fmla="*/ 0 60000 65536"/>
                <a:gd name="T4" fmla="*/ 0 60000 65536"/>
                <a:gd name="T5" fmla="*/ 0 60000 65536"/>
                <a:gd name="T6" fmla="*/ 0 w 18"/>
                <a:gd name="T7" fmla="*/ 18 w 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8">
                  <a:moveTo>
                    <a:pt x="0" y="0"/>
                  </a:move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3" name="Freeform 303"/>
            <p:cNvSpPr>
              <a:spLocks/>
            </p:cNvSpPr>
            <p:nvPr/>
          </p:nvSpPr>
          <p:spPr bwMode="auto">
            <a:xfrm>
              <a:off x="723" y="3206"/>
              <a:ext cx="16" cy="1"/>
            </a:xfrm>
            <a:custGeom>
              <a:avLst/>
              <a:gdLst>
                <a:gd name="T0" fmla="*/ 0 w 21"/>
                <a:gd name="T1" fmla="*/ 0 h 1"/>
                <a:gd name="T2" fmla="*/ 6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7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4" name="Freeform 304"/>
            <p:cNvSpPr>
              <a:spLocks/>
            </p:cNvSpPr>
            <p:nvPr/>
          </p:nvSpPr>
          <p:spPr bwMode="auto">
            <a:xfrm>
              <a:off x="757" y="3206"/>
              <a:ext cx="17" cy="1"/>
            </a:xfrm>
            <a:custGeom>
              <a:avLst/>
              <a:gdLst>
                <a:gd name="T0" fmla="*/ 0 w 21"/>
                <a:gd name="T1" fmla="*/ 0 h 1"/>
                <a:gd name="T2" fmla="*/ 6 w 21"/>
                <a:gd name="T3" fmla="*/ 0 h 1"/>
                <a:gd name="T4" fmla="*/ 9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5" name="Freeform 305"/>
            <p:cNvSpPr>
              <a:spLocks/>
            </p:cNvSpPr>
            <p:nvPr/>
          </p:nvSpPr>
          <p:spPr bwMode="auto">
            <a:xfrm>
              <a:off x="790" y="3206"/>
              <a:ext cx="17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8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0" y="0"/>
                  </a:moveTo>
                  <a:lnTo>
                    <a:pt x="19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6" name="Line 306"/>
            <p:cNvSpPr>
              <a:spLocks noChangeShapeType="1"/>
            </p:cNvSpPr>
            <p:nvPr/>
          </p:nvSpPr>
          <p:spPr bwMode="auto">
            <a:xfrm>
              <a:off x="824" y="3206"/>
              <a:ext cx="1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7" name="Freeform 307"/>
            <p:cNvSpPr>
              <a:spLocks/>
            </p:cNvSpPr>
            <p:nvPr/>
          </p:nvSpPr>
          <p:spPr bwMode="auto">
            <a:xfrm>
              <a:off x="858" y="3205"/>
              <a:ext cx="17" cy="1"/>
            </a:xfrm>
            <a:custGeom>
              <a:avLst/>
              <a:gdLst>
                <a:gd name="T0" fmla="*/ 0 w 21"/>
                <a:gd name="T1" fmla="*/ 1 h 1"/>
                <a:gd name="T2" fmla="*/ 3 w 21"/>
                <a:gd name="T3" fmla="*/ 1 h 1"/>
                <a:gd name="T4" fmla="*/ 9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7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8" name="Freeform 308"/>
            <p:cNvSpPr>
              <a:spLocks/>
            </p:cNvSpPr>
            <p:nvPr/>
          </p:nvSpPr>
          <p:spPr bwMode="auto">
            <a:xfrm>
              <a:off x="892" y="3205"/>
              <a:ext cx="17" cy="1"/>
            </a:xfrm>
            <a:custGeom>
              <a:avLst/>
              <a:gdLst>
                <a:gd name="T0" fmla="*/ 0 w 21"/>
                <a:gd name="T1" fmla="*/ 0 h 1"/>
                <a:gd name="T2" fmla="*/ 9 w 21"/>
                <a:gd name="T3" fmla="*/ 0 h 1"/>
                <a:gd name="T4" fmla="*/ 9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09" name="Freeform 309"/>
            <p:cNvSpPr>
              <a:spLocks/>
            </p:cNvSpPr>
            <p:nvPr/>
          </p:nvSpPr>
          <p:spPr bwMode="auto">
            <a:xfrm>
              <a:off x="927" y="3205"/>
              <a:ext cx="16" cy="1"/>
            </a:xfrm>
            <a:custGeom>
              <a:avLst/>
              <a:gdLst>
                <a:gd name="T0" fmla="*/ 0 w 21"/>
                <a:gd name="T1" fmla="*/ 0 h 1"/>
                <a:gd name="T2" fmla="*/ 2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3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0" name="Freeform 310"/>
            <p:cNvSpPr>
              <a:spLocks/>
            </p:cNvSpPr>
            <p:nvPr/>
          </p:nvSpPr>
          <p:spPr bwMode="auto">
            <a:xfrm>
              <a:off x="959" y="3205"/>
              <a:ext cx="18" cy="1"/>
            </a:xfrm>
            <a:custGeom>
              <a:avLst/>
              <a:gdLst>
                <a:gd name="T0" fmla="*/ 0 w 22"/>
                <a:gd name="T1" fmla="*/ 0 h 1"/>
                <a:gd name="T2" fmla="*/ 7 w 22"/>
                <a:gd name="T3" fmla="*/ 0 h 1"/>
                <a:gd name="T4" fmla="*/ 10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0" y="0"/>
                  </a:moveTo>
                  <a:lnTo>
                    <a:pt x="16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1" name="Freeform 311"/>
            <p:cNvSpPr>
              <a:spLocks/>
            </p:cNvSpPr>
            <p:nvPr/>
          </p:nvSpPr>
          <p:spPr bwMode="auto">
            <a:xfrm>
              <a:off x="993" y="3205"/>
              <a:ext cx="18" cy="1"/>
            </a:xfrm>
            <a:custGeom>
              <a:avLst/>
              <a:gdLst>
                <a:gd name="T0" fmla="*/ 0 w 23"/>
                <a:gd name="T1" fmla="*/ 0 h 1"/>
                <a:gd name="T2" fmla="*/ 2 w 23"/>
                <a:gd name="T3" fmla="*/ 0 h 1"/>
                <a:gd name="T4" fmla="*/ 9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2" y="0"/>
                  </a:lnTo>
                  <a:lnTo>
                    <a:pt x="2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2" name="Freeform 312"/>
            <p:cNvSpPr>
              <a:spLocks/>
            </p:cNvSpPr>
            <p:nvPr/>
          </p:nvSpPr>
          <p:spPr bwMode="auto">
            <a:xfrm>
              <a:off x="1028" y="3205"/>
              <a:ext cx="16" cy="1"/>
            </a:xfrm>
            <a:custGeom>
              <a:avLst/>
              <a:gdLst>
                <a:gd name="T0" fmla="*/ 0 w 21"/>
                <a:gd name="T1" fmla="*/ 0 h 1"/>
                <a:gd name="T2" fmla="*/ 4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2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3" name="Freeform 313"/>
            <p:cNvSpPr>
              <a:spLocks/>
            </p:cNvSpPr>
            <p:nvPr/>
          </p:nvSpPr>
          <p:spPr bwMode="auto">
            <a:xfrm>
              <a:off x="1061" y="3205"/>
              <a:ext cx="17" cy="1"/>
            </a:xfrm>
            <a:custGeom>
              <a:avLst/>
              <a:gdLst>
                <a:gd name="T0" fmla="*/ 0 w 21"/>
                <a:gd name="T1" fmla="*/ 0 h 1"/>
                <a:gd name="T2" fmla="*/ 8 w 21"/>
                <a:gd name="T3" fmla="*/ 0 h 1"/>
                <a:gd name="T4" fmla="*/ 9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4" name="Freeform 314"/>
            <p:cNvSpPr>
              <a:spLocks/>
            </p:cNvSpPr>
            <p:nvPr/>
          </p:nvSpPr>
          <p:spPr bwMode="auto">
            <a:xfrm>
              <a:off x="1096" y="3205"/>
              <a:ext cx="16" cy="1"/>
            </a:xfrm>
            <a:custGeom>
              <a:avLst/>
              <a:gdLst>
                <a:gd name="T0" fmla="*/ 0 w 21"/>
                <a:gd name="T1" fmla="*/ 0 h 1"/>
                <a:gd name="T2" fmla="*/ 6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5" name="Freeform 315"/>
            <p:cNvSpPr>
              <a:spLocks/>
            </p:cNvSpPr>
            <p:nvPr/>
          </p:nvSpPr>
          <p:spPr bwMode="auto">
            <a:xfrm>
              <a:off x="1129" y="3205"/>
              <a:ext cx="17" cy="1"/>
            </a:xfrm>
            <a:custGeom>
              <a:avLst/>
              <a:gdLst>
                <a:gd name="T0" fmla="*/ 0 w 22"/>
                <a:gd name="T1" fmla="*/ 0 h 1"/>
                <a:gd name="T2" fmla="*/ 4 w 22"/>
                <a:gd name="T3" fmla="*/ 0 h 1"/>
                <a:gd name="T4" fmla="*/ 8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0" y="0"/>
                  </a:moveTo>
                  <a:lnTo>
                    <a:pt x="10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6" name="Line 316"/>
            <p:cNvSpPr>
              <a:spLocks noChangeShapeType="1"/>
            </p:cNvSpPr>
            <p:nvPr/>
          </p:nvSpPr>
          <p:spPr bwMode="auto">
            <a:xfrm>
              <a:off x="1162" y="3205"/>
              <a:ext cx="4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7" name="Line 317"/>
            <p:cNvSpPr>
              <a:spLocks noChangeShapeType="1"/>
            </p:cNvSpPr>
            <p:nvPr/>
          </p:nvSpPr>
          <p:spPr bwMode="auto">
            <a:xfrm>
              <a:off x="1166" y="3205"/>
              <a:ext cx="6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8" name="Line 318"/>
            <p:cNvSpPr>
              <a:spLocks noChangeShapeType="1"/>
            </p:cNvSpPr>
            <p:nvPr/>
          </p:nvSpPr>
          <p:spPr bwMode="auto">
            <a:xfrm>
              <a:off x="1172" y="3205"/>
              <a:ext cx="4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19" name="Freeform 319"/>
            <p:cNvSpPr>
              <a:spLocks/>
            </p:cNvSpPr>
            <p:nvPr/>
          </p:nvSpPr>
          <p:spPr bwMode="auto">
            <a:xfrm>
              <a:off x="1176" y="3205"/>
              <a:ext cx="4" cy="1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5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0" name="Freeform 320"/>
            <p:cNvSpPr>
              <a:spLocks/>
            </p:cNvSpPr>
            <p:nvPr/>
          </p:nvSpPr>
          <p:spPr bwMode="auto">
            <a:xfrm>
              <a:off x="1184" y="3205"/>
              <a:ext cx="126" cy="32"/>
            </a:xfrm>
            <a:custGeom>
              <a:avLst/>
              <a:gdLst>
                <a:gd name="T0" fmla="*/ 0 w 162"/>
                <a:gd name="T1" fmla="*/ 0 h 40"/>
                <a:gd name="T2" fmla="*/ 0 w 162"/>
                <a:gd name="T3" fmla="*/ 0 h 40"/>
                <a:gd name="T4" fmla="*/ 2 w 162"/>
                <a:gd name="T5" fmla="*/ 0 h 40"/>
                <a:gd name="T6" fmla="*/ 2 w 162"/>
                <a:gd name="T7" fmla="*/ 0 h 40"/>
                <a:gd name="T8" fmla="*/ 4 w 162"/>
                <a:gd name="T9" fmla="*/ 0 h 40"/>
                <a:gd name="T10" fmla="*/ 7 w 162"/>
                <a:gd name="T11" fmla="*/ 0 h 40"/>
                <a:gd name="T12" fmla="*/ 9 w 162"/>
                <a:gd name="T13" fmla="*/ 1 h 40"/>
                <a:gd name="T14" fmla="*/ 12 w 162"/>
                <a:gd name="T15" fmla="*/ 1 h 40"/>
                <a:gd name="T16" fmla="*/ 13 w 162"/>
                <a:gd name="T17" fmla="*/ 2 h 40"/>
                <a:gd name="T18" fmla="*/ 16 w 162"/>
                <a:gd name="T19" fmla="*/ 2 h 40"/>
                <a:gd name="T20" fmla="*/ 18 w 162"/>
                <a:gd name="T21" fmla="*/ 2 h 40"/>
                <a:gd name="T22" fmla="*/ 19 w 162"/>
                <a:gd name="T23" fmla="*/ 3 h 40"/>
                <a:gd name="T24" fmla="*/ 20 w 162"/>
                <a:gd name="T25" fmla="*/ 4 h 40"/>
                <a:gd name="T26" fmla="*/ 23 w 162"/>
                <a:gd name="T27" fmla="*/ 4 h 40"/>
                <a:gd name="T28" fmla="*/ 24 w 162"/>
                <a:gd name="T29" fmla="*/ 5 h 40"/>
                <a:gd name="T30" fmla="*/ 26 w 162"/>
                <a:gd name="T31" fmla="*/ 6 h 40"/>
                <a:gd name="T32" fmla="*/ 27 w 162"/>
                <a:gd name="T33" fmla="*/ 7 h 40"/>
                <a:gd name="T34" fmla="*/ 30 w 162"/>
                <a:gd name="T35" fmla="*/ 8 h 40"/>
                <a:gd name="T36" fmla="*/ 31 w 162"/>
                <a:gd name="T37" fmla="*/ 9 h 40"/>
                <a:gd name="T38" fmla="*/ 34 w 162"/>
                <a:gd name="T39" fmla="*/ 10 h 40"/>
                <a:gd name="T40" fmla="*/ 35 w 162"/>
                <a:gd name="T41" fmla="*/ 11 h 40"/>
                <a:gd name="T42" fmla="*/ 37 w 162"/>
                <a:gd name="T43" fmla="*/ 11 h 40"/>
                <a:gd name="T44" fmla="*/ 40 w 162"/>
                <a:gd name="T45" fmla="*/ 12 h 40"/>
                <a:gd name="T46" fmla="*/ 40 w 162"/>
                <a:gd name="T47" fmla="*/ 13 h 40"/>
                <a:gd name="T48" fmla="*/ 42 w 162"/>
                <a:gd name="T49" fmla="*/ 14 h 40"/>
                <a:gd name="T50" fmla="*/ 44 w 162"/>
                <a:gd name="T51" fmla="*/ 14 h 40"/>
                <a:gd name="T52" fmla="*/ 46 w 162"/>
                <a:gd name="T53" fmla="*/ 14 h 40"/>
                <a:gd name="T54" fmla="*/ 47 w 162"/>
                <a:gd name="T55" fmla="*/ 15 h 40"/>
                <a:gd name="T56" fmla="*/ 51 w 162"/>
                <a:gd name="T57" fmla="*/ 16 h 40"/>
                <a:gd name="T58" fmla="*/ 52 w 162"/>
                <a:gd name="T59" fmla="*/ 16 h 40"/>
                <a:gd name="T60" fmla="*/ 55 w 162"/>
                <a:gd name="T61" fmla="*/ 16 h 40"/>
                <a:gd name="T62" fmla="*/ 57 w 162"/>
                <a:gd name="T63" fmla="*/ 17 h 40"/>
                <a:gd name="T64" fmla="*/ 58 w 162"/>
                <a:gd name="T65" fmla="*/ 17 h 40"/>
                <a:gd name="T66" fmla="*/ 59 w 162"/>
                <a:gd name="T67" fmla="*/ 17 h 40"/>
                <a:gd name="T68" fmla="*/ 59 w 162"/>
                <a:gd name="T69" fmla="*/ 17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40"/>
                <a:gd name="T107" fmla="*/ 162 w 162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4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1" y="7"/>
                  </a:lnTo>
                  <a:lnTo>
                    <a:pt x="56" y="9"/>
                  </a:lnTo>
                  <a:lnTo>
                    <a:pt x="60" y="10"/>
                  </a:lnTo>
                  <a:lnTo>
                    <a:pt x="65" y="13"/>
                  </a:lnTo>
                  <a:lnTo>
                    <a:pt x="71" y="15"/>
                  </a:lnTo>
                  <a:lnTo>
                    <a:pt x="75" y="18"/>
                  </a:lnTo>
                  <a:lnTo>
                    <a:pt x="81" y="19"/>
                  </a:lnTo>
                  <a:lnTo>
                    <a:pt x="86" y="22"/>
                  </a:lnTo>
                  <a:lnTo>
                    <a:pt x="92" y="24"/>
                  </a:lnTo>
                  <a:lnTo>
                    <a:pt x="96" y="27"/>
                  </a:lnTo>
                  <a:lnTo>
                    <a:pt x="102" y="28"/>
                  </a:lnTo>
                  <a:lnTo>
                    <a:pt x="107" y="30"/>
                  </a:lnTo>
                  <a:lnTo>
                    <a:pt x="111" y="31"/>
                  </a:lnTo>
                  <a:lnTo>
                    <a:pt x="114" y="33"/>
                  </a:lnTo>
                  <a:lnTo>
                    <a:pt x="120" y="34"/>
                  </a:lnTo>
                  <a:lnTo>
                    <a:pt x="126" y="36"/>
                  </a:lnTo>
                  <a:lnTo>
                    <a:pt x="131" y="37"/>
                  </a:lnTo>
                  <a:lnTo>
                    <a:pt x="137" y="39"/>
                  </a:lnTo>
                  <a:lnTo>
                    <a:pt x="143" y="39"/>
                  </a:lnTo>
                  <a:lnTo>
                    <a:pt x="150" y="39"/>
                  </a:lnTo>
                  <a:lnTo>
                    <a:pt x="155" y="40"/>
                  </a:lnTo>
                  <a:lnTo>
                    <a:pt x="159" y="40"/>
                  </a:lnTo>
                  <a:lnTo>
                    <a:pt x="162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1" name="Freeform 321"/>
            <p:cNvSpPr>
              <a:spLocks/>
            </p:cNvSpPr>
            <p:nvPr/>
          </p:nvSpPr>
          <p:spPr bwMode="auto">
            <a:xfrm>
              <a:off x="295" y="3237"/>
              <a:ext cx="889" cy="39"/>
            </a:xfrm>
            <a:custGeom>
              <a:avLst/>
              <a:gdLst>
                <a:gd name="T0" fmla="*/ 0 w 1134"/>
                <a:gd name="T1" fmla="*/ 0 h 50"/>
                <a:gd name="T2" fmla="*/ 2 w 1134"/>
                <a:gd name="T3" fmla="*/ 0 h 50"/>
                <a:gd name="T4" fmla="*/ 8 w 1134"/>
                <a:gd name="T5" fmla="*/ 0 h 50"/>
                <a:gd name="T6" fmla="*/ 13 w 1134"/>
                <a:gd name="T7" fmla="*/ 2 h 50"/>
                <a:gd name="T8" fmla="*/ 19 w 1134"/>
                <a:gd name="T9" fmla="*/ 2 h 50"/>
                <a:gd name="T10" fmla="*/ 24 w 1134"/>
                <a:gd name="T11" fmla="*/ 3 h 50"/>
                <a:gd name="T12" fmla="*/ 27 w 1134"/>
                <a:gd name="T13" fmla="*/ 4 h 50"/>
                <a:gd name="T14" fmla="*/ 29 w 1134"/>
                <a:gd name="T15" fmla="*/ 5 h 50"/>
                <a:gd name="T16" fmla="*/ 33 w 1134"/>
                <a:gd name="T17" fmla="*/ 6 h 50"/>
                <a:gd name="T18" fmla="*/ 35 w 1134"/>
                <a:gd name="T19" fmla="*/ 7 h 50"/>
                <a:gd name="T20" fmla="*/ 42 w 1134"/>
                <a:gd name="T21" fmla="*/ 9 h 50"/>
                <a:gd name="T22" fmla="*/ 46 w 1134"/>
                <a:gd name="T23" fmla="*/ 9 h 50"/>
                <a:gd name="T24" fmla="*/ 53 w 1134"/>
                <a:gd name="T25" fmla="*/ 12 h 50"/>
                <a:gd name="T26" fmla="*/ 61 w 1134"/>
                <a:gd name="T27" fmla="*/ 12 h 50"/>
                <a:gd name="T28" fmla="*/ 71 w 1134"/>
                <a:gd name="T29" fmla="*/ 14 h 50"/>
                <a:gd name="T30" fmla="*/ 81 w 1134"/>
                <a:gd name="T31" fmla="*/ 16 h 50"/>
                <a:gd name="T32" fmla="*/ 93 w 1134"/>
                <a:gd name="T33" fmla="*/ 16 h 50"/>
                <a:gd name="T34" fmla="*/ 106 w 1134"/>
                <a:gd name="T35" fmla="*/ 16 h 50"/>
                <a:gd name="T36" fmla="*/ 118 w 1134"/>
                <a:gd name="T37" fmla="*/ 18 h 50"/>
                <a:gd name="T38" fmla="*/ 126 w 1134"/>
                <a:gd name="T39" fmla="*/ 18 h 50"/>
                <a:gd name="T40" fmla="*/ 137 w 1134"/>
                <a:gd name="T41" fmla="*/ 18 h 50"/>
                <a:gd name="T42" fmla="*/ 147 w 1134"/>
                <a:gd name="T43" fmla="*/ 18 h 50"/>
                <a:gd name="T44" fmla="*/ 158 w 1134"/>
                <a:gd name="T45" fmla="*/ 18 h 50"/>
                <a:gd name="T46" fmla="*/ 171 w 1134"/>
                <a:gd name="T47" fmla="*/ 18 h 50"/>
                <a:gd name="T48" fmla="*/ 183 w 1134"/>
                <a:gd name="T49" fmla="*/ 18 h 50"/>
                <a:gd name="T50" fmla="*/ 196 w 1134"/>
                <a:gd name="T51" fmla="*/ 18 h 50"/>
                <a:gd name="T52" fmla="*/ 209 w 1134"/>
                <a:gd name="T53" fmla="*/ 18 h 50"/>
                <a:gd name="T54" fmla="*/ 223 w 1134"/>
                <a:gd name="T55" fmla="*/ 18 h 50"/>
                <a:gd name="T56" fmla="*/ 237 w 1134"/>
                <a:gd name="T57" fmla="*/ 18 h 50"/>
                <a:gd name="T58" fmla="*/ 251 w 1134"/>
                <a:gd name="T59" fmla="*/ 18 h 50"/>
                <a:gd name="T60" fmla="*/ 263 w 1134"/>
                <a:gd name="T61" fmla="*/ 18 h 50"/>
                <a:gd name="T62" fmla="*/ 278 w 1134"/>
                <a:gd name="T63" fmla="*/ 16 h 50"/>
                <a:gd name="T64" fmla="*/ 289 w 1134"/>
                <a:gd name="T65" fmla="*/ 16 h 50"/>
                <a:gd name="T66" fmla="*/ 303 w 1134"/>
                <a:gd name="T67" fmla="*/ 16 h 50"/>
                <a:gd name="T68" fmla="*/ 314 w 1134"/>
                <a:gd name="T69" fmla="*/ 16 h 50"/>
                <a:gd name="T70" fmla="*/ 325 w 1134"/>
                <a:gd name="T71" fmla="*/ 16 h 50"/>
                <a:gd name="T72" fmla="*/ 335 w 1134"/>
                <a:gd name="T73" fmla="*/ 16 h 50"/>
                <a:gd name="T74" fmla="*/ 344 w 1134"/>
                <a:gd name="T75" fmla="*/ 14 h 50"/>
                <a:gd name="T76" fmla="*/ 354 w 1134"/>
                <a:gd name="T77" fmla="*/ 14 h 50"/>
                <a:gd name="T78" fmla="*/ 365 w 1134"/>
                <a:gd name="T79" fmla="*/ 13 h 50"/>
                <a:gd name="T80" fmla="*/ 377 w 1134"/>
                <a:gd name="T81" fmla="*/ 12 h 50"/>
                <a:gd name="T82" fmla="*/ 387 w 1134"/>
                <a:gd name="T83" fmla="*/ 11 h 50"/>
                <a:gd name="T84" fmla="*/ 397 w 1134"/>
                <a:gd name="T85" fmla="*/ 9 h 50"/>
                <a:gd name="T86" fmla="*/ 405 w 1134"/>
                <a:gd name="T87" fmla="*/ 7 h 50"/>
                <a:gd name="T88" fmla="*/ 412 w 1134"/>
                <a:gd name="T89" fmla="*/ 6 h 50"/>
                <a:gd name="T90" fmla="*/ 418 w 1134"/>
                <a:gd name="T91" fmla="*/ 4 h 50"/>
                <a:gd name="T92" fmla="*/ 423 w 1134"/>
                <a:gd name="T93" fmla="*/ 2 h 50"/>
                <a:gd name="T94" fmla="*/ 426 w 1134"/>
                <a:gd name="T95" fmla="*/ 2 h 50"/>
                <a:gd name="T96" fmla="*/ 428 w 1134"/>
                <a:gd name="T97" fmla="*/ 0 h 50"/>
                <a:gd name="T98" fmla="*/ 428 w 1134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4"/>
                <a:gd name="T151" fmla="*/ 0 h 50"/>
                <a:gd name="T152" fmla="*/ 1134 w 1134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4" h="5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42" y="3"/>
                  </a:lnTo>
                  <a:lnTo>
                    <a:pt x="50" y="5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9"/>
                  </a:lnTo>
                  <a:lnTo>
                    <a:pt x="71" y="11"/>
                  </a:lnTo>
                  <a:lnTo>
                    <a:pt x="74" y="12"/>
                  </a:lnTo>
                  <a:lnTo>
                    <a:pt x="77" y="14"/>
                  </a:lnTo>
                  <a:lnTo>
                    <a:pt x="81" y="15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95" y="20"/>
                  </a:lnTo>
                  <a:lnTo>
                    <a:pt x="101" y="23"/>
                  </a:lnTo>
                  <a:lnTo>
                    <a:pt x="108" y="24"/>
                  </a:lnTo>
                  <a:lnTo>
                    <a:pt x="114" y="26"/>
                  </a:lnTo>
                  <a:lnTo>
                    <a:pt x="123" y="27"/>
                  </a:lnTo>
                  <a:lnTo>
                    <a:pt x="131" y="30"/>
                  </a:lnTo>
                  <a:lnTo>
                    <a:pt x="141" y="32"/>
                  </a:lnTo>
                  <a:lnTo>
                    <a:pt x="152" y="33"/>
                  </a:lnTo>
                  <a:lnTo>
                    <a:pt x="162" y="35"/>
                  </a:lnTo>
                  <a:lnTo>
                    <a:pt x="174" y="36"/>
                  </a:lnTo>
                  <a:lnTo>
                    <a:pt x="188" y="38"/>
                  </a:lnTo>
                  <a:lnTo>
                    <a:pt x="200" y="41"/>
                  </a:lnTo>
                  <a:lnTo>
                    <a:pt x="215" y="42"/>
                  </a:lnTo>
                  <a:lnTo>
                    <a:pt x="230" y="42"/>
                  </a:lnTo>
                  <a:lnTo>
                    <a:pt x="246" y="44"/>
                  </a:lnTo>
                  <a:lnTo>
                    <a:pt x="263" y="45"/>
                  </a:lnTo>
                  <a:lnTo>
                    <a:pt x="281" y="45"/>
                  </a:lnTo>
                  <a:lnTo>
                    <a:pt x="300" y="47"/>
                  </a:lnTo>
                  <a:lnTo>
                    <a:pt x="312" y="47"/>
                  </a:lnTo>
                  <a:lnTo>
                    <a:pt x="324" y="48"/>
                  </a:lnTo>
                  <a:lnTo>
                    <a:pt x="336" y="48"/>
                  </a:lnTo>
                  <a:lnTo>
                    <a:pt x="348" y="48"/>
                  </a:lnTo>
                  <a:lnTo>
                    <a:pt x="362" y="48"/>
                  </a:lnTo>
                  <a:lnTo>
                    <a:pt x="375" y="48"/>
                  </a:lnTo>
                  <a:lnTo>
                    <a:pt x="390" y="50"/>
                  </a:lnTo>
                  <a:lnTo>
                    <a:pt x="405" y="50"/>
                  </a:lnTo>
                  <a:lnTo>
                    <a:pt x="420" y="50"/>
                  </a:lnTo>
                  <a:lnTo>
                    <a:pt x="435" y="50"/>
                  </a:lnTo>
                  <a:lnTo>
                    <a:pt x="452" y="50"/>
                  </a:lnTo>
                  <a:lnTo>
                    <a:pt x="468" y="50"/>
                  </a:lnTo>
                  <a:lnTo>
                    <a:pt x="485" y="50"/>
                  </a:lnTo>
                  <a:lnTo>
                    <a:pt x="501" y="50"/>
                  </a:lnTo>
                  <a:lnTo>
                    <a:pt x="519" y="50"/>
                  </a:lnTo>
                  <a:lnTo>
                    <a:pt x="536" y="50"/>
                  </a:lnTo>
                  <a:lnTo>
                    <a:pt x="554" y="48"/>
                  </a:lnTo>
                  <a:lnTo>
                    <a:pt x="572" y="48"/>
                  </a:lnTo>
                  <a:lnTo>
                    <a:pt x="590" y="48"/>
                  </a:lnTo>
                  <a:lnTo>
                    <a:pt x="608" y="48"/>
                  </a:lnTo>
                  <a:lnTo>
                    <a:pt x="626" y="48"/>
                  </a:lnTo>
                  <a:lnTo>
                    <a:pt x="645" y="48"/>
                  </a:lnTo>
                  <a:lnTo>
                    <a:pt x="663" y="47"/>
                  </a:lnTo>
                  <a:lnTo>
                    <a:pt x="681" y="47"/>
                  </a:lnTo>
                  <a:lnTo>
                    <a:pt x="698" y="47"/>
                  </a:lnTo>
                  <a:lnTo>
                    <a:pt x="716" y="45"/>
                  </a:lnTo>
                  <a:lnTo>
                    <a:pt x="734" y="45"/>
                  </a:lnTo>
                  <a:lnTo>
                    <a:pt x="750" y="45"/>
                  </a:lnTo>
                  <a:lnTo>
                    <a:pt x="767" y="45"/>
                  </a:lnTo>
                  <a:lnTo>
                    <a:pt x="783" y="44"/>
                  </a:lnTo>
                  <a:lnTo>
                    <a:pt x="800" y="44"/>
                  </a:lnTo>
                  <a:lnTo>
                    <a:pt x="815" y="44"/>
                  </a:lnTo>
                  <a:lnTo>
                    <a:pt x="830" y="42"/>
                  </a:lnTo>
                  <a:lnTo>
                    <a:pt x="845" y="42"/>
                  </a:lnTo>
                  <a:lnTo>
                    <a:pt x="860" y="41"/>
                  </a:lnTo>
                  <a:lnTo>
                    <a:pt x="873" y="41"/>
                  </a:lnTo>
                  <a:lnTo>
                    <a:pt x="887" y="41"/>
                  </a:lnTo>
                  <a:lnTo>
                    <a:pt x="899" y="39"/>
                  </a:lnTo>
                  <a:lnTo>
                    <a:pt x="911" y="39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5" y="36"/>
                  </a:lnTo>
                  <a:lnTo>
                    <a:pt x="965" y="36"/>
                  </a:lnTo>
                  <a:lnTo>
                    <a:pt x="983" y="35"/>
                  </a:lnTo>
                  <a:lnTo>
                    <a:pt x="999" y="33"/>
                  </a:lnTo>
                  <a:lnTo>
                    <a:pt x="1013" y="32"/>
                  </a:lnTo>
                  <a:lnTo>
                    <a:pt x="1026" y="30"/>
                  </a:lnTo>
                  <a:lnTo>
                    <a:pt x="1040" y="27"/>
                  </a:lnTo>
                  <a:lnTo>
                    <a:pt x="1052" y="26"/>
                  </a:lnTo>
                  <a:lnTo>
                    <a:pt x="1062" y="24"/>
                  </a:lnTo>
                  <a:lnTo>
                    <a:pt x="1071" y="21"/>
                  </a:lnTo>
                  <a:lnTo>
                    <a:pt x="1082" y="20"/>
                  </a:lnTo>
                  <a:lnTo>
                    <a:pt x="1091" y="17"/>
                  </a:lnTo>
                  <a:lnTo>
                    <a:pt x="1098" y="14"/>
                  </a:lnTo>
                  <a:lnTo>
                    <a:pt x="1107" y="12"/>
                  </a:lnTo>
                  <a:lnTo>
                    <a:pt x="1113" y="9"/>
                  </a:lnTo>
                  <a:lnTo>
                    <a:pt x="1119" y="6"/>
                  </a:lnTo>
                  <a:lnTo>
                    <a:pt x="1124" y="5"/>
                  </a:lnTo>
                  <a:lnTo>
                    <a:pt x="1128" y="3"/>
                  </a:lnTo>
                  <a:lnTo>
                    <a:pt x="1131" y="2"/>
                  </a:lnTo>
                  <a:lnTo>
                    <a:pt x="1133" y="0"/>
                  </a:lnTo>
                  <a:lnTo>
                    <a:pt x="113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2" name="Freeform 322"/>
            <p:cNvSpPr>
              <a:spLocks/>
            </p:cNvSpPr>
            <p:nvPr/>
          </p:nvSpPr>
          <p:spPr bwMode="auto">
            <a:xfrm>
              <a:off x="803" y="2475"/>
              <a:ext cx="381" cy="762"/>
            </a:xfrm>
            <a:custGeom>
              <a:avLst/>
              <a:gdLst>
                <a:gd name="T0" fmla="*/ 183 w 486"/>
                <a:gd name="T1" fmla="*/ 367 h 972"/>
                <a:gd name="T2" fmla="*/ 183 w 486"/>
                <a:gd name="T3" fmla="*/ 365 h 972"/>
                <a:gd name="T4" fmla="*/ 183 w 486"/>
                <a:gd name="T5" fmla="*/ 361 h 972"/>
                <a:gd name="T6" fmla="*/ 181 w 486"/>
                <a:gd name="T7" fmla="*/ 356 h 972"/>
                <a:gd name="T8" fmla="*/ 180 w 486"/>
                <a:gd name="T9" fmla="*/ 350 h 972"/>
                <a:gd name="T10" fmla="*/ 177 w 486"/>
                <a:gd name="T11" fmla="*/ 343 h 972"/>
                <a:gd name="T12" fmla="*/ 175 w 486"/>
                <a:gd name="T13" fmla="*/ 336 h 972"/>
                <a:gd name="T14" fmla="*/ 171 w 486"/>
                <a:gd name="T15" fmla="*/ 328 h 972"/>
                <a:gd name="T16" fmla="*/ 166 w 486"/>
                <a:gd name="T17" fmla="*/ 320 h 972"/>
                <a:gd name="T18" fmla="*/ 161 w 486"/>
                <a:gd name="T19" fmla="*/ 311 h 972"/>
                <a:gd name="T20" fmla="*/ 158 w 486"/>
                <a:gd name="T21" fmla="*/ 306 h 972"/>
                <a:gd name="T22" fmla="*/ 153 w 486"/>
                <a:gd name="T23" fmla="*/ 299 h 972"/>
                <a:gd name="T24" fmla="*/ 148 w 486"/>
                <a:gd name="T25" fmla="*/ 292 h 972"/>
                <a:gd name="T26" fmla="*/ 143 w 486"/>
                <a:gd name="T27" fmla="*/ 285 h 972"/>
                <a:gd name="T28" fmla="*/ 138 w 486"/>
                <a:gd name="T29" fmla="*/ 278 h 972"/>
                <a:gd name="T30" fmla="*/ 132 w 486"/>
                <a:gd name="T31" fmla="*/ 269 h 972"/>
                <a:gd name="T32" fmla="*/ 126 w 486"/>
                <a:gd name="T33" fmla="*/ 260 h 972"/>
                <a:gd name="T34" fmla="*/ 120 w 486"/>
                <a:gd name="T35" fmla="*/ 252 h 972"/>
                <a:gd name="T36" fmla="*/ 113 w 486"/>
                <a:gd name="T37" fmla="*/ 242 h 972"/>
                <a:gd name="T38" fmla="*/ 107 w 486"/>
                <a:gd name="T39" fmla="*/ 232 h 972"/>
                <a:gd name="T40" fmla="*/ 101 w 486"/>
                <a:gd name="T41" fmla="*/ 223 h 972"/>
                <a:gd name="T42" fmla="*/ 94 w 486"/>
                <a:gd name="T43" fmla="*/ 212 h 972"/>
                <a:gd name="T44" fmla="*/ 88 w 486"/>
                <a:gd name="T45" fmla="*/ 203 h 972"/>
                <a:gd name="T46" fmla="*/ 82 w 486"/>
                <a:gd name="T47" fmla="*/ 194 h 972"/>
                <a:gd name="T48" fmla="*/ 77 w 486"/>
                <a:gd name="T49" fmla="*/ 184 h 972"/>
                <a:gd name="T50" fmla="*/ 71 w 486"/>
                <a:gd name="T51" fmla="*/ 176 h 972"/>
                <a:gd name="T52" fmla="*/ 66 w 486"/>
                <a:gd name="T53" fmla="*/ 166 h 972"/>
                <a:gd name="T54" fmla="*/ 61 w 486"/>
                <a:gd name="T55" fmla="*/ 158 h 972"/>
                <a:gd name="T56" fmla="*/ 56 w 486"/>
                <a:gd name="T57" fmla="*/ 150 h 972"/>
                <a:gd name="T58" fmla="*/ 52 w 486"/>
                <a:gd name="T59" fmla="*/ 140 h 972"/>
                <a:gd name="T60" fmla="*/ 48 w 486"/>
                <a:gd name="T61" fmla="*/ 130 h 972"/>
                <a:gd name="T62" fmla="*/ 43 w 486"/>
                <a:gd name="T63" fmla="*/ 121 h 972"/>
                <a:gd name="T64" fmla="*/ 38 w 486"/>
                <a:gd name="T65" fmla="*/ 111 h 972"/>
                <a:gd name="T66" fmla="*/ 34 w 486"/>
                <a:gd name="T67" fmla="*/ 99 h 972"/>
                <a:gd name="T68" fmla="*/ 30 w 486"/>
                <a:gd name="T69" fmla="*/ 87 h 972"/>
                <a:gd name="T70" fmla="*/ 25 w 486"/>
                <a:gd name="T71" fmla="*/ 74 h 972"/>
                <a:gd name="T72" fmla="*/ 20 w 486"/>
                <a:gd name="T73" fmla="*/ 61 h 972"/>
                <a:gd name="T74" fmla="*/ 16 w 486"/>
                <a:gd name="T75" fmla="*/ 47 h 972"/>
                <a:gd name="T76" fmla="*/ 11 w 486"/>
                <a:gd name="T77" fmla="*/ 34 h 972"/>
                <a:gd name="T78" fmla="*/ 7 w 486"/>
                <a:gd name="T79" fmla="*/ 22 h 972"/>
                <a:gd name="T80" fmla="*/ 4 w 486"/>
                <a:gd name="T81" fmla="*/ 13 h 972"/>
                <a:gd name="T82" fmla="*/ 2 w 486"/>
                <a:gd name="T83" fmla="*/ 5 h 972"/>
                <a:gd name="T84" fmla="*/ 2 w 486"/>
                <a:gd name="T85" fmla="*/ 2 h 972"/>
                <a:gd name="T86" fmla="*/ 0 w 486"/>
                <a:gd name="T87" fmla="*/ 0 h 9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6"/>
                <a:gd name="T133" fmla="*/ 0 h 972"/>
                <a:gd name="T134" fmla="*/ 486 w 486"/>
                <a:gd name="T135" fmla="*/ 972 h 9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6" h="972">
                  <a:moveTo>
                    <a:pt x="486" y="972"/>
                  </a:moveTo>
                  <a:lnTo>
                    <a:pt x="486" y="971"/>
                  </a:lnTo>
                  <a:lnTo>
                    <a:pt x="486" y="969"/>
                  </a:lnTo>
                  <a:lnTo>
                    <a:pt x="485" y="966"/>
                  </a:lnTo>
                  <a:lnTo>
                    <a:pt x="485" y="963"/>
                  </a:lnTo>
                  <a:lnTo>
                    <a:pt x="483" y="957"/>
                  </a:lnTo>
                  <a:lnTo>
                    <a:pt x="482" y="950"/>
                  </a:lnTo>
                  <a:lnTo>
                    <a:pt x="480" y="942"/>
                  </a:lnTo>
                  <a:lnTo>
                    <a:pt x="477" y="933"/>
                  </a:lnTo>
                  <a:lnTo>
                    <a:pt x="476" y="926"/>
                  </a:lnTo>
                  <a:lnTo>
                    <a:pt x="473" y="915"/>
                  </a:lnTo>
                  <a:lnTo>
                    <a:pt x="470" y="906"/>
                  </a:lnTo>
                  <a:lnTo>
                    <a:pt x="465" y="897"/>
                  </a:lnTo>
                  <a:lnTo>
                    <a:pt x="462" y="888"/>
                  </a:lnTo>
                  <a:lnTo>
                    <a:pt x="458" y="879"/>
                  </a:lnTo>
                  <a:lnTo>
                    <a:pt x="452" y="869"/>
                  </a:lnTo>
                  <a:lnTo>
                    <a:pt x="447" y="858"/>
                  </a:lnTo>
                  <a:lnTo>
                    <a:pt x="440" y="848"/>
                  </a:lnTo>
                  <a:lnTo>
                    <a:pt x="432" y="836"/>
                  </a:lnTo>
                  <a:lnTo>
                    <a:pt x="425" y="824"/>
                  </a:lnTo>
                  <a:lnTo>
                    <a:pt x="420" y="816"/>
                  </a:lnTo>
                  <a:lnTo>
                    <a:pt x="416" y="809"/>
                  </a:lnTo>
                  <a:lnTo>
                    <a:pt x="410" y="801"/>
                  </a:lnTo>
                  <a:lnTo>
                    <a:pt x="405" y="792"/>
                  </a:lnTo>
                  <a:lnTo>
                    <a:pt x="399" y="783"/>
                  </a:lnTo>
                  <a:lnTo>
                    <a:pt x="393" y="774"/>
                  </a:lnTo>
                  <a:lnTo>
                    <a:pt x="386" y="765"/>
                  </a:lnTo>
                  <a:lnTo>
                    <a:pt x="380" y="755"/>
                  </a:lnTo>
                  <a:lnTo>
                    <a:pt x="372" y="746"/>
                  </a:lnTo>
                  <a:lnTo>
                    <a:pt x="365" y="735"/>
                  </a:lnTo>
                  <a:lnTo>
                    <a:pt x="359" y="723"/>
                  </a:lnTo>
                  <a:lnTo>
                    <a:pt x="350" y="713"/>
                  </a:lnTo>
                  <a:lnTo>
                    <a:pt x="342" y="701"/>
                  </a:lnTo>
                  <a:lnTo>
                    <a:pt x="335" y="690"/>
                  </a:lnTo>
                  <a:lnTo>
                    <a:pt x="326" y="678"/>
                  </a:lnTo>
                  <a:lnTo>
                    <a:pt x="318" y="666"/>
                  </a:lnTo>
                  <a:lnTo>
                    <a:pt x="309" y="653"/>
                  </a:lnTo>
                  <a:lnTo>
                    <a:pt x="300" y="641"/>
                  </a:lnTo>
                  <a:lnTo>
                    <a:pt x="293" y="627"/>
                  </a:lnTo>
                  <a:lnTo>
                    <a:pt x="284" y="615"/>
                  </a:lnTo>
                  <a:lnTo>
                    <a:pt x="275" y="602"/>
                  </a:lnTo>
                  <a:lnTo>
                    <a:pt x="267" y="590"/>
                  </a:lnTo>
                  <a:lnTo>
                    <a:pt x="258" y="576"/>
                  </a:lnTo>
                  <a:lnTo>
                    <a:pt x="249" y="563"/>
                  </a:lnTo>
                  <a:lnTo>
                    <a:pt x="242" y="551"/>
                  </a:lnTo>
                  <a:lnTo>
                    <a:pt x="233" y="537"/>
                  </a:lnTo>
                  <a:lnTo>
                    <a:pt x="225" y="525"/>
                  </a:lnTo>
                  <a:lnTo>
                    <a:pt x="218" y="513"/>
                  </a:lnTo>
                  <a:lnTo>
                    <a:pt x="210" y="501"/>
                  </a:lnTo>
                  <a:lnTo>
                    <a:pt x="203" y="488"/>
                  </a:lnTo>
                  <a:lnTo>
                    <a:pt x="195" y="477"/>
                  </a:lnTo>
                  <a:lnTo>
                    <a:pt x="188" y="465"/>
                  </a:lnTo>
                  <a:lnTo>
                    <a:pt x="182" y="453"/>
                  </a:lnTo>
                  <a:lnTo>
                    <a:pt x="174" y="441"/>
                  </a:lnTo>
                  <a:lnTo>
                    <a:pt x="168" y="429"/>
                  </a:lnTo>
                  <a:lnTo>
                    <a:pt x="162" y="419"/>
                  </a:lnTo>
                  <a:lnTo>
                    <a:pt x="155" y="407"/>
                  </a:lnTo>
                  <a:lnTo>
                    <a:pt x="149" y="395"/>
                  </a:lnTo>
                  <a:lnTo>
                    <a:pt x="143" y="383"/>
                  </a:lnTo>
                  <a:lnTo>
                    <a:pt x="137" y="371"/>
                  </a:lnTo>
                  <a:lnTo>
                    <a:pt x="131" y="359"/>
                  </a:lnTo>
                  <a:lnTo>
                    <a:pt x="126" y="345"/>
                  </a:lnTo>
                  <a:lnTo>
                    <a:pt x="120" y="333"/>
                  </a:lnTo>
                  <a:lnTo>
                    <a:pt x="114" y="320"/>
                  </a:lnTo>
                  <a:lnTo>
                    <a:pt x="108" y="306"/>
                  </a:lnTo>
                  <a:lnTo>
                    <a:pt x="102" y="293"/>
                  </a:lnTo>
                  <a:lnTo>
                    <a:pt x="96" y="278"/>
                  </a:lnTo>
                  <a:lnTo>
                    <a:pt x="90" y="263"/>
                  </a:lnTo>
                  <a:lnTo>
                    <a:pt x="84" y="248"/>
                  </a:lnTo>
                  <a:lnTo>
                    <a:pt x="78" y="231"/>
                  </a:lnTo>
                  <a:lnTo>
                    <a:pt x="72" y="215"/>
                  </a:lnTo>
                  <a:lnTo>
                    <a:pt x="66" y="197"/>
                  </a:lnTo>
                  <a:lnTo>
                    <a:pt x="60" y="179"/>
                  </a:lnTo>
                  <a:lnTo>
                    <a:pt x="54" y="161"/>
                  </a:lnTo>
                  <a:lnTo>
                    <a:pt x="47" y="143"/>
                  </a:lnTo>
                  <a:lnTo>
                    <a:pt x="41" y="125"/>
                  </a:lnTo>
                  <a:lnTo>
                    <a:pt x="35" y="107"/>
                  </a:lnTo>
                  <a:lnTo>
                    <a:pt x="29" y="90"/>
                  </a:lnTo>
                  <a:lnTo>
                    <a:pt x="24" y="74"/>
                  </a:lnTo>
                  <a:lnTo>
                    <a:pt x="18" y="59"/>
                  </a:lnTo>
                  <a:lnTo>
                    <a:pt x="14" y="45"/>
                  </a:lnTo>
                  <a:lnTo>
                    <a:pt x="11" y="33"/>
                  </a:lnTo>
                  <a:lnTo>
                    <a:pt x="8" y="23"/>
                  </a:lnTo>
                  <a:lnTo>
                    <a:pt x="5" y="15"/>
                  </a:lnTo>
                  <a:lnTo>
                    <a:pt x="3" y="9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3" name="Freeform 323"/>
            <p:cNvSpPr>
              <a:spLocks/>
            </p:cNvSpPr>
            <p:nvPr/>
          </p:nvSpPr>
          <p:spPr bwMode="auto">
            <a:xfrm>
              <a:off x="2580" y="2539"/>
              <a:ext cx="366" cy="1650"/>
            </a:xfrm>
            <a:custGeom>
              <a:avLst/>
              <a:gdLst>
                <a:gd name="T0" fmla="*/ 0 w 468"/>
                <a:gd name="T1" fmla="*/ 2 h 2106"/>
                <a:gd name="T2" fmla="*/ 2 w 468"/>
                <a:gd name="T3" fmla="*/ 4 h 2106"/>
                <a:gd name="T4" fmla="*/ 2 w 468"/>
                <a:gd name="T5" fmla="*/ 13 h 2106"/>
                <a:gd name="T6" fmla="*/ 5 w 468"/>
                <a:gd name="T7" fmla="*/ 24 h 2106"/>
                <a:gd name="T8" fmla="*/ 9 w 468"/>
                <a:gd name="T9" fmla="*/ 38 h 2106"/>
                <a:gd name="T10" fmla="*/ 14 w 468"/>
                <a:gd name="T11" fmla="*/ 52 h 2106"/>
                <a:gd name="T12" fmla="*/ 20 w 468"/>
                <a:gd name="T13" fmla="*/ 66 h 2106"/>
                <a:gd name="T14" fmla="*/ 29 w 468"/>
                <a:gd name="T15" fmla="*/ 80 h 2106"/>
                <a:gd name="T16" fmla="*/ 39 w 468"/>
                <a:gd name="T17" fmla="*/ 96 h 2106"/>
                <a:gd name="T18" fmla="*/ 49 w 468"/>
                <a:gd name="T19" fmla="*/ 109 h 2106"/>
                <a:gd name="T20" fmla="*/ 58 w 468"/>
                <a:gd name="T21" fmla="*/ 121 h 2106"/>
                <a:gd name="T22" fmla="*/ 68 w 468"/>
                <a:gd name="T23" fmla="*/ 135 h 2106"/>
                <a:gd name="T24" fmla="*/ 78 w 468"/>
                <a:gd name="T25" fmla="*/ 149 h 2106"/>
                <a:gd name="T26" fmla="*/ 91 w 468"/>
                <a:gd name="T27" fmla="*/ 166 h 2106"/>
                <a:gd name="T28" fmla="*/ 102 w 468"/>
                <a:gd name="T29" fmla="*/ 183 h 2106"/>
                <a:gd name="T30" fmla="*/ 114 w 468"/>
                <a:gd name="T31" fmla="*/ 201 h 2106"/>
                <a:gd name="T32" fmla="*/ 125 w 468"/>
                <a:gd name="T33" fmla="*/ 220 h 2106"/>
                <a:gd name="T34" fmla="*/ 136 w 468"/>
                <a:gd name="T35" fmla="*/ 241 h 2106"/>
                <a:gd name="T36" fmla="*/ 147 w 468"/>
                <a:gd name="T37" fmla="*/ 261 h 2106"/>
                <a:gd name="T38" fmla="*/ 155 w 468"/>
                <a:gd name="T39" fmla="*/ 282 h 2106"/>
                <a:gd name="T40" fmla="*/ 162 w 468"/>
                <a:gd name="T41" fmla="*/ 302 h 2106"/>
                <a:gd name="T42" fmla="*/ 168 w 468"/>
                <a:gd name="T43" fmla="*/ 323 h 2106"/>
                <a:gd name="T44" fmla="*/ 173 w 468"/>
                <a:gd name="T45" fmla="*/ 343 h 2106"/>
                <a:gd name="T46" fmla="*/ 174 w 468"/>
                <a:gd name="T47" fmla="*/ 363 h 2106"/>
                <a:gd name="T48" fmla="*/ 175 w 468"/>
                <a:gd name="T49" fmla="*/ 383 h 2106"/>
                <a:gd name="T50" fmla="*/ 174 w 468"/>
                <a:gd name="T51" fmla="*/ 403 h 2106"/>
                <a:gd name="T52" fmla="*/ 170 w 468"/>
                <a:gd name="T53" fmla="*/ 422 h 2106"/>
                <a:gd name="T54" fmla="*/ 166 w 468"/>
                <a:gd name="T55" fmla="*/ 443 h 2106"/>
                <a:gd name="T56" fmla="*/ 159 w 468"/>
                <a:gd name="T57" fmla="*/ 464 h 2106"/>
                <a:gd name="T58" fmla="*/ 152 w 468"/>
                <a:gd name="T59" fmla="*/ 486 h 2106"/>
                <a:gd name="T60" fmla="*/ 142 w 468"/>
                <a:gd name="T61" fmla="*/ 508 h 2106"/>
                <a:gd name="T62" fmla="*/ 133 w 468"/>
                <a:gd name="T63" fmla="*/ 529 h 2106"/>
                <a:gd name="T64" fmla="*/ 121 w 468"/>
                <a:gd name="T65" fmla="*/ 551 h 2106"/>
                <a:gd name="T66" fmla="*/ 111 w 468"/>
                <a:gd name="T67" fmla="*/ 572 h 2106"/>
                <a:gd name="T68" fmla="*/ 99 w 468"/>
                <a:gd name="T69" fmla="*/ 592 h 2106"/>
                <a:gd name="T70" fmla="*/ 88 w 468"/>
                <a:gd name="T71" fmla="*/ 610 h 2106"/>
                <a:gd name="T72" fmla="*/ 77 w 468"/>
                <a:gd name="T73" fmla="*/ 628 h 2106"/>
                <a:gd name="T74" fmla="*/ 66 w 468"/>
                <a:gd name="T75" fmla="*/ 645 h 2106"/>
                <a:gd name="T76" fmla="*/ 58 w 468"/>
                <a:gd name="T77" fmla="*/ 660 h 2106"/>
                <a:gd name="T78" fmla="*/ 49 w 468"/>
                <a:gd name="T79" fmla="*/ 673 h 2106"/>
                <a:gd name="T80" fmla="*/ 39 w 468"/>
                <a:gd name="T81" fmla="*/ 688 h 2106"/>
                <a:gd name="T82" fmla="*/ 29 w 468"/>
                <a:gd name="T83" fmla="*/ 707 h 2106"/>
                <a:gd name="T84" fmla="*/ 20 w 468"/>
                <a:gd name="T85" fmla="*/ 723 h 2106"/>
                <a:gd name="T86" fmla="*/ 14 w 468"/>
                <a:gd name="T87" fmla="*/ 739 h 2106"/>
                <a:gd name="T88" fmla="*/ 9 w 468"/>
                <a:gd name="T89" fmla="*/ 753 h 2106"/>
                <a:gd name="T90" fmla="*/ 5 w 468"/>
                <a:gd name="T91" fmla="*/ 767 h 2106"/>
                <a:gd name="T92" fmla="*/ 2 w 468"/>
                <a:gd name="T93" fmla="*/ 780 h 2106"/>
                <a:gd name="T94" fmla="*/ 2 w 468"/>
                <a:gd name="T95" fmla="*/ 790 h 2106"/>
                <a:gd name="T96" fmla="*/ 0 w 468"/>
                <a:gd name="T97" fmla="*/ 793 h 2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2106"/>
                <a:gd name="T149" fmla="*/ 468 w 468"/>
                <a:gd name="T150" fmla="*/ 2106 h 21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210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6"/>
                  </a:lnTo>
                  <a:lnTo>
                    <a:pt x="6" y="35"/>
                  </a:lnTo>
                  <a:lnTo>
                    <a:pt x="8" y="44"/>
                  </a:lnTo>
                  <a:lnTo>
                    <a:pt x="11" y="54"/>
                  </a:lnTo>
                  <a:lnTo>
                    <a:pt x="14" y="65"/>
                  </a:lnTo>
                  <a:lnTo>
                    <a:pt x="17" y="77"/>
                  </a:lnTo>
                  <a:lnTo>
                    <a:pt x="20" y="89"/>
                  </a:lnTo>
                  <a:lnTo>
                    <a:pt x="24" y="101"/>
                  </a:lnTo>
                  <a:lnTo>
                    <a:pt x="27" y="113"/>
                  </a:lnTo>
                  <a:lnTo>
                    <a:pt x="33" y="125"/>
                  </a:lnTo>
                  <a:lnTo>
                    <a:pt x="38" y="137"/>
                  </a:lnTo>
                  <a:lnTo>
                    <a:pt x="44" y="149"/>
                  </a:lnTo>
                  <a:lnTo>
                    <a:pt x="48" y="162"/>
                  </a:lnTo>
                  <a:lnTo>
                    <a:pt x="54" y="174"/>
                  </a:lnTo>
                  <a:lnTo>
                    <a:pt x="62" y="186"/>
                  </a:lnTo>
                  <a:lnTo>
                    <a:pt x="69" y="198"/>
                  </a:lnTo>
                  <a:lnTo>
                    <a:pt x="77" y="212"/>
                  </a:lnTo>
                  <a:lnTo>
                    <a:pt x="86" y="225"/>
                  </a:lnTo>
                  <a:lnTo>
                    <a:pt x="96" y="240"/>
                  </a:lnTo>
                  <a:lnTo>
                    <a:pt x="105" y="254"/>
                  </a:lnTo>
                  <a:lnTo>
                    <a:pt x="117" y="270"/>
                  </a:lnTo>
                  <a:lnTo>
                    <a:pt x="125" y="279"/>
                  </a:lnTo>
                  <a:lnTo>
                    <a:pt x="132" y="290"/>
                  </a:lnTo>
                  <a:lnTo>
                    <a:pt x="140" y="300"/>
                  </a:lnTo>
                  <a:lnTo>
                    <a:pt x="147" y="311"/>
                  </a:lnTo>
                  <a:lnTo>
                    <a:pt x="155" y="323"/>
                  </a:lnTo>
                  <a:lnTo>
                    <a:pt x="164" y="333"/>
                  </a:lnTo>
                  <a:lnTo>
                    <a:pt x="173" y="345"/>
                  </a:lnTo>
                  <a:lnTo>
                    <a:pt x="182" y="357"/>
                  </a:lnTo>
                  <a:lnTo>
                    <a:pt x="191" y="371"/>
                  </a:lnTo>
                  <a:lnTo>
                    <a:pt x="201" y="383"/>
                  </a:lnTo>
                  <a:lnTo>
                    <a:pt x="210" y="396"/>
                  </a:lnTo>
                  <a:lnTo>
                    <a:pt x="221" y="411"/>
                  </a:lnTo>
                  <a:lnTo>
                    <a:pt x="231" y="425"/>
                  </a:lnTo>
                  <a:lnTo>
                    <a:pt x="242" y="440"/>
                  </a:lnTo>
                  <a:lnTo>
                    <a:pt x="252" y="455"/>
                  </a:lnTo>
                  <a:lnTo>
                    <a:pt x="261" y="470"/>
                  </a:lnTo>
                  <a:lnTo>
                    <a:pt x="272" y="486"/>
                  </a:lnTo>
                  <a:lnTo>
                    <a:pt x="282" y="501"/>
                  </a:lnTo>
                  <a:lnTo>
                    <a:pt x="294" y="518"/>
                  </a:lnTo>
                  <a:lnTo>
                    <a:pt x="305" y="534"/>
                  </a:lnTo>
                  <a:lnTo>
                    <a:pt x="315" y="551"/>
                  </a:lnTo>
                  <a:lnTo>
                    <a:pt x="324" y="569"/>
                  </a:lnTo>
                  <a:lnTo>
                    <a:pt x="335" y="585"/>
                  </a:lnTo>
                  <a:lnTo>
                    <a:pt x="345" y="603"/>
                  </a:lnTo>
                  <a:lnTo>
                    <a:pt x="354" y="621"/>
                  </a:lnTo>
                  <a:lnTo>
                    <a:pt x="365" y="639"/>
                  </a:lnTo>
                  <a:lnTo>
                    <a:pt x="374" y="657"/>
                  </a:lnTo>
                  <a:lnTo>
                    <a:pt x="383" y="675"/>
                  </a:lnTo>
                  <a:lnTo>
                    <a:pt x="392" y="693"/>
                  </a:lnTo>
                  <a:lnTo>
                    <a:pt x="399" y="711"/>
                  </a:lnTo>
                  <a:lnTo>
                    <a:pt x="407" y="729"/>
                  </a:lnTo>
                  <a:lnTo>
                    <a:pt x="414" y="749"/>
                  </a:lnTo>
                  <a:lnTo>
                    <a:pt x="422" y="767"/>
                  </a:lnTo>
                  <a:lnTo>
                    <a:pt x="428" y="785"/>
                  </a:lnTo>
                  <a:lnTo>
                    <a:pt x="434" y="803"/>
                  </a:lnTo>
                  <a:lnTo>
                    <a:pt x="440" y="821"/>
                  </a:lnTo>
                  <a:lnTo>
                    <a:pt x="446" y="839"/>
                  </a:lnTo>
                  <a:lnTo>
                    <a:pt x="450" y="857"/>
                  </a:lnTo>
                  <a:lnTo>
                    <a:pt x="455" y="875"/>
                  </a:lnTo>
                  <a:lnTo>
                    <a:pt x="458" y="893"/>
                  </a:lnTo>
                  <a:lnTo>
                    <a:pt x="461" y="911"/>
                  </a:lnTo>
                  <a:lnTo>
                    <a:pt x="464" y="929"/>
                  </a:lnTo>
                  <a:lnTo>
                    <a:pt x="465" y="945"/>
                  </a:lnTo>
                  <a:lnTo>
                    <a:pt x="467" y="963"/>
                  </a:lnTo>
                  <a:lnTo>
                    <a:pt x="468" y="981"/>
                  </a:lnTo>
                  <a:lnTo>
                    <a:pt x="468" y="999"/>
                  </a:lnTo>
                  <a:lnTo>
                    <a:pt x="468" y="1016"/>
                  </a:lnTo>
                  <a:lnTo>
                    <a:pt x="467" y="1034"/>
                  </a:lnTo>
                  <a:lnTo>
                    <a:pt x="465" y="1050"/>
                  </a:lnTo>
                  <a:lnTo>
                    <a:pt x="464" y="1068"/>
                  </a:lnTo>
                  <a:lnTo>
                    <a:pt x="461" y="1086"/>
                  </a:lnTo>
                  <a:lnTo>
                    <a:pt x="459" y="1103"/>
                  </a:lnTo>
                  <a:lnTo>
                    <a:pt x="455" y="1121"/>
                  </a:lnTo>
                  <a:lnTo>
                    <a:pt x="452" y="1139"/>
                  </a:lnTo>
                  <a:lnTo>
                    <a:pt x="447" y="1157"/>
                  </a:lnTo>
                  <a:lnTo>
                    <a:pt x="443" y="1176"/>
                  </a:lnTo>
                  <a:lnTo>
                    <a:pt x="437" y="1194"/>
                  </a:lnTo>
                  <a:lnTo>
                    <a:pt x="432" y="1214"/>
                  </a:lnTo>
                  <a:lnTo>
                    <a:pt x="425" y="1232"/>
                  </a:lnTo>
                  <a:lnTo>
                    <a:pt x="419" y="1251"/>
                  </a:lnTo>
                  <a:lnTo>
                    <a:pt x="413" y="1269"/>
                  </a:lnTo>
                  <a:lnTo>
                    <a:pt x="405" y="1289"/>
                  </a:lnTo>
                  <a:lnTo>
                    <a:pt x="396" y="1308"/>
                  </a:lnTo>
                  <a:lnTo>
                    <a:pt x="389" y="1328"/>
                  </a:lnTo>
                  <a:lnTo>
                    <a:pt x="380" y="1347"/>
                  </a:lnTo>
                  <a:lnTo>
                    <a:pt x="372" y="1367"/>
                  </a:lnTo>
                  <a:lnTo>
                    <a:pt x="363" y="1386"/>
                  </a:lnTo>
                  <a:lnTo>
                    <a:pt x="354" y="1404"/>
                  </a:lnTo>
                  <a:lnTo>
                    <a:pt x="344" y="1424"/>
                  </a:lnTo>
                  <a:lnTo>
                    <a:pt x="335" y="1443"/>
                  </a:lnTo>
                  <a:lnTo>
                    <a:pt x="324" y="1461"/>
                  </a:lnTo>
                  <a:lnTo>
                    <a:pt x="315" y="1481"/>
                  </a:lnTo>
                  <a:lnTo>
                    <a:pt x="305" y="1499"/>
                  </a:lnTo>
                  <a:lnTo>
                    <a:pt x="296" y="1518"/>
                  </a:lnTo>
                  <a:lnTo>
                    <a:pt x="285" y="1536"/>
                  </a:lnTo>
                  <a:lnTo>
                    <a:pt x="275" y="1553"/>
                  </a:lnTo>
                  <a:lnTo>
                    <a:pt x="264" y="1571"/>
                  </a:lnTo>
                  <a:lnTo>
                    <a:pt x="255" y="1587"/>
                  </a:lnTo>
                  <a:lnTo>
                    <a:pt x="245" y="1604"/>
                  </a:lnTo>
                  <a:lnTo>
                    <a:pt x="234" y="1620"/>
                  </a:lnTo>
                  <a:lnTo>
                    <a:pt x="225" y="1637"/>
                  </a:lnTo>
                  <a:lnTo>
                    <a:pt x="216" y="1653"/>
                  </a:lnTo>
                  <a:lnTo>
                    <a:pt x="206" y="1668"/>
                  </a:lnTo>
                  <a:lnTo>
                    <a:pt x="197" y="1683"/>
                  </a:lnTo>
                  <a:lnTo>
                    <a:pt x="188" y="1697"/>
                  </a:lnTo>
                  <a:lnTo>
                    <a:pt x="179" y="1710"/>
                  </a:lnTo>
                  <a:lnTo>
                    <a:pt x="171" y="1725"/>
                  </a:lnTo>
                  <a:lnTo>
                    <a:pt x="162" y="1737"/>
                  </a:lnTo>
                  <a:lnTo>
                    <a:pt x="153" y="1751"/>
                  </a:lnTo>
                  <a:lnTo>
                    <a:pt x="146" y="1763"/>
                  </a:lnTo>
                  <a:lnTo>
                    <a:pt x="138" y="1775"/>
                  </a:lnTo>
                  <a:lnTo>
                    <a:pt x="131" y="1787"/>
                  </a:lnTo>
                  <a:lnTo>
                    <a:pt x="123" y="1799"/>
                  </a:lnTo>
                  <a:lnTo>
                    <a:pt x="117" y="1809"/>
                  </a:lnTo>
                  <a:lnTo>
                    <a:pt x="105" y="1827"/>
                  </a:lnTo>
                  <a:lnTo>
                    <a:pt x="96" y="1844"/>
                  </a:lnTo>
                  <a:lnTo>
                    <a:pt x="86" y="1860"/>
                  </a:lnTo>
                  <a:lnTo>
                    <a:pt x="77" y="1877"/>
                  </a:lnTo>
                  <a:lnTo>
                    <a:pt x="69" y="1890"/>
                  </a:lnTo>
                  <a:lnTo>
                    <a:pt x="62" y="1905"/>
                  </a:lnTo>
                  <a:lnTo>
                    <a:pt x="54" y="1919"/>
                  </a:lnTo>
                  <a:lnTo>
                    <a:pt x="48" y="1934"/>
                  </a:lnTo>
                  <a:lnTo>
                    <a:pt x="44" y="1946"/>
                  </a:lnTo>
                  <a:lnTo>
                    <a:pt x="38" y="1959"/>
                  </a:lnTo>
                  <a:lnTo>
                    <a:pt x="33" y="1973"/>
                  </a:lnTo>
                  <a:lnTo>
                    <a:pt x="27" y="1986"/>
                  </a:lnTo>
                  <a:lnTo>
                    <a:pt x="24" y="1998"/>
                  </a:lnTo>
                  <a:lnTo>
                    <a:pt x="20" y="2012"/>
                  </a:lnTo>
                  <a:lnTo>
                    <a:pt x="17" y="2025"/>
                  </a:lnTo>
                  <a:lnTo>
                    <a:pt x="14" y="2037"/>
                  </a:lnTo>
                  <a:lnTo>
                    <a:pt x="11" y="2049"/>
                  </a:lnTo>
                  <a:lnTo>
                    <a:pt x="8" y="2060"/>
                  </a:lnTo>
                  <a:lnTo>
                    <a:pt x="6" y="2070"/>
                  </a:lnTo>
                  <a:lnTo>
                    <a:pt x="5" y="2079"/>
                  </a:lnTo>
                  <a:lnTo>
                    <a:pt x="3" y="2087"/>
                  </a:lnTo>
                  <a:lnTo>
                    <a:pt x="2" y="2094"/>
                  </a:lnTo>
                  <a:lnTo>
                    <a:pt x="0" y="2099"/>
                  </a:lnTo>
                  <a:lnTo>
                    <a:pt x="0" y="2102"/>
                  </a:lnTo>
                  <a:lnTo>
                    <a:pt x="0" y="2105"/>
                  </a:lnTo>
                  <a:lnTo>
                    <a:pt x="0" y="210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4" name="Freeform 324"/>
            <p:cNvSpPr>
              <a:spLocks/>
            </p:cNvSpPr>
            <p:nvPr/>
          </p:nvSpPr>
          <p:spPr bwMode="auto">
            <a:xfrm>
              <a:off x="2213" y="2539"/>
              <a:ext cx="367" cy="1650"/>
            </a:xfrm>
            <a:custGeom>
              <a:avLst/>
              <a:gdLst>
                <a:gd name="T0" fmla="*/ 177 w 468"/>
                <a:gd name="T1" fmla="*/ 2 h 2106"/>
                <a:gd name="T2" fmla="*/ 176 w 468"/>
                <a:gd name="T3" fmla="*/ 4 h 2106"/>
                <a:gd name="T4" fmla="*/ 175 w 468"/>
                <a:gd name="T5" fmla="*/ 13 h 2106"/>
                <a:gd name="T6" fmla="*/ 173 w 468"/>
                <a:gd name="T7" fmla="*/ 24 h 2106"/>
                <a:gd name="T8" fmla="*/ 168 w 468"/>
                <a:gd name="T9" fmla="*/ 38 h 2106"/>
                <a:gd name="T10" fmla="*/ 163 w 468"/>
                <a:gd name="T11" fmla="*/ 52 h 2106"/>
                <a:gd name="T12" fmla="*/ 156 w 468"/>
                <a:gd name="T13" fmla="*/ 66 h 2106"/>
                <a:gd name="T14" fmla="*/ 147 w 468"/>
                <a:gd name="T15" fmla="*/ 80 h 2106"/>
                <a:gd name="T16" fmla="*/ 137 w 468"/>
                <a:gd name="T17" fmla="*/ 96 h 2106"/>
                <a:gd name="T18" fmla="*/ 127 w 468"/>
                <a:gd name="T19" fmla="*/ 109 h 2106"/>
                <a:gd name="T20" fmla="*/ 118 w 468"/>
                <a:gd name="T21" fmla="*/ 121 h 2106"/>
                <a:gd name="T22" fmla="*/ 107 w 468"/>
                <a:gd name="T23" fmla="*/ 135 h 2106"/>
                <a:gd name="T24" fmla="*/ 97 w 468"/>
                <a:gd name="T25" fmla="*/ 149 h 2106"/>
                <a:gd name="T26" fmla="*/ 86 w 468"/>
                <a:gd name="T27" fmla="*/ 166 h 2106"/>
                <a:gd name="T28" fmla="*/ 74 w 468"/>
                <a:gd name="T29" fmla="*/ 183 h 2106"/>
                <a:gd name="T30" fmla="*/ 62 w 468"/>
                <a:gd name="T31" fmla="*/ 201 h 2106"/>
                <a:gd name="T32" fmla="*/ 50 w 468"/>
                <a:gd name="T33" fmla="*/ 220 h 2106"/>
                <a:gd name="T34" fmla="*/ 39 w 468"/>
                <a:gd name="T35" fmla="*/ 241 h 2106"/>
                <a:gd name="T36" fmla="*/ 29 w 468"/>
                <a:gd name="T37" fmla="*/ 261 h 2106"/>
                <a:gd name="T38" fmla="*/ 20 w 468"/>
                <a:gd name="T39" fmla="*/ 282 h 2106"/>
                <a:gd name="T40" fmla="*/ 13 w 468"/>
                <a:gd name="T41" fmla="*/ 302 h 2106"/>
                <a:gd name="T42" fmla="*/ 7 w 468"/>
                <a:gd name="T43" fmla="*/ 323 h 2106"/>
                <a:gd name="T44" fmla="*/ 3 w 468"/>
                <a:gd name="T45" fmla="*/ 343 h 2106"/>
                <a:gd name="T46" fmla="*/ 2 w 468"/>
                <a:gd name="T47" fmla="*/ 363 h 2106"/>
                <a:gd name="T48" fmla="*/ 0 w 468"/>
                <a:gd name="T49" fmla="*/ 383 h 2106"/>
                <a:gd name="T50" fmla="*/ 2 w 468"/>
                <a:gd name="T51" fmla="*/ 403 h 2106"/>
                <a:gd name="T52" fmla="*/ 4 w 468"/>
                <a:gd name="T53" fmla="*/ 422 h 2106"/>
                <a:gd name="T54" fmla="*/ 10 w 468"/>
                <a:gd name="T55" fmla="*/ 443 h 2106"/>
                <a:gd name="T56" fmla="*/ 16 w 468"/>
                <a:gd name="T57" fmla="*/ 464 h 2106"/>
                <a:gd name="T58" fmla="*/ 24 w 468"/>
                <a:gd name="T59" fmla="*/ 486 h 2106"/>
                <a:gd name="T60" fmla="*/ 33 w 468"/>
                <a:gd name="T61" fmla="*/ 508 h 2106"/>
                <a:gd name="T62" fmla="*/ 43 w 468"/>
                <a:gd name="T63" fmla="*/ 529 h 2106"/>
                <a:gd name="T64" fmla="*/ 54 w 468"/>
                <a:gd name="T65" fmla="*/ 551 h 2106"/>
                <a:gd name="T66" fmla="*/ 66 w 468"/>
                <a:gd name="T67" fmla="*/ 572 h 2106"/>
                <a:gd name="T68" fmla="*/ 77 w 468"/>
                <a:gd name="T69" fmla="*/ 592 h 2106"/>
                <a:gd name="T70" fmla="*/ 89 w 468"/>
                <a:gd name="T71" fmla="*/ 610 h 2106"/>
                <a:gd name="T72" fmla="*/ 99 w 468"/>
                <a:gd name="T73" fmla="*/ 628 h 2106"/>
                <a:gd name="T74" fmla="*/ 109 w 468"/>
                <a:gd name="T75" fmla="*/ 645 h 2106"/>
                <a:gd name="T76" fmla="*/ 118 w 468"/>
                <a:gd name="T77" fmla="*/ 660 h 2106"/>
                <a:gd name="T78" fmla="*/ 127 w 468"/>
                <a:gd name="T79" fmla="*/ 673 h 2106"/>
                <a:gd name="T80" fmla="*/ 137 w 468"/>
                <a:gd name="T81" fmla="*/ 688 h 2106"/>
                <a:gd name="T82" fmla="*/ 147 w 468"/>
                <a:gd name="T83" fmla="*/ 707 h 2106"/>
                <a:gd name="T84" fmla="*/ 156 w 468"/>
                <a:gd name="T85" fmla="*/ 723 h 2106"/>
                <a:gd name="T86" fmla="*/ 163 w 468"/>
                <a:gd name="T87" fmla="*/ 739 h 2106"/>
                <a:gd name="T88" fmla="*/ 168 w 468"/>
                <a:gd name="T89" fmla="*/ 753 h 2106"/>
                <a:gd name="T90" fmla="*/ 173 w 468"/>
                <a:gd name="T91" fmla="*/ 767 h 2106"/>
                <a:gd name="T92" fmla="*/ 175 w 468"/>
                <a:gd name="T93" fmla="*/ 780 h 2106"/>
                <a:gd name="T94" fmla="*/ 176 w 468"/>
                <a:gd name="T95" fmla="*/ 790 h 2106"/>
                <a:gd name="T96" fmla="*/ 177 w 468"/>
                <a:gd name="T97" fmla="*/ 793 h 2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2106"/>
                <a:gd name="T149" fmla="*/ 468 w 468"/>
                <a:gd name="T150" fmla="*/ 2106 h 21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2106">
                  <a:moveTo>
                    <a:pt x="468" y="0"/>
                  </a:moveTo>
                  <a:lnTo>
                    <a:pt x="468" y="0"/>
                  </a:lnTo>
                  <a:lnTo>
                    <a:pt x="468" y="2"/>
                  </a:lnTo>
                  <a:lnTo>
                    <a:pt x="468" y="3"/>
                  </a:lnTo>
                  <a:lnTo>
                    <a:pt x="467" y="8"/>
                  </a:lnTo>
                  <a:lnTo>
                    <a:pt x="467" y="12"/>
                  </a:lnTo>
                  <a:lnTo>
                    <a:pt x="465" y="18"/>
                  </a:lnTo>
                  <a:lnTo>
                    <a:pt x="464" y="26"/>
                  </a:lnTo>
                  <a:lnTo>
                    <a:pt x="462" y="35"/>
                  </a:lnTo>
                  <a:lnTo>
                    <a:pt x="459" y="44"/>
                  </a:lnTo>
                  <a:lnTo>
                    <a:pt x="458" y="54"/>
                  </a:lnTo>
                  <a:lnTo>
                    <a:pt x="455" y="65"/>
                  </a:lnTo>
                  <a:lnTo>
                    <a:pt x="452" y="77"/>
                  </a:lnTo>
                  <a:lnTo>
                    <a:pt x="447" y="89"/>
                  </a:lnTo>
                  <a:lnTo>
                    <a:pt x="444" y="101"/>
                  </a:lnTo>
                  <a:lnTo>
                    <a:pt x="440" y="113"/>
                  </a:lnTo>
                  <a:lnTo>
                    <a:pt x="435" y="125"/>
                  </a:lnTo>
                  <a:lnTo>
                    <a:pt x="431" y="137"/>
                  </a:lnTo>
                  <a:lnTo>
                    <a:pt x="425" y="149"/>
                  </a:lnTo>
                  <a:lnTo>
                    <a:pt x="419" y="162"/>
                  </a:lnTo>
                  <a:lnTo>
                    <a:pt x="413" y="174"/>
                  </a:lnTo>
                  <a:lnTo>
                    <a:pt x="405" y="186"/>
                  </a:lnTo>
                  <a:lnTo>
                    <a:pt x="398" y="198"/>
                  </a:lnTo>
                  <a:lnTo>
                    <a:pt x="390" y="212"/>
                  </a:lnTo>
                  <a:lnTo>
                    <a:pt x="381" y="225"/>
                  </a:lnTo>
                  <a:lnTo>
                    <a:pt x="372" y="240"/>
                  </a:lnTo>
                  <a:lnTo>
                    <a:pt x="362" y="254"/>
                  </a:lnTo>
                  <a:lnTo>
                    <a:pt x="351" y="270"/>
                  </a:lnTo>
                  <a:lnTo>
                    <a:pt x="344" y="279"/>
                  </a:lnTo>
                  <a:lnTo>
                    <a:pt x="336" y="290"/>
                  </a:lnTo>
                  <a:lnTo>
                    <a:pt x="329" y="300"/>
                  </a:lnTo>
                  <a:lnTo>
                    <a:pt x="321" y="311"/>
                  </a:lnTo>
                  <a:lnTo>
                    <a:pt x="312" y="323"/>
                  </a:lnTo>
                  <a:lnTo>
                    <a:pt x="303" y="333"/>
                  </a:lnTo>
                  <a:lnTo>
                    <a:pt x="296" y="345"/>
                  </a:lnTo>
                  <a:lnTo>
                    <a:pt x="285" y="357"/>
                  </a:lnTo>
                  <a:lnTo>
                    <a:pt x="276" y="371"/>
                  </a:lnTo>
                  <a:lnTo>
                    <a:pt x="267" y="383"/>
                  </a:lnTo>
                  <a:lnTo>
                    <a:pt x="257" y="396"/>
                  </a:lnTo>
                  <a:lnTo>
                    <a:pt x="248" y="411"/>
                  </a:lnTo>
                  <a:lnTo>
                    <a:pt x="237" y="425"/>
                  </a:lnTo>
                  <a:lnTo>
                    <a:pt x="227" y="440"/>
                  </a:lnTo>
                  <a:lnTo>
                    <a:pt x="216" y="455"/>
                  </a:lnTo>
                  <a:lnTo>
                    <a:pt x="206" y="470"/>
                  </a:lnTo>
                  <a:lnTo>
                    <a:pt x="195" y="486"/>
                  </a:lnTo>
                  <a:lnTo>
                    <a:pt x="185" y="501"/>
                  </a:lnTo>
                  <a:lnTo>
                    <a:pt x="174" y="518"/>
                  </a:lnTo>
                  <a:lnTo>
                    <a:pt x="164" y="534"/>
                  </a:lnTo>
                  <a:lnTo>
                    <a:pt x="153" y="551"/>
                  </a:lnTo>
                  <a:lnTo>
                    <a:pt x="144" y="569"/>
                  </a:lnTo>
                  <a:lnTo>
                    <a:pt x="134" y="585"/>
                  </a:lnTo>
                  <a:lnTo>
                    <a:pt x="123" y="603"/>
                  </a:lnTo>
                  <a:lnTo>
                    <a:pt x="114" y="621"/>
                  </a:lnTo>
                  <a:lnTo>
                    <a:pt x="104" y="639"/>
                  </a:lnTo>
                  <a:lnTo>
                    <a:pt x="95" y="657"/>
                  </a:lnTo>
                  <a:lnTo>
                    <a:pt x="86" y="675"/>
                  </a:lnTo>
                  <a:lnTo>
                    <a:pt x="77" y="693"/>
                  </a:lnTo>
                  <a:lnTo>
                    <a:pt x="69" y="711"/>
                  </a:lnTo>
                  <a:lnTo>
                    <a:pt x="62" y="729"/>
                  </a:lnTo>
                  <a:lnTo>
                    <a:pt x="54" y="749"/>
                  </a:lnTo>
                  <a:lnTo>
                    <a:pt x="47" y="767"/>
                  </a:lnTo>
                  <a:lnTo>
                    <a:pt x="39" y="785"/>
                  </a:lnTo>
                  <a:lnTo>
                    <a:pt x="33" y="803"/>
                  </a:lnTo>
                  <a:lnTo>
                    <a:pt x="27" y="821"/>
                  </a:lnTo>
                  <a:lnTo>
                    <a:pt x="23" y="839"/>
                  </a:lnTo>
                  <a:lnTo>
                    <a:pt x="18" y="857"/>
                  </a:lnTo>
                  <a:lnTo>
                    <a:pt x="14" y="875"/>
                  </a:lnTo>
                  <a:lnTo>
                    <a:pt x="11" y="893"/>
                  </a:lnTo>
                  <a:lnTo>
                    <a:pt x="8" y="911"/>
                  </a:lnTo>
                  <a:lnTo>
                    <a:pt x="5" y="929"/>
                  </a:lnTo>
                  <a:lnTo>
                    <a:pt x="3" y="945"/>
                  </a:lnTo>
                  <a:lnTo>
                    <a:pt x="2" y="963"/>
                  </a:lnTo>
                  <a:lnTo>
                    <a:pt x="0" y="981"/>
                  </a:lnTo>
                  <a:lnTo>
                    <a:pt x="0" y="999"/>
                  </a:lnTo>
                  <a:lnTo>
                    <a:pt x="0" y="1016"/>
                  </a:lnTo>
                  <a:lnTo>
                    <a:pt x="2" y="1034"/>
                  </a:lnTo>
                  <a:lnTo>
                    <a:pt x="2" y="1050"/>
                  </a:lnTo>
                  <a:lnTo>
                    <a:pt x="5" y="1068"/>
                  </a:lnTo>
                  <a:lnTo>
                    <a:pt x="6" y="1086"/>
                  </a:lnTo>
                  <a:lnTo>
                    <a:pt x="9" y="1103"/>
                  </a:lnTo>
                  <a:lnTo>
                    <a:pt x="12" y="1121"/>
                  </a:lnTo>
                  <a:lnTo>
                    <a:pt x="17" y="1139"/>
                  </a:lnTo>
                  <a:lnTo>
                    <a:pt x="21" y="1157"/>
                  </a:lnTo>
                  <a:lnTo>
                    <a:pt x="26" y="1176"/>
                  </a:lnTo>
                  <a:lnTo>
                    <a:pt x="30" y="1194"/>
                  </a:lnTo>
                  <a:lnTo>
                    <a:pt x="36" y="1214"/>
                  </a:lnTo>
                  <a:lnTo>
                    <a:pt x="42" y="1232"/>
                  </a:lnTo>
                  <a:lnTo>
                    <a:pt x="50" y="1251"/>
                  </a:lnTo>
                  <a:lnTo>
                    <a:pt x="56" y="1269"/>
                  </a:lnTo>
                  <a:lnTo>
                    <a:pt x="63" y="1289"/>
                  </a:lnTo>
                  <a:lnTo>
                    <a:pt x="71" y="1308"/>
                  </a:lnTo>
                  <a:lnTo>
                    <a:pt x="80" y="1328"/>
                  </a:lnTo>
                  <a:lnTo>
                    <a:pt x="87" y="1347"/>
                  </a:lnTo>
                  <a:lnTo>
                    <a:pt x="96" y="1367"/>
                  </a:lnTo>
                  <a:lnTo>
                    <a:pt x="105" y="1386"/>
                  </a:lnTo>
                  <a:lnTo>
                    <a:pt x="114" y="1404"/>
                  </a:lnTo>
                  <a:lnTo>
                    <a:pt x="123" y="1424"/>
                  </a:lnTo>
                  <a:lnTo>
                    <a:pt x="134" y="1443"/>
                  </a:lnTo>
                  <a:lnTo>
                    <a:pt x="143" y="1461"/>
                  </a:lnTo>
                  <a:lnTo>
                    <a:pt x="153" y="1481"/>
                  </a:lnTo>
                  <a:lnTo>
                    <a:pt x="162" y="1499"/>
                  </a:lnTo>
                  <a:lnTo>
                    <a:pt x="173" y="1518"/>
                  </a:lnTo>
                  <a:lnTo>
                    <a:pt x="183" y="1536"/>
                  </a:lnTo>
                  <a:lnTo>
                    <a:pt x="192" y="1553"/>
                  </a:lnTo>
                  <a:lnTo>
                    <a:pt x="203" y="1571"/>
                  </a:lnTo>
                  <a:lnTo>
                    <a:pt x="213" y="1587"/>
                  </a:lnTo>
                  <a:lnTo>
                    <a:pt x="224" y="1604"/>
                  </a:lnTo>
                  <a:lnTo>
                    <a:pt x="233" y="1620"/>
                  </a:lnTo>
                  <a:lnTo>
                    <a:pt x="243" y="1637"/>
                  </a:lnTo>
                  <a:lnTo>
                    <a:pt x="252" y="1653"/>
                  </a:lnTo>
                  <a:lnTo>
                    <a:pt x="261" y="1668"/>
                  </a:lnTo>
                  <a:lnTo>
                    <a:pt x="270" y="1683"/>
                  </a:lnTo>
                  <a:lnTo>
                    <a:pt x="279" y="1697"/>
                  </a:lnTo>
                  <a:lnTo>
                    <a:pt x="288" y="1710"/>
                  </a:lnTo>
                  <a:lnTo>
                    <a:pt x="297" y="1725"/>
                  </a:lnTo>
                  <a:lnTo>
                    <a:pt x="306" y="1737"/>
                  </a:lnTo>
                  <a:lnTo>
                    <a:pt x="314" y="1751"/>
                  </a:lnTo>
                  <a:lnTo>
                    <a:pt x="323" y="1763"/>
                  </a:lnTo>
                  <a:lnTo>
                    <a:pt x="330" y="1775"/>
                  </a:lnTo>
                  <a:lnTo>
                    <a:pt x="336" y="1787"/>
                  </a:lnTo>
                  <a:lnTo>
                    <a:pt x="344" y="1799"/>
                  </a:lnTo>
                  <a:lnTo>
                    <a:pt x="351" y="1809"/>
                  </a:lnTo>
                  <a:lnTo>
                    <a:pt x="362" y="1827"/>
                  </a:lnTo>
                  <a:lnTo>
                    <a:pt x="372" y="1844"/>
                  </a:lnTo>
                  <a:lnTo>
                    <a:pt x="381" y="1860"/>
                  </a:lnTo>
                  <a:lnTo>
                    <a:pt x="390" y="1877"/>
                  </a:lnTo>
                  <a:lnTo>
                    <a:pt x="398" y="1890"/>
                  </a:lnTo>
                  <a:lnTo>
                    <a:pt x="405" y="1905"/>
                  </a:lnTo>
                  <a:lnTo>
                    <a:pt x="413" y="1919"/>
                  </a:lnTo>
                  <a:lnTo>
                    <a:pt x="419" y="1934"/>
                  </a:lnTo>
                  <a:lnTo>
                    <a:pt x="425" y="1946"/>
                  </a:lnTo>
                  <a:lnTo>
                    <a:pt x="431" y="1959"/>
                  </a:lnTo>
                  <a:lnTo>
                    <a:pt x="435" y="1973"/>
                  </a:lnTo>
                  <a:lnTo>
                    <a:pt x="440" y="1986"/>
                  </a:lnTo>
                  <a:lnTo>
                    <a:pt x="444" y="1998"/>
                  </a:lnTo>
                  <a:lnTo>
                    <a:pt x="447" y="2012"/>
                  </a:lnTo>
                  <a:lnTo>
                    <a:pt x="452" y="2025"/>
                  </a:lnTo>
                  <a:lnTo>
                    <a:pt x="455" y="2037"/>
                  </a:lnTo>
                  <a:lnTo>
                    <a:pt x="458" y="2049"/>
                  </a:lnTo>
                  <a:lnTo>
                    <a:pt x="459" y="2060"/>
                  </a:lnTo>
                  <a:lnTo>
                    <a:pt x="462" y="2070"/>
                  </a:lnTo>
                  <a:lnTo>
                    <a:pt x="464" y="2079"/>
                  </a:lnTo>
                  <a:lnTo>
                    <a:pt x="465" y="2087"/>
                  </a:lnTo>
                  <a:lnTo>
                    <a:pt x="467" y="2094"/>
                  </a:lnTo>
                  <a:lnTo>
                    <a:pt x="467" y="2099"/>
                  </a:lnTo>
                  <a:lnTo>
                    <a:pt x="468" y="2102"/>
                  </a:lnTo>
                  <a:lnTo>
                    <a:pt x="468" y="2105"/>
                  </a:lnTo>
                  <a:lnTo>
                    <a:pt x="468" y="210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5" name="Freeform 325"/>
            <p:cNvSpPr>
              <a:spLocks/>
            </p:cNvSpPr>
            <p:nvPr/>
          </p:nvSpPr>
          <p:spPr bwMode="auto">
            <a:xfrm>
              <a:off x="2654" y="2722"/>
              <a:ext cx="137" cy="189"/>
            </a:xfrm>
            <a:custGeom>
              <a:avLst/>
              <a:gdLst>
                <a:gd name="T0" fmla="*/ 0 w 175"/>
                <a:gd name="T1" fmla="*/ 0 h 242"/>
                <a:gd name="T2" fmla="*/ 0 w 175"/>
                <a:gd name="T3" fmla="*/ 0 h 242"/>
                <a:gd name="T4" fmla="*/ 1 w 175"/>
                <a:gd name="T5" fmla="*/ 2 h 242"/>
                <a:gd name="T6" fmla="*/ 2 w 175"/>
                <a:gd name="T7" fmla="*/ 2 h 242"/>
                <a:gd name="T8" fmla="*/ 2 w 175"/>
                <a:gd name="T9" fmla="*/ 4 h 242"/>
                <a:gd name="T10" fmla="*/ 5 w 175"/>
                <a:gd name="T11" fmla="*/ 7 h 242"/>
                <a:gd name="T12" fmla="*/ 7 w 175"/>
                <a:gd name="T13" fmla="*/ 9 h 242"/>
                <a:gd name="T14" fmla="*/ 9 w 175"/>
                <a:gd name="T15" fmla="*/ 13 h 242"/>
                <a:gd name="T16" fmla="*/ 12 w 175"/>
                <a:gd name="T17" fmla="*/ 16 h 242"/>
                <a:gd name="T18" fmla="*/ 13 w 175"/>
                <a:gd name="T19" fmla="*/ 20 h 242"/>
                <a:gd name="T20" fmla="*/ 16 w 175"/>
                <a:gd name="T21" fmla="*/ 23 h 242"/>
                <a:gd name="T22" fmla="*/ 18 w 175"/>
                <a:gd name="T23" fmla="*/ 27 h 242"/>
                <a:gd name="T24" fmla="*/ 20 w 175"/>
                <a:gd name="T25" fmla="*/ 29 h 242"/>
                <a:gd name="T26" fmla="*/ 21 w 175"/>
                <a:gd name="T27" fmla="*/ 32 h 242"/>
                <a:gd name="T28" fmla="*/ 23 w 175"/>
                <a:gd name="T29" fmla="*/ 34 h 242"/>
                <a:gd name="T30" fmla="*/ 25 w 175"/>
                <a:gd name="T31" fmla="*/ 36 h 242"/>
                <a:gd name="T32" fmla="*/ 27 w 175"/>
                <a:gd name="T33" fmla="*/ 37 h 242"/>
                <a:gd name="T34" fmla="*/ 28 w 175"/>
                <a:gd name="T35" fmla="*/ 41 h 242"/>
                <a:gd name="T36" fmla="*/ 30 w 175"/>
                <a:gd name="T37" fmla="*/ 43 h 242"/>
                <a:gd name="T38" fmla="*/ 31 w 175"/>
                <a:gd name="T39" fmla="*/ 45 h 242"/>
                <a:gd name="T40" fmla="*/ 32 w 175"/>
                <a:gd name="T41" fmla="*/ 47 h 242"/>
                <a:gd name="T42" fmla="*/ 35 w 175"/>
                <a:gd name="T43" fmla="*/ 48 h 242"/>
                <a:gd name="T44" fmla="*/ 36 w 175"/>
                <a:gd name="T45" fmla="*/ 52 h 242"/>
                <a:gd name="T46" fmla="*/ 38 w 175"/>
                <a:gd name="T47" fmla="*/ 55 h 242"/>
                <a:gd name="T48" fmla="*/ 41 w 175"/>
                <a:gd name="T49" fmla="*/ 58 h 242"/>
                <a:gd name="T50" fmla="*/ 43 w 175"/>
                <a:gd name="T51" fmla="*/ 61 h 242"/>
                <a:gd name="T52" fmla="*/ 45 w 175"/>
                <a:gd name="T53" fmla="*/ 64 h 242"/>
                <a:gd name="T54" fmla="*/ 49 w 175"/>
                <a:gd name="T55" fmla="*/ 68 h 242"/>
                <a:gd name="T56" fmla="*/ 52 w 175"/>
                <a:gd name="T57" fmla="*/ 71 h 242"/>
                <a:gd name="T58" fmla="*/ 55 w 175"/>
                <a:gd name="T59" fmla="*/ 76 h 242"/>
                <a:gd name="T60" fmla="*/ 58 w 175"/>
                <a:gd name="T61" fmla="*/ 80 h 242"/>
                <a:gd name="T62" fmla="*/ 59 w 175"/>
                <a:gd name="T63" fmla="*/ 82 h 242"/>
                <a:gd name="T64" fmla="*/ 62 w 175"/>
                <a:gd name="T65" fmla="*/ 85 h 242"/>
                <a:gd name="T66" fmla="*/ 63 w 175"/>
                <a:gd name="T67" fmla="*/ 87 h 242"/>
                <a:gd name="T68" fmla="*/ 65 w 175"/>
                <a:gd name="T69" fmla="*/ 89 h 242"/>
                <a:gd name="T70" fmla="*/ 65 w 175"/>
                <a:gd name="T71" fmla="*/ 89 h 242"/>
                <a:gd name="T72" fmla="*/ 66 w 175"/>
                <a:gd name="T73" fmla="*/ 91 h 2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5"/>
                <a:gd name="T112" fmla="*/ 0 h 242"/>
                <a:gd name="T113" fmla="*/ 175 w 175"/>
                <a:gd name="T114" fmla="*/ 242 h 2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5" h="242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6"/>
                  </a:lnTo>
                  <a:lnTo>
                    <a:pt x="7" y="12"/>
                  </a:lnTo>
                  <a:lnTo>
                    <a:pt x="13" y="20"/>
                  </a:lnTo>
                  <a:lnTo>
                    <a:pt x="18" y="27"/>
                  </a:lnTo>
                  <a:lnTo>
                    <a:pt x="24" y="36"/>
                  </a:lnTo>
                  <a:lnTo>
                    <a:pt x="31" y="45"/>
                  </a:lnTo>
                  <a:lnTo>
                    <a:pt x="36" y="54"/>
                  </a:lnTo>
                  <a:lnTo>
                    <a:pt x="42" y="63"/>
                  </a:lnTo>
                  <a:lnTo>
                    <a:pt x="48" y="71"/>
                  </a:lnTo>
                  <a:lnTo>
                    <a:pt x="52" y="77"/>
                  </a:lnTo>
                  <a:lnTo>
                    <a:pt x="57" y="84"/>
                  </a:lnTo>
                  <a:lnTo>
                    <a:pt x="61" y="90"/>
                  </a:lnTo>
                  <a:lnTo>
                    <a:pt x="66" y="96"/>
                  </a:lnTo>
                  <a:lnTo>
                    <a:pt x="70" y="102"/>
                  </a:lnTo>
                  <a:lnTo>
                    <a:pt x="75" y="108"/>
                  </a:lnTo>
                  <a:lnTo>
                    <a:pt x="79" y="114"/>
                  </a:lnTo>
                  <a:lnTo>
                    <a:pt x="82" y="120"/>
                  </a:lnTo>
                  <a:lnTo>
                    <a:pt x="87" y="126"/>
                  </a:lnTo>
                  <a:lnTo>
                    <a:pt x="93" y="132"/>
                  </a:lnTo>
                  <a:lnTo>
                    <a:pt x="97" y="140"/>
                  </a:lnTo>
                  <a:lnTo>
                    <a:pt x="103" y="147"/>
                  </a:lnTo>
                  <a:lnTo>
                    <a:pt x="109" y="155"/>
                  </a:lnTo>
                  <a:lnTo>
                    <a:pt x="115" y="164"/>
                  </a:lnTo>
                  <a:lnTo>
                    <a:pt x="121" y="173"/>
                  </a:lnTo>
                  <a:lnTo>
                    <a:pt x="130" y="182"/>
                  </a:lnTo>
                  <a:lnTo>
                    <a:pt x="138" y="192"/>
                  </a:lnTo>
                  <a:lnTo>
                    <a:pt x="145" y="203"/>
                  </a:lnTo>
                  <a:lnTo>
                    <a:pt x="153" y="212"/>
                  </a:lnTo>
                  <a:lnTo>
                    <a:pt x="159" y="221"/>
                  </a:lnTo>
                  <a:lnTo>
                    <a:pt x="165" y="228"/>
                  </a:lnTo>
                  <a:lnTo>
                    <a:pt x="169" y="234"/>
                  </a:lnTo>
                  <a:lnTo>
                    <a:pt x="172" y="239"/>
                  </a:lnTo>
                  <a:lnTo>
                    <a:pt x="174" y="240"/>
                  </a:lnTo>
                  <a:lnTo>
                    <a:pt x="175" y="24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6" name="Freeform 326"/>
            <p:cNvSpPr>
              <a:spLocks/>
            </p:cNvSpPr>
            <p:nvPr/>
          </p:nvSpPr>
          <p:spPr bwMode="auto">
            <a:xfrm>
              <a:off x="2871" y="3389"/>
              <a:ext cx="70" cy="221"/>
            </a:xfrm>
            <a:custGeom>
              <a:avLst/>
              <a:gdLst>
                <a:gd name="T0" fmla="*/ 34 w 89"/>
                <a:gd name="T1" fmla="*/ 0 h 282"/>
                <a:gd name="T2" fmla="*/ 34 w 89"/>
                <a:gd name="T3" fmla="*/ 0 h 282"/>
                <a:gd name="T4" fmla="*/ 34 w 89"/>
                <a:gd name="T5" fmla="*/ 2 h 282"/>
                <a:gd name="T6" fmla="*/ 33 w 89"/>
                <a:gd name="T7" fmla="*/ 2 h 282"/>
                <a:gd name="T8" fmla="*/ 33 w 89"/>
                <a:gd name="T9" fmla="*/ 4 h 282"/>
                <a:gd name="T10" fmla="*/ 33 w 89"/>
                <a:gd name="T11" fmla="*/ 8 h 282"/>
                <a:gd name="T12" fmla="*/ 32 w 89"/>
                <a:gd name="T13" fmla="*/ 11 h 282"/>
                <a:gd name="T14" fmla="*/ 31 w 89"/>
                <a:gd name="T15" fmla="*/ 15 h 282"/>
                <a:gd name="T16" fmla="*/ 31 w 89"/>
                <a:gd name="T17" fmla="*/ 18 h 282"/>
                <a:gd name="T18" fmla="*/ 31 w 89"/>
                <a:gd name="T19" fmla="*/ 20 h 282"/>
                <a:gd name="T20" fmla="*/ 30 w 89"/>
                <a:gd name="T21" fmla="*/ 24 h 282"/>
                <a:gd name="T22" fmla="*/ 30 w 89"/>
                <a:gd name="T23" fmla="*/ 26 h 282"/>
                <a:gd name="T24" fmla="*/ 28 w 89"/>
                <a:gd name="T25" fmla="*/ 28 h 282"/>
                <a:gd name="T26" fmla="*/ 28 w 89"/>
                <a:gd name="T27" fmla="*/ 30 h 282"/>
                <a:gd name="T28" fmla="*/ 28 w 89"/>
                <a:gd name="T29" fmla="*/ 33 h 282"/>
                <a:gd name="T30" fmla="*/ 28 w 89"/>
                <a:gd name="T31" fmla="*/ 35 h 282"/>
                <a:gd name="T32" fmla="*/ 26 w 89"/>
                <a:gd name="T33" fmla="*/ 37 h 282"/>
                <a:gd name="T34" fmla="*/ 26 w 89"/>
                <a:gd name="T35" fmla="*/ 39 h 282"/>
                <a:gd name="T36" fmla="*/ 26 w 89"/>
                <a:gd name="T37" fmla="*/ 42 h 282"/>
                <a:gd name="T38" fmla="*/ 24 w 89"/>
                <a:gd name="T39" fmla="*/ 43 h 282"/>
                <a:gd name="T40" fmla="*/ 24 w 89"/>
                <a:gd name="T41" fmla="*/ 45 h 282"/>
                <a:gd name="T42" fmla="*/ 24 w 89"/>
                <a:gd name="T43" fmla="*/ 48 h 282"/>
                <a:gd name="T44" fmla="*/ 23 w 89"/>
                <a:gd name="T45" fmla="*/ 50 h 282"/>
                <a:gd name="T46" fmla="*/ 22 w 89"/>
                <a:gd name="T47" fmla="*/ 53 h 282"/>
                <a:gd name="T48" fmla="*/ 22 w 89"/>
                <a:gd name="T49" fmla="*/ 55 h 282"/>
                <a:gd name="T50" fmla="*/ 20 w 89"/>
                <a:gd name="T51" fmla="*/ 57 h 282"/>
                <a:gd name="T52" fmla="*/ 19 w 89"/>
                <a:gd name="T53" fmla="*/ 60 h 282"/>
                <a:gd name="T54" fmla="*/ 19 w 89"/>
                <a:gd name="T55" fmla="*/ 62 h 282"/>
                <a:gd name="T56" fmla="*/ 18 w 89"/>
                <a:gd name="T57" fmla="*/ 64 h 282"/>
                <a:gd name="T58" fmla="*/ 17 w 89"/>
                <a:gd name="T59" fmla="*/ 67 h 282"/>
                <a:gd name="T60" fmla="*/ 16 w 89"/>
                <a:gd name="T61" fmla="*/ 69 h 282"/>
                <a:gd name="T62" fmla="*/ 16 w 89"/>
                <a:gd name="T63" fmla="*/ 71 h 282"/>
                <a:gd name="T64" fmla="*/ 15 w 89"/>
                <a:gd name="T65" fmla="*/ 72 h 282"/>
                <a:gd name="T66" fmla="*/ 13 w 89"/>
                <a:gd name="T67" fmla="*/ 75 h 282"/>
                <a:gd name="T68" fmla="*/ 13 w 89"/>
                <a:gd name="T69" fmla="*/ 78 h 282"/>
                <a:gd name="T70" fmla="*/ 12 w 89"/>
                <a:gd name="T71" fmla="*/ 80 h 282"/>
                <a:gd name="T72" fmla="*/ 10 w 89"/>
                <a:gd name="T73" fmla="*/ 84 h 282"/>
                <a:gd name="T74" fmla="*/ 9 w 89"/>
                <a:gd name="T75" fmla="*/ 86 h 282"/>
                <a:gd name="T76" fmla="*/ 8 w 89"/>
                <a:gd name="T77" fmla="*/ 89 h 282"/>
                <a:gd name="T78" fmla="*/ 6 w 89"/>
                <a:gd name="T79" fmla="*/ 93 h 282"/>
                <a:gd name="T80" fmla="*/ 5 w 89"/>
                <a:gd name="T81" fmla="*/ 97 h 282"/>
                <a:gd name="T82" fmla="*/ 3 w 89"/>
                <a:gd name="T83" fmla="*/ 100 h 282"/>
                <a:gd name="T84" fmla="*/ 2 w 89"/>
                <a:gd name="T85" fmla="*/ 103 h 282"/>
                <a:gd name="T86" fmla="*/ 2 w 89"/>
                <a:gd name="T87" fmla="*/ 105 h 282"/>
                <a:gd name="T88" fmla="*/ 2 w 89"/>
                <a:gd name="T89" fmla="*/ 106 h 282"/>
                <a:gd name="T90" fmla="*/ 0 w 89"/>
                <a:gd name="T91" fmla="*/ 107 h 282"/>
                <a:gd name="T92" fmla="*/ 0 w 89"/>
                <a:gd name="T93" fmla="*/ 107 h 2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"/>
                <a:gd name="T142" fmla="*/ 0 h 282"/>
                <a:gd name="T143" fmla="*/ 89 w 89"/>
                <a:gd name="T144" fmla="*/ 282 h 2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" h="282">
                  <a:moveTo>
                    <a:pt x="89" y="0"/>
                  </a:moveTo>
                  <a:lnTo>
                    <a:pt x="89" y="0"/>
                  </a:lnTo>
                  <a:lnTo>
                    <a:pt x="89" y="2"/>
                  </a:lnTo>
                  <a:lnTo>
                    <a:pt x="87" y="5"/>
                  </a:lnTo>
                  <a:lnTo>
                    <a:pt x="87" y="11"/>
                  </a:lnTo>
                  <a:lnTo>
                    <a:pt x="86" y="20"/>
                  </a:lnTo>
                  <a:lnTo>
                    <a:pt x="84" y="29"/>
                  </a:lnTo>
                  <a:lnTo>
                    <a:pt x="83" y="38"/>
                  </a:lnTo>
                  <a:lnTo>
                    <a:pt x="81" y="47"/>
                  </a:lnTo>
                  <a:lnTo>
                    <a:pt x="80" y="54"/>
                  </a:lnTo>
                  <a:lnTo>
                    <a:pt x="78" y="62"/>
                  </a:lnTo>
                  <a:lnTo>
                    <a:pt x="77" y="69"/>
                  </a:lnTo>
                  <a:lnTo>
                    <a:pt x="75" y="75"/>
                  </a:lnTo>
                  <a:lnTo>
                    <a:pt x="74" y="81"/>
                  </a:lnTo>
                  <a:lnTo>
                    <a:pt x="72" y="87"/>
                  </a:lnTo>
                  <a:lnTo>
                    <a:pt x="71" y="93"/>
                  </a:lnTo>
                  <a:lnTo>
                    <a:pt x="69" y="98"/>
                  </a:lnTo>
                  <a:lnTo>
                    <a:pt x="69" y="104"/>
                  </a:lnTo>
                  <a:lnTo>
                    <a:pt x="68" y="110"/>
                  </a:lnTo>
                  <a:lnTo>
                    <a:pt x="65" y="114"/>
                  </a:lnTo>
                  <a:lnTo>
                    <a:pt x="63" y="120"/>
                  </a:lnTo>
                  <a:lnTo>
                    <a:pt x="62" y="128"/>
                  </a:lnTo>
                  <a:lnTo>
                    <a:pt x="60" y="134"/>
                  </a:lnTo>
                  <a:lnTo>
                    <a:pt x="57" y="140"/>
                  </a:lnTo>
                  <a:lnTo>
                    <a:pt x="56" y="146"/>
                  </a:lnTo>
                  <a:lnTo>
                    <a:pt x="53" y="152"/>
                  </a:lnTo>
                  <a:lnTo>
                    <a:pt x="51" y="158"/>
                  </a:lnTo>
                  <a:lnTo>
                    <a:pt x="50" y="165"/>
                  </a:lnTo>
                  <a:lnTo>
                    <a:pt x="47" y="170"/>
                  </a:lnTo>
                  <a:lnTo>
                    <a:pt x="45" y="176"/>
                  </a:lnTo>
                  <a:lnTo>
                    <a:pt x="42" y="182"/>
                  </a:lnTo>
                  <a:lnTo>
                    <a:pt x="41" y="188"/>
                  </a:lnTo>
                  <a:lnTo>
                    <a:pt x="39" y="192"/>
                  </a:lnTo>
                  <a:lnTo>
                    <a:pt x="36" y="200"/>
                  </a:lnTo>
                  <a:lnTo>
                    <a:pt x="33" y="206"/>
                  </a:lnTo>
                  <a:lnTo>
                    <a:pt x="30" y="212"/>
                  </a:lnTo>
                  <a:lnTo>
                    <a:pt x="27" y="221"/>
                  </a:lnTo>
                  <a:lnTo>
                    <a:pt x="24" y="228"/>
                  </a:lnTo>
                  <a:lnTo>
                    <a:pt x="20" y="237"/>
                  </a:lnTo>
                  <a:lnTo>
                    <a:pt x="15" y="248"/>
                  </a:lnTo>
                  <a:lnTo>
                    <a:pt x="12" y="257"/>
                  </a:lnTo>
                  <a:lnTo>
                    <a:pt x="8" y="266"/>
                  </a:lnTo>
                  <a:lnTo>
                    <a:pt x="5" y="272"/>
                  </a:lnTo>
                  <a:lnTo>
                    <a:pt x="3" y="278"/>
                  </a:lnTo>
                  <a:lnTo>
                    <a:pt x="2" y="281"/>
                  </a:lnTo>
                  <a:lnTo>
                    <a:pt x="0" y="28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7" name="Freeform 327"/>
            <p:cNvSpPr>
              <a:spLocks/>
            </p:cNvSpPr>
            <p:nvPr/>
          </p:nvSpPr>
          <p:spPr bwMode="auto">
            <a:xfrm>
              <a:off x="3868" y="2252"/>
              <a:ext cx="140" cy="573"/>
            </a:xfrm>
            <a:custGeom>
              <a:avLst/>
              <a:gdLst>
                <a:gd name="T0" fmla="*/ 34 w 179"/>
                <a:gd name="T1" fmla="*/ 0 h 731"/>
                <a:gd name="T2" fmla="*/ 34 w 179"/>
                <a:gd name="T3" fmla="*/ 0 h 731"/>
                <a:gd name="T4" fmla="*/ 34 w 179"/>
                <a:gd name="T5" fmla="*/ 2 h 731"/>
                <a:gd name="T6" fmla="*/ 34 w 179"/>
                <a:gd name="T7" fmla="*/ 2 h 731"/>
                <a:gd name="T8" fmla="*/ 32 w 179"/>
                <a:gd name="T9" fmla="*/ 4 h 731"/>
                <a:gd name="T10" fmla="*/ 32 w 179"/>
                <a:gd name="T11" fmla="*/ 7 h 731"/>
                <a:gd name="T12" fmla="*/ 31 w 179"/>
                <a:gd name="T13" fmla="*/ 10 h 731"/>
                <a:gd name="T14" fmla="*/ 30 w 179"/>
                <a:gd name="T15" fmla="*/ 15 h 731"/>
                <a:gd name="T16" fmla="*/ 27 w 179"/>
                <a:gd name="T17" fmla="*/ 19 h 731"/>
                <a:gd name="T18" fmla="*/ 26 w 179"/>
                <a:gd name="T19" fmla="*/ 25 h 731"/>
                <a:gd name="T20" fmla="*/ 23 w 179"/>
                <a:gd name="T21" fmla="*/ 31 h 731"/>
                <a:gd name="T22" fmla="*/ 21 w 179"/>
                <a:gd name="T23" fmla="*/ 38 h 731"/>
                <a:gd name="T24" fmla="*/ 20 w 179"/>
                <a:gd name="T25" fmla="*/ 45 h 731"/>
                <a:gd name="T26" fmla="*/ 18 w 179"/>
                <a:gd name="T27" fmla="*/ 52 h 731"/>
                <a:gd name="T28" fmla="*/ 16 w 179"/>
                <a:gd name="T29" fmla="*/ 59 h 731"/>
                <a:gd name="T30" fmla="*/ 13 w 179"/>
                <a:gd name="T31" fmla="*/ 66 h 731"/>
                <a:gd name="T32" fmla="*/ 11 w 179"/>
                <a:gd name="T33" fmla="*/ 72 h 731"/>
                <a:gd name="T34" fmla="*/ 9 w 179"/>
                <a:gd name="T35" fmla="*/ 79 h 731"/>
                <a:gd name="T36" fmla="*/ 8 w 179"/>
                <a:gd name="T37" fmla="*/ 86 h 731"/>
                <a:gd name="T38" fmla="*/ 6 w 179"/>
                <a:gd name="T39" fmla="*/ 92 h 731"/>
                <a:gd name="T40" fmla="*/ 4 w 179"/>
                <a:gd name="T41" fmla="*/ 98 h 731"/>
                <a:gd name="T42" fmla="*/ 3 w 179"/>
                <a:gd name="T43" fmla="*/ 103 h 731"/>
                <a:gd name="T44" fmla="*/ 2 w 179"/>
                <a:gd name="T45" fmla="*/ 109 h 731"/>
                <a:gd name="T46" fmla="*/ 2 w 179"/>
                <a:gd name="T47" fmla="*/ 114 h 731"/>
                <a:gd name="T48" fmla="*/ 2 w 179"/>
                <a:gd name="T49" fmla="*/ 118 h 731"/>
                <a:gd name="T50" fmla="*/ 2 w 179"/>
                <a:gd name="T51" fmla="*/ 124 h 731"/>
                <a:gd name="T52" fmla="*/ 0 w 179"/>
                <a:gd name="T53" fmla="*/ 128 h 731"/>
                <a:gd name="T54" fmla="*/ 0 w 179"/>
                <a:gd name="T55" fmla="*/ 132 h 731"/>
                <a:gd name="T56" fmla="*/ 0 w 179"/>
                <a:gd name="T57" fmla="*/ 136 h 731"/>
                <a:gd name="T58" fmla="*/ 0 w 179"/>
                <a:gd name="T59" fmla="*/ 140 h 731"/>
                <a:gd name="T60" fmla="*/ 0 w 179"/>
                <a:gd name="T61" fmla="*/ 144 h 731"/>
                <a:gd name="T62" fmla="*/ 2 w 179"/>
                <a:gd name="T63" fmla="*/ 148 h 731"/>
                <a:gd name="T64" fmla="*/ 2 w 179"/>
                <a:gd name="T65" fmla="*/ 152 h 731"/>
                <a:gd name="T66" fmla="*/ 2 w 179"/>
                <a:gd name="T67" fmla="*/ 156 h 731"/>
                <a:gd name="T68" fmla="*/ 3 w 179"/>
                <a:gd name="T69" fmla="*/ 160 h 731"/>
                <a:gd name="T70" fmla="*/ 3 w 179"/>
                <a:gd name="T71" fmla="*/ 164 h 731"/>
                <a:gd name="T72" fmla="*/ 4 w 179"/>
                <a:gd name="T73" fmla="*/ 168 h 731"/>
                <a:gd name="T74" fmla="*/ 6 w 179"/>
                <a:gd name="T75" fmla="*/ 172 h 731"/>
                <a:gd name="T76" fmla="*/ 8 w 179"/>
                <a:gd name="T77" fmla="*/ 176 h 731"/>
                <a:gd name="T78" fmla="*/ 10 w 179"/>
                <a:gd name="T79" fmla="*/ 180 h 731"/>
                <a:gd name="T80" fmla="*/ 11 w 179"/>
                <a:gd name="T81" fmla="*/ 186 h 731"/>
                <a:gd name="T82" fmla="*/ 13 w 179"/>
                <a:gd name="T83" fmla="*/ 190 h 731"/>
                <a:gd name="T84" fmla="*/ 16 w 179"/>
                <a:gd name="T85" fmla="*/ 194 h 731"/>
                <a:gd name="T86" fmla="*/ 19 w 179"/>
                <a:gd name="T87" fmla="*/ 200 h 731"/>
                <a:gd name="T88" fmla="*/ 21 w 179"/>
                <a:gd name="T89" fmla="*/ 205 h 731"/>
                <a:gd name="T90" fmla="*/ 25 w 179"/>
                <a:gd name="T91" fmla="*/ 211 h 731"/>
                <a:gd name="T92" fmla="*/ 28 w 179"/>
                <a:gd name="T93" fmla="*/ 216 h 731"/>
                <a:gd name="T94" fmla="*/ 32 w 179"/>
                <a:gd name="T95" fmla="*/ 222 h 731"/>
                <a:gd name="T96" fmla="*/ 35 w 179"/>
                <a:gd name="T97" fmla="*/ 227 h 731"/>
                <a:gd name="T98" fmla="*/ 38 w 179"/>
                <a:gd name="T99" fmla="*/ 233 h 731"/>
                <a:gd name="T100" fmla="*/ 42 w 179"/>
                <a:gd name="T101" fmla="*/ 239 h 731"/>
                <a:gd name="T102" fmla="*/ 46 w 179"/>
                <a:gd name="T103" fmla="*/ 245 h 731"/>
                <a:gd name="T104" fmla="*/ 49 w 179"/>
                <a:gd name="T105" fmla="*/ 251 h 731"/>
                <a:gd name="T106" fmla="*/ 52 w 179"/>
                <a:gd name="T107" fmla="*/ 255 h 731"/>
                <a:gd name="T108" fmla="*/ 56 w 179"/>
                <a:gd name="T109" fmla="*/ 260 h 731"/>
                <a:gd name="T110" fmla="*/ 58 w 179"/>
                <a:gd name="T111" fmla="*/ 264 h 731"/>
                <a:gd name="T112" fmla="*/ 61 w 179"/>
                <a:gd name="T113" fmla="*/ 267 h 731"/>
                <a:gd name="T114" fmla="*/ 63 w 179"/>
                <a:gd name="T115" fmla="*/ 270 h 731"/>
                <a:gd name="T116" fmla="*/ 65 w 179"/>
                <a:gd name="T117" fmla="*/ 273 h 731"/>
                <a:gd name="T118" fmla="*/ 65 w 179"/>
                <a:gd name="T119" fmla="*/ 274 h 731"/>
                <a:gd name="T120" fmla="*/ 66 w 179"/>
                <a:gd name="T121" fmla="*/ 275 h 731"/>
                <a:gd name="T122" fmla="*/ 66 w 179"/>
                <a:gd name="T123" fmla="*/ 275 h 731"/>
                <a:gd name="T124" fmla="*/ 66 w 179"/>
                <a:gd name="T125" fmla="*/ 276 h 7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"/>
                <a:gd name="T190" fmla="*/ 0 h 731"/>
                <a:gd name="T191" fmla="*/ 179 w 179"/>
                <a:gd name="T192" fmla="*/ 731 h 7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" h="731">
                  <a:moveTo>
                    <a:pt x="92" y="0"/>
                  </a:moveTo>
                  <a:lnTo>
                    <a:pt x="92" y="0"/>
                  </a:lnTo>
                  <a:lnTo>
                    <a:pt x="92" y="2"/>
                  </a:lnTo>
                  <a:lnTo>
                    <a:pt x="90" y="6"/>
                  </a:lnTo>
                  <a:lnTo>
                    <a:pt x="87" y="11"/>
                  </a:lnTo>
                  <a:lnTo>
                    <a:pt x="86" y="18"/>
                  </a:lnTo>
                  <a:lnTo>
                    <a:pt x="83" y="27"/>
                  </a:lnTo>
                  <a:lnTo>
                    <a:pt x="78" y="38"/>
                  </a:lnTo>
                  <a:lnTo>
                    <a:pt x="74" y="51"/>
                  </a:lnTo>
                  <a:lnTo>
                    <a:pt x="69" y="66"/>
                  </a:lnTo>
                  <a:lnTo>
                    <a:pt x="63" y="83"/>
                  </a:lnTo>
                  <a:lnTo>
                    <a:pt x="57" y="101"/>
                  </a:lnTo>
                  <a:lnTo>
                    <a:pt x="53" y="119"/>
                  </a:lnTo>
                  <a:lnTo>
                    <a:pt x="47" y="137"/>
                  </a:lnTo>
                  <a:lnTo>
                    <a:pt x="41" y="156"/>
                  </a:lnTo>
                  <a:lnTo>
                    <a:pt x="35" y="174"/>
                  </a:lnTo>
                  <a:lnTo>
                    <a:pt x="30" y="192"/>
                  </a:lnTo>
                  <a:lnTo>
                    <a:pt x="24" y="210"/>
                  </a:lnTo>
                  <a:lnTo>
                    <a:pt x="21" y="227"/>
                  </a:lnTo>
                  <a:lnTo>
                    <a:pt x="17" y="243"/>
                  </a:lnTo>
                  <a:lnTo>
                    <a:pt x="12" y="260"/>
                  </a:lnTo>
                  <a:lnTo>
                    <a:pt x="9" y="275"/>
                  </a:lnTo>
                  <a:lnTo>
                    <a:pt x="6" y="288"/>
                  </a:lnTo>
                  <a:lnTo>
                    <a:pt x="5" y="302"/>
                  </a:lnTo>
                  <a:lnTo>
                    <a:pt x="3" y="314"/>
                  </a:lnTo>
                  <a:lnTo>
                    <a:pt x="2" y="326"/>
                  </a:lnTo>
                  <a:lnTo>
                    <a:pt x="0" y="338"/>
                  </a:lnTo>
                  <a:lnTo>
                    <a:pt x="0" y="350"/>
                  </a:lnTo>
                  <a:lnTo>
                    <a:pt x="0" y="360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2" y="393"/>
                  </a:lnTo>
                  <a:lnTo>
                    <a:pt x="3" y="402"/>
                  </a:lnTo>
                  <a:lnTo>
                    <a:pt x="5" y="413"/>
                  </a:lnTo>
                  <a:lnTo>
                    <a:pt x="8" y="423"/>
                  </a:lnTo>
                  <a:lnTo>
                    <a:pt x="9" y="434"/>
                  </a:lnTo>
                  <a:lnTo>
                    <a:pt x="12" y="444"/>
                  </a:lnTo>
                  <a:lnTo>
                    <a:pt x="17" y="456"/>
                  </a:lnTo>
                  <a:lnTo>
                    <a:pt x="21" y="467"/>
                  </a:lnTo>
                  <a:lnTo>
                    <a:pt x="26" y="479"/>
                  </a:lnTo>
                  <a:lnTo>
                    <a:pt x="30" y="491"/>
                  </a:lnTo>
                  <a:lnTo>
                    <a:pt x="36" y="503"/>
                  </a:lnTo>
                  <a:lnTo>
                    <a:pt x="42" y="515"/>
                  </a:lnTo>
                  <a:lnTo>
                    <a:pt x="50" y="528"/>
                  </a:lnTo>
                  <a:lnTo>
                    <a:pt x="57" y="542"/>
                  </a:lnTo>
                  <a:lnTo>
                    <a:pt x="66" y="557"/>
                  </a:lnTo>
                  <a:lnTo>
                    <a:pt x="75" y="572"/>
                  </a:lnTo>
                  <a:lnTo>
                    <a:pt x="84" y="587"/>
                  </a:lnTo>
                  <a:lnTo>
                    <a:pt x="93" y="602"/>
                  </a:lnTo>
                  <a:lnTo>
                    <a:pt x="104" y="618"/>
                  </a:lnTo>
                  <a:lnTo>
                    <a:pt x="113" y="633"/>
                  </a:lnTo>
                  <a:lnTo>
                    <a:pt x="123" y="648"/>
                  </a:lnTo>
                  <a:lnTo>
                    <a:pt x="132" y="663"/>
                  </a:lnTo>
                  <a:lnTo>
                    <a:pt x="141" y="675"/>
                  </a:lnTo>
                  <a:lnTo>
                    <a:pt x="149" y="689"/>
                  </a:lnTo>
                  <a:lnTo>
                    <a:pt x="156" y="699"/>
                  </a:lnTo>
                  <a:lnTo>
                    <a:pt x="164" y="708"/>
                  </a:lnTo>
                  <a:lnTo>
                    <a:pt x="168" y="716"/>
                  </a:lnTo>
                  <a:lnTo>
                    <a:pt x="173" y="722"/>
                  </a:lnTo>
                  <a:lnTo>
                    <a:pt x="174" y="726"/>
                  </a:lnTo>
                  <a:lnTo>
                    <a:pt x="177" y="728"/>
                  </a:lnTo>
                  <a:lnTo>
                    <a:pt x="177" y="729"/>
                  </a:lnTo>
                  <a:lnTo>
                    <a:pt x="179" y="73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8" name="Freeform 328"/>
            <p:cNvSpPr>
              <a:spLocks/>
            </p:cNvSpPr>
            <p:nvPr/>
          </p:nvSpPr>
          <p:spPr bwMode="auto">
            <a:xfrm>
              <a:off x="3789" y="3307"/>
              <a:ext cx="121" cy="673"/>
            </a:xfrm>
            <a:custGeom>
              <a:avLst/>
              <a:gdLst>
                <a:gd name="T0" fmla="*/ 0 w 154"/>
                <a:gd name="T1" fmla="*/ 0 h 858"/>
                <a:gd name="T2" fmla="*/ 1 w 154"/>
                <a:gd name="T3" fmla="*/ 2 h 858"/>
                <a:gd name="T4" fmla="*/ 2 w 154"/>
                <a:gd name="T5" fmla="*/ 5 h 858"/>
                <a:gd name="T6" fmla="*/ 5 w 154"/>
                <a:gd name="T7" fmla="*/ 13 h 858"/>
                <a:gd name="T8" fmla="*/ 10 w 154"/>
                <a:gd name="T9" fmla="*/ 21 h 858"/>
                <a:gd name="T10" fmla="*/ 16 w 154"/>
                <a:gd name="T11" fmla="*/ 34 h 858"/>
                <a:gd name="T12" fmla="*/ 22 w 154"/>
                <a:gd name="T13" fmla="*/ 46 h 858"/>
                <a:gd name="T14" fmla="*/ 28 w 154"/>
                <a:gd name="T15" fmla="*/ 60 h 858"/>
                <a:gd name="T16" fmla="*/ 35 w 154"/>
                <a:gd name="T17" fmla="*/ 74 h 858"/>
                <a:gd name="T18" fmla="*/ 39 w 154"/>
                <a:gd name="T19" fmla="*/ 87 h 858"/>
                <a:gd name="T20" fmla="*/ 44 w 154"/>
                <a:gd name="T21" fmla="*/ 99 h 858"/>
                <a:gd name="T22" fmla="*/ 48 w 154"/>
                <a:gd name="T23" fmla="*/ 110 h 858"/>
                <a:gd name="T24" fmla="*/ 51 w 154"/>
                <a:gd name="T25" fmla="*/ 120 h 858"/>
                <a:gd name="T26" fmla="*/ 54 w 154"/>
                <a:gd name="T27" fmla="*/ 129 h 858"/>
                <a:gd name="T28" fmla="*/ 56 w 154"/>
                <a:gd name="T29" fmla="*/ 138 h 858"/>
                <a:gd name="T30" fmla="*/ 57 w 154"/>
                <a:gd name="T31" fmla="*/ 147 h 858"/>
                <a:gd name="T32" fmla="*/ 58 w 154"/>
                <a:gd name="T33" fmla="*/ 156 h 858"/>
                <a:gd name="T34" fmla="*/ 59 w 154"/>
                <a:gd name="T35" fmla="*/ 166 h 858"/>
                <a:gd name="T36" fmla="*/ 59 w 154"/>
                <a:gd name="T37" fmla="*/ 175 h 858"/>
                <a:gd name="T38" fmla="*/ 59 w 154"/>
                <a:gd name="T39" fmla="*/ 184 h 858"/>
                <a:gd name="T40" fmla="*/ 57 w 154"/>
                <a:gd name="T41" fmla="*/ 194 h 858"/>
                <a:gd name="T42" fmla="*/ 56 w 154"/>
                <a:gd name="T43" fmla="*/ 205 h 858"/>
                <a:gd name="T44" fmla="*/ 54 w 154"/>
                <a:gd name="T45" fmla="*/ 216 h 858"/>
                <a:gd name="T46" fmla="*/ 51 w 154"/>
                <a:gd name="T47" fmla="*/ 230 h 858"/>
                <a:gd name="T48" fmla="*/ 49 w 154"/>
                <a:gd name="T49" fmla="*/ 243 h 858"/>
                <a:gd name="T50" fmla="*/ 45 w 154"/>
                <a:gd name="T51" fmla="*/ 258 h 858"/>
                <a:gd name="T52" fmla="*/ 42 w 154"/>
                <a:gd name="T53" fmla="*/ 273 h 858"/>
                <a:gd name="T54" fmla="*/ 38 w 154"/>
                <a:gd name="T55" fmla="*/ 287 h 858"/>
                <a:gd name="T56" fmla="*/ 33 w 154"/>
                <a:gd name="T57" fmla="*/ 301 h 858"/>
                <a:gd name="T58" fmla="*/ 31 w 154"/>
                <a:gd name="T59" fmla="*/ 311 h 858"/>
                <a:gd name="T60" fmla="*/ 29 w 154"/>
                <a:gd name="T61" fmla="*/ 318 h 858"/>
                <a:gd name="T62" fmla="*/ 28 w 154"/>
                <a:gd name="T63" fmla="*/ 322 h 858"/>
                <a:gd name="T64" fmla="*/ 28 w 154"/>
                <a:gd name="T65" fmla="*/ 324 h 8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"/>
                <a:gd name="T100" fmla="*/ 0 h 858"/>
                <a:gd name="T101" fmla="*/ 154 w 154"/>
                <a:gd name="T102" fmla="*/ 858 h 8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" h="85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4" y="9"/>
                  </a:lnTo>
                  <a:lnTo>
                    <a:pt x="7" y="15"/>
                  </a:lnTo>
                  <a:lnTo>
                    <a:pt x="10" y="23"/>
                  </a:lnTo>
                  <a:lnTo>
                    <a:pt x="15" y="33"/>
                  </a:lnTo>
                  <a:lnTo>
                    <a:pt x="21" y="45"/>
                  </a:lnTo>
                  <a:lnTo>
                    <a:pt x="27" y="57"/>
                  </a:lnTo>
                  <a:lnTo>
                    <a:pt x="34" y="72"/>
                  </a:lnTo>
                  <a:lnTo>
                    <a:pt x="42" y="89"/>
                  </a:lnTo>
                  <a:lnTo>
                    <a:pt x="49" y="107"/>
                  </a:lnTo>
                  <a:lnTo>
                    <a:pt x="58" y="123"/>
                  </a:lnTo>
                  <a:lnTo>
                    <a:pt x="66" y="141"/>
                  </a:lnTo>
                  <a:lnTo>
                    <a:pt x="75" y="159"/>
                  </a:lnTo>
                  <a:lnTo>
                    <a:pt x="82" y="177"/>
                  </a:lnTo>
                  <a:lnTo>
                    <a:pt x="90" y="195"/>
                  </a:lnTo>
                  <a:lnTo>
                    <a:pt x="97" y="213"/>
                  </a:lnTo>
                  <a:lnTo>
                    <a:pt x="103" y="230"/>
                  </a:lnTo>
                  <a:lnTo>
                    <a:pt x="111" y="246"/>
                  </a:lnTo>
                  <a:lnTo>
                    <a:pt x="115" y="261"/>
                  </a:lnTo>
                  <a:lnTo>
                    <a:pt x="121" y="276"/>
                  </a:lnTo>
                  <a:lnTo>
                    <a:pt x="126" y="290"/>
                  </a:lnTo>
                  <a:lnTo>
                    <a:pt x="130" y="305"/>
                  </a:lnTo>
                  <a:lnTo>
                    <a:pt x="135" y="317"/>
                  </a:lnTo>
                  <a:lnTo>
                    <a:pt x="139" y="330"/>
                  </a:lnTo>
                  <a:lnTo>
                    <a:pt x="142" y="342"/>
                  </a:lnTo>
                  <a:lnTo>
                    <a:pt x="145" y="354"/>
                  </a:lnTo>
                  <a:lnTo>
                    <a:pt x="147" y="366"/>
                  </a:lnTo>
                  <a:lnTo>
                    <a:pt x="148" y="378"/>
                  </a:lnTo>
                  <a:lnTo>
                    <a:pt x="151" y="390"/>
                  </a:lnTo>
                  <a:lnTo>
                    <a:pt x="153" y="402"/>
                  </a:lnTo>
                  <a:lnTo>
                    <a:pt x="153" y="413"/>
                  </a:lnTo>
                  <a:lnTo>
                    <a:pt x="154" y="425"/>
                  </a:lnTo>
                  <a:lnTo>
                    <a:pt x="154" y="437"/>
                  </a:lnTo>
                  <a:lnTo>
                    <a:pt x="154" y="449"/>
                  </a:lnTo>
                  <a:lnTo>
                    <a:pt x="154" y="461"/>
                  </a:lnTo>
                  <a:lnTo>
                    <a:pt x="154" y="473"/>
                  </a:lnTo>
                  <a:lnTo>
                    <a:pt x="154" y="485"/>
                  </a:lnTo>
                  <a:lnTo>
                    <a:pt x="153" y="498"/>
                  </a:lnTo>
                  <a:lnTo>
                    <a:pt x="151" y="512"/>
                  </a:lnTo>
                  <a:lnTo>
                    <a:pt x="150" y="525"/>
                  </a:lnTo>
                  <a:lnTo>
                    <a:pt x="147" y="540"/>
                  </a:lnTo>
                  <a:lnTo>
                    <a:pt x="145" y="555"/>
                  </a:lnTo>
                  <a:lnTo>
                    <a:pt x="142" y="572"/>
                  </a:lnTo>
                  <a:lnTo>
                    <a:pt x="139" y="588"/>
                  </a:lnTo>
                  <a:lnTo>
                    <a:pt x="135" y="606"/>
                  </a:lnTo>
                  <a:lnTo>
                    <a:pt x="132" y="624"/>
                  </a:lnTo>
                  <a:lnTo>
                    <a:pt x="127" y="642"/>
                  </a:lnTo>
                  <a:lnTo>
                    <a:pt x="123" y="662"/>
                  </a:lnTo>
                  <a:lnTo>
                    <a:pt x="118" y="681"/>
                  </a:lnTo>
                  <a:lnTo>
                    <a:pt x="112" y="702"/>
                  </a:lnTo>
                  <a:lnTo>
                    <a:pt x="108" y="722"/>
                  </a:lnTo>
                  <a:lnTo>
                    <a:pt x="103" y="741"/>
                  </a:lnTo>
                  <a:lnTo>
                    <a:pt x="99" y="759"/>
                  </a:lnTo>
                  <a:lnTo>
                    <a:pt x="94" y="777"/>
                  </a:lnTo>
                  <a:lnTo>
                    <a:pt x="88" y="794"/>
                  </a:lnTo>
                  <a:lnTo>
                    <a:pt x="85" y="809"/>
                  </a:lnTo>
                  <a:lnTo>
                    <a:pt x="81" y="821"/>
                  </a:lnTo>
                  <a:lnTo>
                    <a:pt x="78" y="833"/>
                  </a:lnTo>
                  <a:lnTo>
                    <a:pt x="76" y="840"/>
                  </a:lnTo>
                  <a:lnTo>
                    <a:pt x="75" y="848"/>
                  </a:lnTo>
                  <a:lnTo>
                    <a:pt x="73" y="852"/>
                  </a:lnTo>
                  <a:lnTo>
                    <a:pt x="72" y="855"/>
                  </a:lnTo>
                  <a:lnTo>
                    <a:pt x="72" y="857"/>
                  </a:lnTo>
                  <a:lnTo>
                    <a:pt x="72" y="85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29" name="Freeform 329"/>
            <p:cNvSpPr>
              <a:spLocks/>
            </p:cNvSpPr>
            <p:nvPr/>
          </p:nvSpPr>
          <p:spPr bwMode="auto">
            <a:xfrm>
              <a:off x="4088" y="3263"/>
              <a:ext cx="155" cy="727"/>
            </a:xfrm>
            <a:custGeom>
              <a:avLst/>
              <a:gdLst>
                <a:gd name="T0" fmla="*/ 1 w 198"/>
                <a:gd name="T1" fmla="*/ 2 h 929"/>
                <a:gd name="T2" fmla="*/ 2 w 198"/>
                <a:gd name="T3" fmla="*/ 2 h 929"/>
                <a:gd name="T4" fmla="*/ 4 w 198"/>
                <a:gd name="T5" fmla="*/ 5 h 929"/>
                <a:gd name="T6" fmla="*/ 8 w 198"/>
                <a:gd name="T7" fmla="*/ 13 h 929"/>
                <a:gd name="T8" fmla="*/ 13 w 198"/>
                <a:gd name="T9" fmla="*/ 21 h 929"/>
                <a:gd name="T10" fmla="*/ 20 w 198"/>
                <a:gd name="T11" fmla="*/ 32 h 929"/>
                <a:gd name="T12" fmla="*/ 28 w 198"/>
                <a:gd name="T13" fmla="*/ 45 h 929"/>
                <a:gd name="T14" fmla="*/ 36 w 198"/>
                <a:gd name="T15" fmla="*/ 58 h 929"/>
                <a:gd name="T16" fmla="*/ 43 w 198"/>
                <a:gd name="T17" fmla="*/ 70 h 929"/>
                <a:gd name="T18" fmla="*/ 49 w 198"/>
                <a:gd name="T19" fmla="*/ 83 h 929"/>
                <a:gd name="T20" fmla="*/ 56 w 198"/>
                <a:gd name="T21" fmla="*/ 95 h 929"/>
                <a:gd name="T22" fmla="*/ 61 w 198"/>
                <a:gd name="T23" fmla="*/ 106 h 929"/>
                <a:gd name="T24" fmla="*/ 65 w 198"/>
                <a:gd name="T25" fmla="*/ 116 h 929"/>
                <a:gd name="T26" fmla="*/ 68 w 198"/>
                <a:gd name="T27" fmla="*/ 125 h 929"/>
                <a:gd name="T28" fmla="*/ 71 w 198"/>
                <a:gd name="T29" fmla="*/ 135 h 929"/>
                <a:gd name="T30" fmla="*/ 72 w 198"/>
                <a:gd name="T31" fmla="*/ 145 h 929"/>
                <a:gd name="T32" fmla="*/ 74 w 198"/>
                <a:gd name="T33" fmla="*/ 153 h 929"/>
                <a:gd name="T34" fmla="*/ 74 w 198"/>
                <a:gd name="T35" fmla="*/ 162 h 929"/>
                <a:gd name="T36" fmla="*/ 74 w 198"/>
                <a:gd name="T37" fmla="*/ 171 h 929"/>
                <a:gd name="T38" fmla="*/ 74 w 198"/>
                <a:gd name="T39" fmla="*/ 179 h 929"/>
                <a:gd name="T40" fmla="*/ 74 w 198"/>
                <a:gd name="T41" fmla="*/ 190 h 929"/>
                <a:gd name="T42" fmla="*/ 72 w 198"/>
                <a:gd name="T43" fmla="*/ 200 h 929"/>
                <a:gd name="T44" fmla="*/ 70 w 198"/>
                <a:gd name="T45" fmla="*/ 211 h 929"/>
                <a:gd name="T46" fmla="*/ 67 w 198"/>
                <a:gd name="T47" fmla="*/ 224 h 929"/>
                <a:gd name="T48" fmla="*/ 65 w 198"/>
                <a:gd name="T49" fmla="*/ 238 h 929"/>
                <a:gd name="T50" fmla="*/ 61 w 198"/>
                <a:gd name="T51" fmla="*/ 252 h 929"/>
                <a:gd name="T52" fmla="*/ 58 w 198"/>
                <a:gd name="T53" fmla="*/ 268 h 929"/>
                <a:gd name="T54" fmla="*/ 52 w 198"/>
                <a:gd name="T55" fmla="*/ 284 h 929"/>
                <a:gd name="T56" fmla="*/ 49 w 198"/>
                <a:gd name="T57" fmla="*/ 299 h 929"/>
                <a:gd name="T58" fmla="*/ 44 w 198"/>
                <a:gd name="T59" fmla="*/ 314 h 929"/>
                <a:gd name="T60" fmla="*/ 41 w 198"/>
                <a:gd name="T61" fmla="*/ 326 h 929"/>
                <a:gd name="T62" fmla="*/ 38 w 198"/>
                <a:gd name="T63" fmla="*/ 337 h 929"/>
                <a:gd name="T64" fmla="*/ 36 w 198"/>
                <a:gd name="T65" fmla="*/ 343 h 929"/>
                <a:gd name="T66" fmla="*/ 35 w 198"/>
                <a:gd name="T67" fmla="*/ 346 h 929"/>
                <a:gd name="T68" fmla="*/ 35 w 198"/>
                <a:gd name="T69" fmla="*/ 347 h 9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929"/>
                <a:gd name="T107" fmla="*/ 198 w 198"/>
                <a:gd name="T108" fmla="*/ 929 h 9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929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3" y="5"/>
                  </a:lnTo>
                  <a:lnTo>
                    <a:pt x="6" y="9"/>
                  </a:lnTo>
                  <a:lnTo>
                    <a:pt x="10" y="15"/>
                  </a:lnTo>
                  <a:lnTo>
                    <a:pt x="15" y="23"/>
                  </a:lnTo>
                  <a:lnTo>
                    <a:pt x="21" y="32"/>
                  </a:lnTo>
                  <a:lnTo>
                    <a:pt x="28" y="44"/>
                  </a:lnTo>
                  <a:lnTo>
                    <a:pt x="36" y="56"/>
                  </a:lnTo>
                  <a:lnTo>
                    <a:pt x="45" y="71"/>
                  </a:lnTo>
                  <a:lnTo>
                    <a:pt x="54" y="86"/>
                  </a:lnTo>
                  <a:lnTo>
                    <a:pt x="64" y="102"/>
                  </a:lnTo>
                  <a:lnTo>
                    <a:pt x="75" y="119"/>
                  </a:lnTo>
                  <a:lnTo>
                    <a:pt x="85" y="137"/>
                  </a:lnTo>
                  <a:lnTo>
                    <a:pt x="96" y="153"/>
                  </a:lnTo>
                  <a:lnTo>
                    <a:pt x="105" y="171"/>
                  </a:lnTo>
                  <a:lnTo>
                    <a:pt x="115" y="188"/>
                  </a:lnTo>
                  <a:lnTo>
                    <a:pt x="124" y="206"/>
                  </a:lnTo>
                  <a:lnTo>
                    <a:pt x="133" y="221"/>
                  </a:lnTo>
                  <a:lnTo>
                    <a:pt x="141" y="237"/>
                  </a:lnTo>
                  <a:lnTo>
                    <a:pt x="148" y="252"/>
                  </a:lnTo>
                  <a:lnTo>
                    <a:pt x="156" y="267"/>
                  </a:lnTo>
                  <a:lnTo>
                    <a:pt x="162" y="282"/>
                  </a:lnTo>
                  <a:lnTo>
                    <a:pt x="168" y="296"/>
                  </a:lnTo>
                  <a:lnTo>
                    <a:pt x="172" y="309"/>
                  </a:lnTo>
                  <a:lnTo>
                    <a:pt x="177" y="321"/>
                  </a:lnTo>
                  <a:lnTo>
                    <a:pt x="181" y="335"/>
                  </a:lnTo>
                  <a:lnTo>
                    <a:pt x="184" y="347"/>
                  </a:lnTo>
                  <a:lnTo>
                    <a:pt x="189" y="359"/>
                  </a:lnTo>
                  <a:lnTo>
                    <a:pt x="190" y="372"/>
                  </a:lnTo>
                  <a:lnTo>
                    <a:pt x="193" y="384"/>
                  </a:lnTo>
                  <a:lnTo>
                    <a:pt x="195" y="396"/>
                  </a:lnTo>
                  <a:lnTo>
                    <a:pt x="196" y="408"/>
                  </a:lnTo>
                  <a:lnTo>
                    <a:pt x="198" y="420"/>
                  </a:lnTo>
                  <a:lnTo>
                    <a:pt x="198" y="431"/>
                  </a:lnTo>
                  <a:lnTo>
                    <a:pt x="198" y="443"/>
                  </a:lnTo>
                  <a:lnTo>
                    <a:pt x="198" y="455"/>
                  </a:lnTo>
                  <a:lnTo>
                    <a:pt x="198" y="467"/>
                  </a:lnTo>
                  <a:lnTo>
                    <a:pt x="198" y="479"/>
                  </a:lnTo>
                  <a:lnTo>
                    <a:pt x="196" y="492"/>
                  </a:lnTo>
                  <a:lnTo>
                    <a:pt x="195" y="506"/>
                  </a:lnTo>
                  <a:lnTo>
                    <a:pt x="193" y="519"/>
                  </a:lnTo>
                  <a:lnTo>
                    <a:pt x="192" y="534"/>
                  </a:lnTo>
                  <a:lnTo>
                    <a:pt x="189" y="549"/>
                  </a:lnTo>
                  <a:lnTo>
                    <a:pt x="186" y="564"/>
                  </a:lnTo>
                  <a:lnTo>
                    <a:pt x="183" y="581"/>
                  </a:lnTo>
                  <a:lnTo>
                    <a:pt x="180" y="597"/>
                  </a:lnTo>
                  <a:lnTo>
                    <a:pt x="175" y="615"/>
                  </a:lnTo>
                  <a:lnTo>
                    <a:pt x="172" y="635"/>
                  </a:lnTo>
                  <a:lnTo>
                    <a:pt x="168" y="654"/>
                  </a:lnTo>
                  <a:lnTo>
                    <a:pt x="162" y="674"/>
                  </a:lnTo>
                  <a:lnTo>
                    <a:pt x="157" y="695"/>
                  </a:lnTo>
                  <a:lnTo>
                    <a:pt x="153" y="716"/>
                  </a:lnTo>
                  <a:lnTo>
                    <a:pt x="147" y="737"/>
                  </a:lnTo>
                  <a:lnTo>
                    <a:pt x="141" y="758"/>
                  </a:lnTo>
                  <a:lnTo>
                    <a:pt x="135" y="779"/>
                  </a:lnTo>
                  <a:lnTo>
                    <a:pt x="129" y="798"/>
                  </a:lnTo>
                  <a:lnTo>
                    <a:pt x="124" y="818"/>
                  </a:lnTo>
                  <a:lnTo>
                    <a:pt x="118" y="837"/>
                  </a:lnTo>
                  <a:lnTo>
                    <a:pt x="114" y="854"/>
                  </a:lnTo>
                  <a:lnTo>
                    <a:pt x="109" y="870"/>
                  </a:lnTo>
                  <a:lnTo>
                    <a:pt x="106" y="884"/>
                  </a:lnTo>
                  <a:lnTo>
                    <a:pt x="102" y="896"/>
                  </a:lnTo>
                  <a:lnTo>
                    <a:pt x="99" y="905"/>
                  </a:lnTo>
                  <a:lnTo>
                    <a:pt x="97" y="914"/>
                  </a:lnTo>
                  <a:lnTo>
                    <a:pt x="94" y="920"/>
                  </a:lnTo>
                  <a:lnTo>
                    <a:pt x="94" y="923"/>
                  </a:lnTo>
                  <a:lnTo>
                    <a:pt x="93" y="926"/>
                  </a:lnTo>
                  <a:lnTo>
                    <a:pt x="93" y="927"/>
                  </a:lnTo>
                  <a:lnTo>
                    <a:pt x="93" y="92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0" name="Freeform 330"/>
            <p:cNvSpPr>
              <a:spLocks/>
            </p:cNvSpPr>
            <p:nvPr/>
          </p:nvSpPr>
          <p:spPr bwMode="auto">
            <a:xfrm>
              <a:off x="3846" y="3928"/>
              <a:ext cx="310" cy="86"/>
            </a:xfrm>
            <a:custGeom>
              <a:avLst/>
              <a:gdLst>
                <a:gd name="T0" fmla="*/ 51 w 396"/>
                <a:gd name="T1" fmla="*/ 0 h 110"/>
                <a:gd name="T2" fmla="*/ 54 w 396"/>
                <a:gd name="T3" fmla="*/ 0 h 110"/>
                <a:gd name="T4" fmla="*/ 59 w 396"/>
                <a:gd name="T5" fmla="*/ 2 h 110"/>
                <a:gd name="T6" fmla="*/ 67 w 396"/>
                <a:gd name="T7" fmla="*/ 2 h 110"/>
                <a:gd name="T8" fmla="*/ 74 w 396"/>
                <a:gd name="T9" fmla="*/ 4 h 110"/>
                <a:gd name="T10" fmla="*/ 81 w 396"/>
                <a:gd name="T11" fmla="*/ 5 h 110"/>
                <a:gd name="T12" fmla="*/ 87 w 396"/>
                <a:gd name="T13" fmla="*/ 6 h 110"/>
                <a:gd name="T14" fmla="*/ 92 w 396"/>
                <a:gd name="T15" fmla="*/ 7 h 110"/>
                <a:gd name="T16" fmla="*/ 96 w 396"/>
                <a:gd name="T17" fmla="*/ 8 h 110"/>
                <a:gd name="T18" fmla="*/ 102 w 396"/>
                <a:gd name="T19" fmla="*/ 9 h 110"/>
                <a:gd name="T20" fmla="*/ 107 w 396"/>
                <a:gd name="T21" fmla="*/ 10 h 110"/>
                <a:gd name="T22" fmla="*/ 113 w 396"/>
                <a:gd name="T23" fmla="*/ 13 h 110"/>
                <a:gd name="T24" fmla="*/ 117 w 396"/>
                <a:gd name="T25" fmla="*/ 13 h 110"/>
                <a:gd name="T26" fmla="*/ 123 w 396"/>
                <a:gd name="T27" fmla="*/ 14 h 110"/>
                <a:gd name="T28" fmla="*/ 127 w 396"/>
                <a:gd name="T29" fmla="*/ 16 h 110"/>
                <a:gd name="T30" fmla="*/ 132 w 396"/>
                <a:gd name="T31" fmla="*/ 16 h 110"/>
                <a:gd name="T32" fmla="*/ 134 w 396"/>
                <a:gd name="T33" fmla="*/ 18 h 110"/>
                <a:gd name="T34" fmla="*/ 139 w 396"/>
                <a:gd name="T35" fmla="*/ 19 h 110"/>
                <a:gd name="T36" fmla="*/ 142 w 396"/>
                <a:gd name="T37" fmla="*/ 20 h 110"/>
                <a:gd name="T38" fmla="*/ 145 w 396"/>
                <a:gd name="T39" fmla="*/ 21 h 110"/>
                <a:gd name="T40" fmla="*/ 146 w 396"/>
                <a:gd name="T41" fmla="*/ 23 h 110"/>
                <a:gd name="T42" fmla="*/ 147 w 396"/>
                <a:gd name="T43" fmla="*/ 23 h 110"/>
                <a:gd name="T44" fmla="*/ 148 w 396"/>
                <a:gd name="T45" fmla="*/ 23 h 110"/>
                <a:gd name="T46" fmla="*/ 148 w 396"/>
                <a:gd name="T47" fmla="*/ 25 h 110"/>
                <a:gd name="T48" fmla="*/ 149 w 396"/>
                <a:gd name="T49" fmla="*/ 25 h 110"/>
                <a:gd name="T50" fmla="*/ 149 w 396"/>
                <a:gd name="T51" fmla="*/ 26 h 110"/>
                <a:gd name="T52" fmla="*/ 149 w 396"/>
                <a:gd name="T53" fmla="*/ 27 h 110"/>
                <a:gd name="T54" fmla="*/ 148 w 396"/>
                <a:gd name="T55" fmla="*/ 28 h 110"/>
                <a:gd name="T56" fmla="*/ 147 w 396"/>
                <a:gd name="T57" fmla="*/ 30 h 110"/>
                <a:gd name="T58" fmla="*/ 146 w 396"/>
                <a:gd name="T59" fmla="*/ 30 h 110"/>
                <a:gd name="T60" fmla="*/ 142 w 396"/>
                <a:gd name="T61" fmla="*/ 32 h 110"/>
                <a:gd name="T62" fmla="*/ 139 w 396"/>
                <a:gd name="T63" fmla="*/ 34 h 110"/>
                <a:gd name="T64" fmla="*/ 134 w 396"/>
                <a:gd name="T65" fmla="*/ 35 h 110"/>
                <a:gd name="T66" fmla="*/ 128 w 396"/>
                <a:gd name="T67" fmla="*/ 37 h 110"/>
                <a:gd name="T68" fmla="*/ 124 w 396"/>
                <a:gd name="T69" fmla="*/ 38 h 110"/>
                <a:gd name="T70" fmla="*/ 120 w 396"/>
                <a:gd name="T71" fmla="*/ 38 h 110"/>
                <a:gd name="T72" fmla="*/ 114 w 396"/>
                <a:gd name="T73" fmla="*/ 39 h 110"/>
                <a:gd name="T74" fmla="*/ 107 w 396"/>
                <a:gd name="T75" fmla="*/ 41 h 110"/>
                <a:gd name="T76" fmla="*/ 100 w 396"/>
                <a:gd name="T77" fmla="*/ 41 h 110"/>
                <a:gd name="T78" fmla="*/ 94 w 396"/>
                <a:gd name="T79" fmla="*/ 41 h 110"/>
                <a:gd name="T80" fmla="*/ 86 w 396"/>
                <a:gd name="T81" fmla="*/ 41 h 110"/>
                <a:gd name="T82" fmla="*/ 79 w 396"/>
                <a:gd name="T83" fmla="*/ 41 h 110"/>
                <a:gd name="T84" fmla="*/ 72 w 396"/>
                <a:gd name="T85" fmla="*/ 41 h 110"/>
                <a:gd name="T86" fmla="*/ 67 w 396"/>
                <a:gd name="T87" fmla="*/ 41 h 110"/>
                <a:gd name="T88" fmla="*/ 60 w 396"/>
                <a:gd name="T89" fmla="*/ 41 h 110"/>
                <a:gd name="T90" fmla="*/ 55 w 396"/>
                <a:gd name="T91" fmla="*/ 39 h 110"/>
                <a:gd name="T92" fmla="*/ 48 w 396"/>
                <a:gd name="T93" fmla="*/ 38 h 110"/>
                <a:gd name="T94" fmla="*/ 41 w 396"/>
                <a:gd name="T95" fmla="*/ 37 h 110"/>
                <a:gd name="T96" fmla="*/ 32 w 396"/>
                <a:gd name="T97" fmla="*/ 34 h 110"/>
                <a:gd name="T98" fmla="*/ 23 w 396"/>
                <a:gd name="T99" fmla="*/ 32 h 110"/>
                <a:gd name="T100" fmla="*/ 15 w 396"/>
                <a:gd name="T101" fmla="*/ 30 h 110"/>
                <a:gd name="T102" fmla="*/ 7 w 396"/>
                <a:gd name="T103" fmla="*/ 27 h 110"/>
                <a:gd name="T104" fmla="*/ 2 w 396"/>
                <a:gd name="T105" fmla="*/ 27 h 110"/>
                <a:gd name="T106" fmla="*/ 0 w 396"/>
                <a:gd name="T107" fmla="*/ 26 h 1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6"/>
                <a:gd name="T163" fmla="*/ 0 h 110"/>
                <a:gd name="T164" fmla="*/ 396 w 396"/>
                <a:gd name="T165" fmla="*/ 110 h 1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6" h="110">
                  <a:moveTo>
                    <a:pt x="135" y="0"/>
                  </a:moveTo>
                  <a:lnTo>
                    <a:pt x="136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50" y="2"/>
                  </a:lnTo>
                  <a:lnTo>
                    <a:pt x="159" y="3"/>
                  </a:lnTo>
                  <a:lnTo>
                    <a:pt x="168" y="5"/>
                  </a:lnTo>
                  <a:lnTo>
                    <a:pt x="178" y="6"/>
                  </a:lnTo>
                  <a:lnTo>
                    <a:pt x="189" y="9"/>
                  </a:lnTo>
                  <a:lnTo>
                    <a:pt x="198" y="11"/>
                  </a:lnTo>
                  <a:lnTo>
                    <a:pt x="208" y="12"/>
                  </a:lnTo>
                  <a:lnTo>
                    <a:pt x="216" y="14"/>
                  </a:lnTo>
                  <a:lnTo>
                    <a:pt x="225" y="15"/>
                  </a:lnTo>
                  <a:lnTo>
                    <a:pt x="231" y="17"/>
                  </a:lnTo>
                  <a:lnTo>
                    <a:pt x="238" y="18"/>
                  </a:lnTo>
                  <a:lnTo>
                    <a:pt x="244" y="18"/>
                  </a:lnTo>
                  <a:lnTo>
                    <a:pt x="250" y="20"/>
                  </a:lnTo>
                  <a:lnTo>
                    <a:pt x="256" y="21"/>
                  </a:lnTo>
                  <a:lnTo>
                    <a:pt x="264" y="23"/>
                  </a:lnTo>
                  <a:lnTo>
                    <a:pt x="271" y="24"/>
                  </a:lnTo>
                  <a:lnTo>
                    <a:pt x="277" y="26"/>
                  </a:lnTo>
                  <a:lnTo>
                    <a:pt x="285" y="27"/>
                  </a:lnTo>
                  <a:lnTo>
                    <a:pt x="292" y="30"/>
                  </a:lnTo>
                  <a:lnTo>
                    <a:pt x="300" y="32"/>
                  </a:lnTo>
                  <a:lnTo>
                    <a:pt x="307" y="33"/>
                  </a:lnTo>
                  <a:lnTo>
                    <a:pt x="313" y="35"/>
                  </a:lnTo>
                  <a:lnTo>
                    <a:pt x="321" y="38"/>
                  </a:lnTo>
                  <a:lnTo>
                    <a:pt x="327" y="39"/>
                  </a:lnTo>
                  <a:lnTo>
                    <a:pt x="333" y="41"/>
                  </a:lnTo>
                  <a:lnTo>
                    <a:pt x="339" y="42"/>
                  </a:lnTo>
                  <a:lnTo>
                    <a:pt x="345" y="44"/>
                  </a:lnTo>
                  <a:lnTo>
                    <a:pt x="349" y="45"/>
                  </a:lnTo>
                  <a:lnTo>
                    <a:pt x="354" y="47"/>
                  </a:lnTo>
                  <a:lnTo>
                    <a:pt x="358" y="48"/>
                  </a:lnTo>
                  <a:lnTo>
                    <a:pt x="364" y="50"/>
                  </a:lnTo>
                  <a:lnTo>
                    <a:pt x="369" y="51"/>
                  </a:lnTo>
                  <a:lnTo>
                    <a:pt x="373" y="54"/>
                  </a:lnTo>
                  <a:lnTo>
                    <a:pt x="378" y="54"/>
                  </a:lnTo>
                  <a:lnTo>
                    <a:pt x="381" y="57"/>
                  </a:lnTo>
                  <a:lnTo>
                    <a:pt x="384" y="57"/>
                  </a:lnTo>
                  <a:lnTo>
                    <a:pt x="387" y="59"/>
                  </a:lnTo>
                  <a:lnTo>
                    <a:pt x="388" y="60"/>
                  </a:lnTo>
                  <a:lnTo>
                    <a:pt x="390" y="62"/>
                  </a:lnTo>
                  <a:lnTo>
                    <a:pt x="391" y="63"/>
                  </a:lnTo>
                  <a:lnTo>
                    <a:pt x="393" y="63"/>
                  </a:lnTo>
                  <a:lnTo>
                    <a:pt x="394" y="65"/>
                  </a:lnTo>
                  <a:lnTo>
                    <a:pt x="394" y="66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69"/>
                  </a:lnTo>
                  <a:lnTo>
                    <a:pt x="396" y="71"/>
                  </a:lnTo>
                  <a:lnTo>
                    <a:pt x="396" y="72"/>
                  </a:lnTo>
                  <a:lnTo>
                    <a:pt x="394" y="74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1" y="78"/>
                  </a:lnTo>
                  <a:lnTo>
                    <a:pt x="390" y="80"/>
                  </a:lnTo>
                  <a:lnTo>
                    <a:pt x="387" y="81"/>
                  </a:lnTo>
                  <a:lnTo>
                    <a:pt x="384" y="84"/>
                  </a:lnTo>
                  <a:lnTo>
                    <a:pt x="381" y="86"/>
                  </a:lnTo>
                  <a:lnTo>
                    <a:pt x="376" y="89"/>
                  </a:lnTo>
                  <a:lnTo>
                    <a:pt x="370" y="90"/>
                  </a:lnTo>
                  <a:lnTo>
                    <a:pt x="364" y="93"/>
                  </a:lnTo>
                  <a:lnTo>
                    <a:pt x="358" y="95"/>
                  </a:lnTo>
                  <a:lnTo>
                    <a:pt x="351" y="98"/>
                  </a:lnTo>
                  <a:lnTo>
                    <a:pt x="342" y="99"/>
                  </a:lnTo>
                  <a:lnTo>
                    <a:pt x="337" y="99"/>
                  </a:lnTo>
                  <a:lnTo>
                    <a:pt x="331" y="101"/>
                  </a:lnTo>
                  <a:lnTo>
                    <a:pt x="325" y="102"/>
                  </a:lnTo>
                  <a:lnTo>
                    <a:pt x="318" y="104"/>
                  </a:lnTo>
                  <a:lnTo>
                    <a:pt x="310" y="104"/>
                  </a:lnTo>
                  <a:lnTo>
                    <a:pt x="303" y="105"/>
                  </a:lnTo>
                  <a:lnTo>
                    <a:pt x="295" y="107"/>
                  </a:lnTo>
                  <a:lnTo>
                    <a:pt x="286" y="107"/>
                  </a:lnTo>
                  <a:lnTo>
                    <a:pt x="277" y="108"/>
                  </a:lnTo>
                  <a:lnTo>
                    <a:pt x="268" y="108"/>
                  </a:lnTo>
                  <a:lnTo>
                    <a:pt x="259" y="108"/>
                  </a:lnTo>
                  <a:lnTo>
                    <a:pt x="249" y="110"/>
                  </a:lnTo>
                  <a:lnTo>
                    <a:pt x="240" y="110"/>
                  </a:lnTo>
                  <a:lnTo>
                    <a:pt x="229" y="110"/>
                  </a:lnTo>
                  <a:lnTo>
                    <a:pt x="220" y="110"/>
                  </a:lnTo>
                  <a:lnTo>
                    <a:pt x="211" y="110"/>
                  </a:lnTo>
                  <a:lnTo>
                    <a:pt x="202" y="110"/>
                  </a:lnTo>
                  <a:lnTo>
                    <a:pt x="193" y="110"/>
                  </a:lnTo>
                  <a:lnTo>
                    <a:pt x="184" y="108"/>
                  </a:lnTo>
                  <a:lnTo>
                    <a:pt x="177" y="108"/>
                  </a:lnTo>
                  <a:lnTo>
                    <a:pt x="169" y="108"/>
                  </a:lnTo>
                  <a:lnTo>
                    <a:pt x="160" y="107"/>
                  </a:lnTo>
                  <a:lnTo>
                    <a:pt x="153" y="105"/>
                  </a:lnTo>
                  <a:lnTo>
                    <a:pt x="145" y="105"/>
                  </a:lnTo>
                  <a:lnTo>
                    <a:pt x="136" y="104"/>
                  </a:lnTo>
                  <a:lnTo>
                    <a:pt x="127" y="101"/>
                  </a:lnTo>
                  <a:lnTo>
                    <a:pt x="118" y="99"/>
                  </a:lnTo>
                  <a:lnTo>
                    <a:pt x="109" y="98"/>
                  </a:lnTo>
                  <a:lnTo>
                    <a:pt x="97" y="95"/>
                  </a:lnTo>
                  <a:lnTo>
                    <a:pt x="87" y="92"/>
                  </a:lnTo>
                  <a:lnTo>
                    <a:pt x="75" y="89"/>
                  </a:lnTo>
                  <a:lnTo>
                    <a:pt x="63" y="86"/>
                  </a:lnTo>
                  <a:lnTo>
                    <a:pt x="51" y="83"/>
                  </a:lnTo>
                  <a:lnTo>
                    <a:pt x="40" y="80"/>
                  </a:lnTo>
                  <a:lnTo>
                    <a:pt x="30" y="77"/>
                  </a:lnTo>
                  <a:lnTo>
                    <a:pt x="19" y="74"/>
                  </a:lnTo>
                  <a:lnTo>
                    <a:pt x="12" y="72"/>
                  </a:lnTo>
                  <a:lnTo>
                    <a:pt x="6" y="71"/>
                  </a:lnTo>
                  <a:lnTo>
                    <a:pt x="3" y="69"/>
                  </a:lnTo>
                  <a:lnTo>
                    <a:pt x="0" y="6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1" name="Line 331"/>
            <p:cNvSpPr>
              <a:spLocks noChangeShapeType="1"/>
            </p:cNvSpPr>
            <p:nvPr/>
          </p:nvSpPr>
          <p:spPr bwMode="auto">
            <a:xfrm>
              <a:off x="3787" y="3307"/>
              <a:ext cx="96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2" name="Freeform 332"/>
            <p:cNvSpPr>
              <a:spLocks/>
            </p:cNvSpPr>
            <p:nvPr/>
          </p:nvSpPr>
          <p:spPr bwMode="auto">
            <a:xfrm>
              <a:off x="3829" y="3224"/>
              <a:ext cx="260" cy="38"/>
            </a:xfrm>
            <a:custGeom>
              <a:avLst/>
              <a:gdLst>
                <a:gd name="T0" fmla="*/ 0 w 331"/>
                <a:gd name="T1" fmla="*/ 2 h 48"/>
                <a:gd name="T2" fmla="*/ 1 w 331"/>
                <a:gd name="T3" fmla="*/ 2 h 48"/>
                <a:gd name="T4" fmla="*/ 2 w 331"/>
                <a:gd name="T5" fmla="*/ 2 h 48"/>
                <a:gd name="T6" fmla="*/ 3 w 331"/>
                <a:gd name="T7" fmla="*/ 2 h 48"/>
                <a:gd name="T8" fmla="*/ 6 w 331"/>
                <a:gd name="T9" fmla="*/ 2 h 48"/>
                <a:gd name="T10" fmla="*/ 10 w 331"/>
                <a:gd name="T11" fmla="*/ 2 h 48"/>
                <a:gd name="T12" fmla="*/ 15 w 331"/>
                <a:gd name="T13" fmla="*/ 2 h 48"/>
                <a:gd name="T14" fmla="*/ 20 w 331"/>
                <a:gd name="T15" fmla="*/ 2 h 48"/>
                <a:gd name="T16" fmla="*/ 26 w 331"/>
                <a:gd name="T17" fmla="*/ 2 h 48"/>
                <a:gd name="T18" fmla="*/ 31 w 331"/>
                <a:gd name="T19" fmla="*/ 2 h 48"/>
                <a:gd name="T20" fmla="*/ 37 w 331"/>
                <a:gd name="T21" fmla="*/ 1 h 48"/>
                <a:gd name="T22" fmla="*/ 42 w 331"/>
                <a:gd name="T23" fmla="*/ 1 h 48"/>
                <a:gd name="T24" fmla="*/ 48 w 331"/>
                <a:gd name="T25" fmla="*/ 1 h 48"/>
                <a:gd name="T26" fmla="*/ 53 w 331"/>
                <a:gd name="T27" fmla="*/ 1 h 48"/>
                <a:gd name="T28" fmla="*/ 57 w 331"/>
                <a:gd name="T29" fmla="*/ 1 h 48"/>
                <a:gd name="T30" fmla="*/ 61 w 331"/>
                <a:gd name="T31" fmla="*/ 0 h 48"/>
                <a:gd name="T32" fmla="*/ 64 w 331"/>
                <a:gd name="T33" fmla="*/ 0 h 48"/>
                <a:gd name="T34" fmla="*/ 68 w 331"/>
                <a:gd name="T35" fmla="*/ 0 h 48"/>
                <a:gd name="T36" fmla="*/ 71 w 331"/>
                <a:gd name="T37" fmla="*/ 0 h 48"/>
                <a:gd name="T38" fmla="*/ 73 w 331"/>
                <a:gd name="T39" fmla="*/ 0 h 48"/>
                <a:gd name="T40" fmla="*/ 76 w 331"/>
                <a:gd name="T41" fmla="*/ 1 h 48"/>
                <a:gd name="T42" fmla="*/ 79 w 331"/>
                <a:gd name="T43" fmla="*/ 1 h 48"/>
                <a:gd name="T44" fmla="*/ 82 w 331"/>
                <a:gd name="T45" fmla="*/ 1 h 48"/>
                <a:gd name="T46" fmla="*/ 86 w 331"/>
                <a:gd name="T47" fmla="*/ 1 h 48"/>
                <a:gd name="T48" fmla="*/ 88 w 331"/>
                <a:gd name="T49" fmla="*/ 2 h 48"/>
                <a:gd name="T50" fmla="*/ 91 w 331"/>
                <a:gd name="T51" fmla="*/ 2 h 48"/>
                <a:gd name="T52" fmla="*/ 93 w 331"/>
                <a:gd name="T53" fmla="*/ 2 h 48"/>
                <a:gd name="T54" fmla="*/ 97 w 331"/>
                <a:gd name="T55" fmla="*/ 2 h 48"/>
                <a:gd name="T56" fmla="*/ 99 w 331"/>
                <a:gd name="T57" fmla="*/ 3 h 48"/>
                <a:gd name="T58" fmla="*/ 102 w 331"/>
                <a:gd name="T59" fmla="*/ 4 h 48"/>
                <a:gd name="T60" fmla="*/ 103 w 331"/>
                <a:gd name="T61" fmla="*/ 4 h 48"/>
                <a:gd name="T62" fmla="*/ 105 w 331"/>
                <a:gd name="T63" fmla="*/ 5 h 48"/>
                <a:gd name="T64" fmla="*/ 107 w 331"/>
                <a:gd name="T65" fmla="*/ 5 h 48"/>
                <a:gd name="T66" fmla="*/ 108 w 331"/>
                <a:gd name="T67" fmla="*/ 6 h 48"/>
                <a:gd name="T68" fmla="*/ 110 w 331"/>
                <a:gd name="T69" fmla="*/ 6 h 48"/>
                <a:gd name="T70" fmla="*/ 111 w 331"/>
                <a:gd name="T71" fmla="*/ 7 h 48"/>
                <a:gd name="T72" fmla="*/ 112 w 331"/>
                <a:gd name="T73" fmla="*/ 8 h 48"/>
                <a:gd name="T74" fmla="*/ 114 w 331"/>
                <a:gd name="T75" fmla="*/ 10 h 48"/>
                <a:gd name="T76" fmla="*/ 116 w 331"/>
                <a:gd name="T77" fmla="*/ 10 h 48"/>
                <a:gd name="T78" fmla="*/ 118 w 331"/>
                <a:gd name="T79" fmla="*/ 12 h 48"/>
                <a:gd name="T80" fmla="*/ 119 w 331"/>
                <a:gd name="T81" fmla="*/ 13 h 48"/>
                <a:gd name="T82" fmla="*/ 123 w 331"/>
                <a:gd name="T83" fmla="*/ 16 h 48"/>
                <a:gd name="T84" fmla="*/ 123 w 331"/>
                <a:gd name="T85" fmla="*/ 17 h 48"/>
                <a:gd name="T86" fmla="*/ 125 w 331"/>
                <a:gd name="T87" fmla="*/ 18 h 48"/>
                <a:gd name="T88" fmla="*/ 126 w 331"/>
                <a:gd name="T89" fmla="*/ 19 h 48"/>
                <a:gd name="T90" fmla="*/ 126 w 331"/>
                <a:gd name="T91" fmla="*/ 19 h 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1"/>
                <a:gd name="T139" fmla="*/ 0 h 48"/>
                <a:gd name="T140" fmla="*/ 331 w 331"/>
                <a:gd name="T141" fmla="*/ 48 h 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1" h="48">
                  <a:moveTo>
                    <a:pt x="0" y="4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4"/>
                  </a:lnTo>
                  <a:lnTo>
                    <a:pt x="16" y="4"/>
                  </a:lnTo>
                  <a:lnTo>
                    <a:pt x="27" y="4"/>
                  </a:lnTo>
                  <a:lnTo>
                    <a:pt x="39" y="4"/>
                  </a:lnTo>
                  <a:lnTo>
                    <a:pt x="52" y="3"/>
                  </a:lnTo>
                  <a:lnTo>
                    <a:pt x="67" y="3"/>
                  </a:lnTo>
                  <a:lnTo>
                    <a:pt x="82" y="3"/>
                  </a:lnTo>
                  <a:lnTo>
                    <a:pt x="97" y="1"/>
                  </a:lnTo>
                  <a:lnTo>
                    <a:pt x="112" y="1"/>
                  </a:lnTo>
                  <a:lnTo>
                    <a:pt x="126" y="1"/>
                  </a:lnTo>
                  <a:lnTo>
                    <a:pt x="138" y="1"/>
                  </a:lnTo>
                  <a:lnTo>
                    <a:pt x="150" y="1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201" y="1"/>
                  </a:lnTo>
                  <a:lnTo>
                    <a:pt x="207" y="1"/>
                  </a:lnTo>
                  <a:lnTo>
                    <a:pt x="216" y="1"/>
                  </a:lnTo>
                  <a:lnTo>
                    <a:pt x="225" y="1"/>
                  </a:lnTo>
                  <a:lnTo>
                    <a:pt x="232" y="3"/>
                  </a:lnTo>
                  <a:lnTo>
                    <a:pt x="240" y="4"/>
                  </a:lnTo>
                  <a:lnTo>
                    <a:pt x="247" y="4"/>
                  </a:lnTo>
                  <a:lnTo>
                    <a:pt x="255" y="6"/>
                  </a:lnTo>
                  <a:lnTo>
                    <a:pt x="261" y="7"/>
                  </a:lnTo>
                  <a:lnTo>
                    <a:pt x="267" y="9"/>
                  </a:lnTo>
                  <a:lnTo>
                    <a:pt x="271" y="10"/>
                  </a:lnTo>
                  <a:lnTo>
                    <a:pt x="276" y="12"/>
                  </a:lnTo>
                  <a:lnTo>
                    <a:pt x="280" y="13"/>
                  </a:lnTo>
                  <a:lnTo>
                    <a:pt x="283" y="15"/>
                  </a:lnTo>
                  <a:lnTo>
                    <a:pt x="288" y="16"/>
                  </a:lnTo>
                  <a:lnTo>
                    <a:pt x="291" y="18"/>
                  </a:lnTo>
                  <a:lnTo>
                    <a:pt x="295" y="21"/>
                  </a:lnTo>
                  <a:lnTo>
                    <a:pt x="300" y="24"/>
                  </a:lnTo>
                  <a:lnTo>
                    <a:pt x="304" y="27"/>
                  </a:lnTo>
                  <a:lnTo>
                    <a:pt x="309" y="30"/>
                  </a:lnTo>
                  <a:lnTo>
                    <a:pt x="315" y="34"/>
                  </a:lnTo>
                  <a:lnTo>
                    <a:pt x="321" y="39"/>
                  </a:lnTo>
                  <a:lnTo>
                    <a:pt x="325" y="43"/>
                  </a:lnTo>
                  <a:lnTo>
                    <a:pt x="330" y="46"/>
                  </a:lnTo>
                  <a:lnTo>
                    <a:pt x="331" y="4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3" name="Freeform 333"/>
            <p:cNvSpPr>
              <a:spLocks/>
            </p:cNvSpPr>
            <p:nvPr/>
          </p:nvSpPr>
          <p:spPr bwMode="auto">
            <a:xfrm>
              <a:off x="3830" y="3227"/>
              <a:ext cx="183" cy="705"/>
            </a:xfrm>
            <a:custGeom>
              <a:avLst/>
              <a:gdLst>
                <a:gd name="T0" fmla="*/ 2 w 233"/>
                <a:gd name="T1" fmla="*/ 0 h 899"/>
                <a:gd name="T2" fmla="*/ 2 w 233"/>
                <a:gd name="T3" fmla="*/ 2 h 899"/>
                <a:gd name="T4" fmla="*/ 3 w 233"/>
                <a:gd name="T5" fmla="*/ 5 h 899"/>
                <a:gd name="T6" fmla="*/ 8 w 233"/>
                <a:gd name="T7" fmla="*/ 12 h 899"/>
                <a:gd name="T8" fmla="*/ 13 w 233"/>
                <a:gd name="T9" fmla="*/ 20 h 899"/>
                <a:gd name="T10" fmla="*/ 20 w 233"/>
                <a:gd name="T11" fmla="*/ 31 h 899"/>
                <a:gd name="T12" fmla="*/ 28 w 233"/>
                <a:gd name="T13" fmla="*/ 44 h 899"/>
                <a:gd name="T14" fmla="*/ 36 w 233"/>
                <a:gd name="T15" fmla="*/ 58 h 899"/>
                <a:gd name="T16" fmla="*/ 45 w 233"/>
                <a:gd name="T17" fmla="*/ 71 h 899"/>
                <a:gd name="T18" fmla="*/ 53 w 233"/>
                <a:gd name="T19" fmla="*/ 85 h 899"/>
                <a:gd name="T20" fmla="*/ 60 w 233"/>
                <a:gd name="T21" fmla="*/ 97 h 899"/>
                <a:gd name="T22" fmla="*/ 66 w 233"/>
                <a:gd name="T23" fmla="*/ 109 h 899"/>
                <a:gd name="T24" fmla="*/ 71 w 233"/>
                <a:gd name="T25" fmla="*/ 120 h 899"/>
                <a:gd name="T26" fmla="*/ 76 w 233"/>
                <a:gd name="T27" fmla="*/ 129 h 899"/>
                <a:gd name="T28" fmla="*/ 79 w 233"/>
                <a:gd name="T29" fmla="*/ 140 h 899"/>
                <a:gd name="T30" fmla="*/ 82 w 233"/>
                <a:gd name="T31" fmla="*/ 148 h 899"/>
                <a:gd name="T32" fmla="*/ 85 w 233"/>
                <a:gd name="T33" fmla="*/ 157 h 899"/>
                <a:gd name="T34" fmla="*/ 86 w 233"/>
                <a:gd name="T35" fmla="*/ 165 h 899"/>
                <a:gd name="T36" fmla="*/ 88 w 233"/>
                <a:gd name="T37" fmla="*/ 175 h 899"/>
                <a:gd name="T38" fmla="*/ 88 w 233"/>
                <a:gd name="T39" fmla="*/ 184 h 899"/>
                <a:gd name="T40" fmla="*/ 89 w 233"/>
                <a:gd name="T41" fmla="*/ 194 h 899"/>
                <a:gd name="T42" fmla="*/ 88 w 233"/>
                <a:gd name="T43" fmla="*/ 204 h 899"/>
                <a:gd name="T44" fmla="*/ 87 w 233"/>
                <a:gd name="T45" fmla="*/ 216 h 899"/>
                <a:gd name="T46" fmla="*/ 85 w 233"/>
                <a:gd name="T47" fmla="*/ 227 h 899"/>
                <a:gd name="T48" fmla="*/ 82 w 233"/>
                <a:gd name="T49" fmla="*/ 241 h 899"/>
                <a:gd name="T50" fmla="*/ 80 w 233"/>
                <a:gd name="T51" fmla="*/ 256 h 899"/>
                <a:gd name="T52" fmla="*/ 77 w 233"/>
                <a:gd name="T53" fmla="*/ 271 h 899"/>
                <a:gd name="T54" fmla="*/ 73 w 233"/>
                <a:gd name="T55" fmla="*/ 286 h 899"/>
                <a:gd name="T56" fmla="*/ 70 w 233"/>
                <a:gd name="T57" fmla="*/ 301 h 899"/>
                <a:gd name="T58" fmla="*/ 67 w 233"/>
                <a:gd name="T59" fmla="*/ 314 h 899"/>
                <a:gd name="T60" fmla="*/ 64 w 233"/>
                <a:gd name="T61" fmla="*/ 325 h 899"/>
                <a:gd name="T62" fmla="*/ 61 w 233"/>
                <a:gd name="T63" fmla="*/ 333 h 899"/>
                <a:gd name="T64" fmla="*/ 60 w 233"/>
                <a:gd name="T65" fmla="*/ 338 h 899"/>
                <a:gd name="T66" fmla="*/ 60 w 233"/>
                <a:gd name="T67" fmla="*/ 339 h 8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3"/>
                <a:gd name="T103" fmla="*/ 0 h 899"/>
                <a:gd name="T104" fmla="*/ 233 w 233"/>
                <a:gd name="T105" fmla="*/ 899 h 8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3" h="899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6" y="8"/>
                  </a:lnTo>
                  <a:lnTo>
                    <a:pt x="9" y="14"/>
                  </a:lnTo>
                  <a:lnTo>
                    <a:pt x="15" y="21"/>
                  </a:lnTo>
                  <a:lnTo>
                    <a:pt x="21" y="30"/>
                  </a:lnTo>
                  <a:lnTo>
                    <a:pt x="27" y="41"/>
                  </a:lnTo>
                  <a:lnTo>
                    <a:pt x="35" y="53"/>
                  </a:lnTo>
                  <a:lnTo>
                    <a:pt x="44" y="68"/>
                  </a:lnTo>
                  <a:lnTo>
                    <a:pt x="54" y="83"/>
                  </a:lnTo>
                  <a:lnTo>
                    <a:pt x="65" y="99"/>
                  </a:lnTo>
                  <a:lnTo>
                    <a:pt x="75" y="117"/>
                  </a:lnTo>
                  <a:lnTo>
                    <a:pt x="86" y="135"/>
                  </a:lnTo>
                  <a:lnTo>
                    <a:pt x="96" y="153"/>
                  </a:lnTo>
                  <a:lnTo>
                    <a:pt x="108" y="171"/>
                  </a:lnTo>
                  <a:lnTo>
                    <a:pt x="119" y="189"/>
                  </a:lnTo>
                  <a:lnTo>
                    <a:pt x="129" y="207"/>
                  </a:lnTo>
                  <a:lnTo>
                    <a:pt x="138" y="224"/>
                  </a:lnTo>
                  <a:lnTo>
                    <a:pt x="149" y="240"/>
                  </a:lnTo>
                  <a:lnTo>
                    <a:pt x="158" y="257"/>
                  </a:lnTo>
                  <a:lnTo>
                    <a:pt x="165" y="273"/>
                  </a:lnTo>
                  <a:lnTo>
                    <a:pt x="173" y="288"/>
                  </a:lnTo>
                  <a:lnTo>
                    <a:pt x="180" y="302"/>
                  </a:lnTo>
                  <a:lnTo>
                    <a:pt x="186" y="317"/>
                  </a:lnTo>
                  <a:lnTo>
                    <a:pt x="194" y="330"/>
                  </a:lnTo>
                  <a:lnTo>
                    <a:pt x="198" y="342"/>
                  </a:lnTo>
                  <a:lnTo>
                    <a:pt x="204" y="356"/>
                  </a:lnTo>
                  <a:lnTo>
                    <a:pt x="209" y="368"/>
                  </a:lnTo>
                  <a:lnTo>
                    <a:pt x="212" y="380"/>
                  </a:lnTo>
                  <a:lnTo>
                    <a:pt x="216" y="392"/>
                  </a:lnTo>
                  <a:lnTo>
                    <a:pt x="219" y="404"/>
                  </a:lnTo>
                  <a:lnTo>
                    <a:pt x="222" y="414"/>
                  </a:lnTo>
                  <a:lnTo>
                    <a:pt x="224" y="426"/>
                  </a:lnTo>
                  <a:lnTo>
                    <a:pt x="227" y="437"/>
                  </a:lnTo>
                  <a:lnTo>
                    <a:pt x="228" y="450"/>
                  </a:lnTo>
                  <a:lnTo>
                    <a:pt x="230" y="462"/>
                  </a:lnTo>
                  <a:lnTo>
                    <a:pt x="231" y="474"/>
                  </a:lnTo>
                  <a:lnTo>
                    <a:pt x="231" y="486"/>
                  </a:lnTo>
                  <a:lnTo>
                    <a:pt x="233" y="500"/>
                  </a:lnTo>
                  <a:lnTo>
                    <a:pt x="233" y="513"/>
                  </a:lnTo>
                  <a:lnTo>
                    <a:pt x="231" y="525"/>
                  </a:lnTo>
                  <a:lnTo>
                    <a:pt x="231" y="540"/>
                  </a:lnTo>
                  <a:lnTo>
                    <a:pt x="230" y="555"/>
                  </a:lnTo>
                  <a:lnTo>
                    <a:pt x="228" y="570"/>
                  </a:lnTo>
                  <a:lnTo>
                    <a:pt x="227" y="585"/>
                  </a:lnTo>
                  <a:lnTo>
                    <a:pt x="224" y="602"/>
                  </a:lnTo>
                  <a:lnTo>
                    <a:pt x="221" y="620"/>
                  </a:lnTo>
                  <a:lnTo>
                    <a:pt x="218" y="638"/>
                  </a:lnTo>
                  <a:lnTo>
                    <a:pt x="215" y="657"/>
                  </a:lnTo>
                  <a:lnTo>
                    <a:pt x="210" y="677"/>
                  </a:lnTo>
                  <a:lnTo>
                    <a:pt x="206" y="696"/>
                  </a:lnTo>
                  <a:lnTo>
                    <a:pt x="203" y="716"/>
                  </a:lnTo>
                  <a:lnTo>
                    <a:pt x="197" y="737"/>
                  </a:lnTo>
                  <a:lnTo>
                    <a:pt x="192" y="758"/>
                  </a:lnTo>
                  <a:lnTo>
                    <a:pt x="188" y="777"/>
                  </a:lnTo>
                  <a:lnTo>
                    <a:pt x="183" y="797"/>
                  </a:lnTo>
                  <a:lnTo>
                    <a:pt x="179" y="815"/>
                  </a:lnTo>
                  <a:lnTo>
                    <a:pt x="174" y="831"/>
                  </a:lnTo>
                  <a:lnTo>
                    <a:pt x="170" y="848"/>
                  </a:lnTo>
                  <a:lnTo>
                    <a:pt x="167" y="860"/>
                  </a:lnTo>
                  <a:lnTo>
                    <a:pt x="164" y="872"/>
                  </a:lnTo>
                  <a:lnTo>
                    <a:pt x="161" y="881"/>
                  </a:lnTo>
                  <a:lnTo>
                    <a:pt x="159" y="888"/>
                  </a:lnTo>
                  <a:lnTo>
                    <a:pt x="158" y="893"/>
                  </a:lnTo>
                  <a:lnTo>
                    <a:pt x="158" y="896"/>
                  </a:lnTo>
                  <a:lnTo>
                    <a:pt x="156" y="897"/>
                  </a:lnTo>
                  <a:lnTo>
                    <a:pt x="156" y="89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4" name="Freeform 334"/>
            <p:cNvSpPr>
              <a:spLocks/>
            </p:cNvSpPr>
            <p:nvPr/>
          </p:nvSpPr>
          <p:spPr bwMode="auto">
            <a:xfrm>
              <a:off x="3627" y="3556"/>
              <a:ext cx="158" cy="125"/>
            </a:xfrm>
            <a:custGeom>
              <a:avLst/>
              <a:gdLst>
                <a:gd name="T0" fmla="*/ 8 w 201"/>
                <a:gd name="T1" fmla="*/ 28 h 159"/>
                <a:gd name="T2" fmla="*/ 0 w 201"/>
                <a:gd name="T3" fmla="*/ 61 h 159"/>
                <a:gd name="T4" fmla="*/ 76 w 201"/>
                <a:gd name="T5" fmla="*/ 0 h 159"/>
                <a:gd name="T6" fmla="*/ 0 60000 65536"/>
                <a:gd name="T7" fmla="*/ 0 60000 65536"/>
                <a:gd name="T8" fmla="*/ 0 60000 65536"/>
                <a:gd name="T9" fmla="*/ 0 w 201"/>
                <a:gd name="T10" fmla="*/ 0 h 159"/>
                <a:gd name="T11" fmla="*/ 201 w 201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" h="159">
                  <a:moveTo>
                    <a:pt x="22" y="71"/>
                  </a:moveTo>
                  <a:lnTo>
                    <a:pt x="0" y="159"/>
                  </a:lnTo>
                  <a:lnTo>
                    <a:pt x="20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5" name="Freeform 335"/>
            <p:cNvSpPr>
              <a:spLocks/>
            </p:cNvSpPr>
            <p:nvPr/>
          </p:nvSpPr>
          <p:spPr bwMode="auto">
            <a:xfrm>
              <a:off x="3118" y="3612"/>
              <a:ext cx="526" cy="59"/>
            </a:xfrm>
            <a:custGeom>
              <a:avLst/>
              <a:gdLst>
                <a:gd name="T0" fmla="*/ 0 w 672"/>
                <a:gd name="T1" fmla="*/ 27 h 75"/>
                <a:gd name="T2" fmla="*/ 2 w 672"/>
                <a:gd name="T3" fmla="*/ 27 h 75"/>
                <a:gd name="T4" fmla="*/ 2 w 672"/>
                <a:gd name="T5" fmla="*/ 27 h 75"/>
                <a:gd name="T6" fmla="*/ 2 w 672"/>
                <a:gd name="T7" fmla="*/ 27 h 75"/>
                <a:gd name="T8" fmla="*/ 4 w 672"/>
                <a:gd name="T9" fmla="*/ 27 h 75"/>
                <a:gd name="T10" fmla="*/ 7 w 672"/>
                <a:gd name="T11" fmla="*/ 27 h 75"/>
                <a:gd name="T12" fmla="*/ 10 w 672"/>
                <a:gd name="T13" fmla="*/ 27 h 75"/>
                <a:gd name="T14" fmla="*/ 15 w 672"/>
                <a:gd name="T15" fmla="*/ 27 h 75"/>
                <a:gd name="T16" fmla="*/ 19 w 672"/>
                <a:gd name="T17" fmla="*/ 28 h 75"/>
                <a:gd name="T18" fmla="*/ 25 w 672"/>
                <a:gd name="T19" fmla="*/ 28 h 75"/>
                <a:gd name="T20" fmla="*/ 31 w 672"/>
                <a:gd name="T21" fmla="*/ 28 h 75"/>
                <a:gd name="T22" fmla="*/ 37 w 672"/>
                <a:gd name="T23" fmla="*/ 28 h 75"/>
                <a:gd name="T24" fmla="*/ 45 w 672"/>
                <a:gd name="T25" fmla="*/ 28 h 75"/>
                <a:gd name="T26" fmla="*/ 52 w 672"/>
                <a:gd name="T27" fmla="*/ 28 h 75"/>
                <a:gd name="T28" fmla="*/ 58 w 672"/>
                <a:gd name="T29" fmla="*/ 28 h 75"/>
                <a:gd name="T30" fmla="*/ 65 w 672"/>
                <a:gd name="T31" fmla="*/ 28 h 75"/>
                <a:gd name="T32" fmla="*/ 72 w 672"/>
                <a:gd name="T33" fmla="*/ 28 h 75"/>
                <a:gd name="T34" fmla="*/ 78 w 672"/>
                <a:gd name="T35" fmla="*/ 28 h 75"/>
                <a:gd name="T36" fmla="*/ 85 w 672"/>
                <a:gd name="T37" fmla="*/ 28 h 75"/>
                <a:gd name="T38" fmla="*/ 90 w 672"/>
                <a:gd name="T39" fmla="*/ 28 h 75"/>
                <a:gd name="T40" fmla="*/ 96 w 672"/>
                <a:gd name="T41" fmla="*/ 28 h 75"/>
                <a:gd name="T42" fmla="*/ 101 w 672"/>
                <a:gd name="T43" fmla="*/ 28 h 75"/>
                <a:gd name="T44" fmla="*/ 106 w 672"/>
                <a:gd name="T45" fmla="*/ 28 h 75"/>
                <a:gd name="T46" fmla="*/ 111 w 672"/>
                <a:gd name="T47" fmla="*/ 28 h 75"/>
                <a:gd name="T48" fmla="*/ 116 w 672"/>
                <a:gd name="T49" fmla="*/ 28 h 75"/>
                <a:gd name="T50" fmla="*/ 120 w 672"/>
                <a:gd name="T51" fmla="*/ 28 h 75"/>
                <a:gd name="T52" fmla="*/ 125 w 672"/>
                <a:gd name="T53" fmla="*/ 28 h 75"/>
                <a:gd name="T54" fmla="*/ 128 w 672"/>
                <a:gd name="T55" fmla="*/ 28 h 75"/>
                <a:gd name="T56" fmla="*/ 132 w 672"/>
                <a:gd name="T57" fmla="*/ 28 h 75"/>
                <a:gd name="T58" fmla="*/ 136 w 672"/>
                <a:gd name="T59" fmla="*/ 28 h 75"/>
                <a:gd name="T60" fmla="*/ 140 w 672"/>
                <a:gd name="T61" fmla="*/ 27 h 75"/>
                <a:gd name="T62" fmla="*/ 144 w 672"/>
                <a:gd name="T63" fmla="*/ 27 h 75"/>
                <a:gd name="T64" fmla="*/ 148 w 672"/>
                <a:gd name="T65" fmla="*/ 26 h 75"/>
                <a:gd name="T66" fmla="*/ 152 w 672"/>
                <a:gd name="T67" fmla="*/ 26 h 75"/>
                <a:gd name="T68" fmla="*/ 157 w 672"/>
                <a:gd name="T69" fmla="*/ 25 h 75"/>
                <a:gd name="T70" fmla="*/ 160 w 672"/>
                <a:gd name="T71" fmla="*/ 24 h 75"/>
                <a:gd name="T72" fmla="*/ 164 w 672"/>
                <a:gd name="T73" fmla="*/ 24 h 75"/>
                <a:gd name="T74" fmla="*/ 168 w 672"/>
                <a:gd name="T75" fmla="*/ 24 h 75"/>
                <a:gd name="T76" fmla="*/ 172 w 672"/>
                <a:gd name="T77" fmla="*/ 22 h 75"/>
                <a:gd name="T78" fmla="*/ 177 w 672"/>
                <a:gd name="T79" fmla="*/ 21 h 75"/>
                <a:gd name="T80" fmla="*/ 182 w 672"/>
                <a:gd name="T81" fmla="*/ 20 h 75"/>
                <a:gd name="T82" fmla="*/ 186 w 672"/>
                <a:gd name="T83" fmla="*/ 19 h 75"/>
                <a:gd name="T84" fmla="*/ 191 w 672"/>
                <a:gd name="T85" fmla="*/ 17 h 75"/>
                <a:gd name="T86" fmla="*/ 196 w 672"/>
                <a:gd name="T87" fmla="*/ 17 h 75"/>
                <a:gd name="T88" fmla="*/ 202 w 672"/>
                <a:gd name="T89" fmla="*/ 15 h 75"/>
                <a:gd name="T90" fmla="*/ 207 w 672"/>
                <a:gd name="T91" fmla="*/ 13 h 75"/>
                <a:gd name="T92" fmla="*/ 213 w 672"/>
                <a:gd name="T93" fmla="*/ 12 h 75"/>
                <a:gd name="T94" fmla="*/ 218 w 672"/>
                <a:gd name="T95" fmla="*/ 10 h 75"/>
                <a:gd name="T96" fmla="*/ 224 w 672"/>
                <a:gd name="T97" fmla="*/ 8 h 75"/>
                <a:gd name="T98" fmla="*/ 229 w 672"/>
                <a:gd name="T99" fmla="*/ 7 h 75"/>
                <a:gd name="T100" fmla="*/ 234 w 672"/>
                <a:gd name="T101" fmla="*/ 6 h 75"/>
                <a:gd name="T102" fmla="*/ 239 w 672"/>
                <a:gd name="T103" fmla="*/ 5 h 75"/>
                <a:gd name="T104" fmla="*/ 243 w 672"/>
                <a:gd name="T105" fmla="*/ 3 h 75"/>
                <a:gd name="T106" fmla="*/ 247 w 672"/>
                <a:gd name="T107" fmla="*/ 2 h 75"/>
                <a:gd name="T108" fmla="*/ 248 w 672"/>
                <a:gd name="T109" fmla="*/ 2 h 75"/>
                <a:gd name="T110" fmla="*/ 250 w 672"/>
                <a:gd name="T111" fmla="*/ 1 h 75"/>
                <a:gd name="T112" fmla="*/ 252 w 672"/>
                <a:gd name="T113" fmla="*/ 1 h 75"/>
                <a:gd name="T114" fmla="*/ 252 w 672"/>
                <a:gd name="T115" fmla="*/ 0 h 75"/>
                <a:gd name="T116" fmla="*/ 252 w 672"/>
                <a:gd name="T117" fmla="*/ 0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2"/>
                <a:gd name="T178" fmla="*/ 0 h 75"/>
                <a:gd name="T179" fmla="*/ 672 w 672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2" h="75">
                  <a:moveTo>
                    <a:pt x="0" y="70"/>
                  </a:moveTo>
                  <a:lnTo>
                    <a:pt x="2" y="70"/>
                  </a:lnTo>
                  <a:lnTo>
                    <a:pt x="3" y="70"/>
                  </a:lnTo>
                  <a:lnTo>
                    <a:pt x="6" y="70"/>
                  </a:lnTo>
                  <a:lnTo>
                    <a:pt x="11" y="70"/>
                  </a:lnTo>
                  <a:lnTo>
                    <a:pt x="18" y="70"/>
                  </a:lnTo>
                  <a:lnTo>
                    <a:pt x="27" y="70"/>
                  </a:lnTo>
                  <a:lnTo>
                    <a:pt x="39" y="70"/>
                  </a:lnTo>
                  <a:lnTo>
                    <a:pt x="51" y="72"/>
                  </a:lnTo>
                  <a:lnTo>
                    <a:pt x="66" y="72"/>
                  </a:lnTo>
                  <a:lnTo>
                    <a:pt x="83" y="72"/>
                  </a:lnTo>
                  <a:lnTo>
                    <a:pt x="99" y="73"/>
                  </a:lnTo>
                  <a:lnTo>
                    <a:pt x="119" y="73"/>
                  </a:lnTo>
                  <a:lnTo>
                    <a:pt x="137" y="73"/>
                  </a:lnTo>
                  <a:lnTo>
                    <a:pt x="155" y="75"/>
                  </a:lnTo>
                  <a:lnTo>
                    <a:pt x="173" y="75"/>
                  </a:lnTo>
                  <a:lnTo>
                    <a:pt x="191" y="75"/>
                  </a:lnTo>
                  <a:lnTo>
                    <a:pt x="209" y="75"/>
                  </a:lnTo>
                  <a:lnTo>
                    <a:pt x="225" y="75"/>
                  </a:lnTo>
                  <a:lnTo>
                    <a:pt x="240" y="75"/>
                  </a:lnTo>
                  <a:lnTo>
                    <a:pt x="257" y="75"/>
                  </a:lnTo>
                  <a:lnTo>
                    <a:pt x="270" y="75"/>
                  </a:lnTo>
                  <a:lnTo>
                    <a:pt x="284" y="75"/>
                  </a:lnTo>
                  <a:lnTo>
                    <a:pt x="297" y="75"/>
                  </a:lnTo>
                  <a:lnTo>
                    <a:pt x="309" y="75"/>
                  </a:lnTo>
                  <a:lnTo>
                    <a:pt x="321" y="75"/>
                  </a:lnTo>
                  <a:lnTo>
                    <a:pt x="332" y="73"/>
                  </a:lnTo>
                  <a:lnTo>
                    <a:pt x="342" y="73"/>
                  </a:lnTo>
                  <a:lnTo>
                    <a:pt x="353" y="73"/>
                  </a:lnTo>
                  <a:lnTo>
                    <a:pt x="363" y="72"/>
                  </a:lnTo>
                  <a:lnTo>
                    <a:pt x="374" y="70"/>
                  </a:lnTo>
                  <a:lnTo>
                    <a:pt x="383" y="70"/>
                  </a:lnTo>
                  <a:lnTo>
                    <a:pt x="393" y="69"/>
                  </a:lnTo>
                  <a:lnTo>
                    <a:pt x="405" y="67"/>
                  </a:lnTo>
                  <a:lnTo>
                    <a:pt x="416" y="66"/>
                  </a:lnTo>
                  <a:lnTo>
                    <a:pt x="426" y="64"/>
                  </a:lnTo>
                  <a:lnTo>
                    <a:pt x="437" y="63"/>
                  </a:lnTo>
                  <a:lnTo>
                    <a:pt x="449" y="61"/>
                  </a:lnTo>
                  <a:lnTo>
                    <a:pt x="459" y="58"/>
                  </a:lnTo>
                  <a:lnTo>
                    <a:pt x="471" y="55"/>
                  </a:lnTo>
                  <a:lnTo>
                    <a:pt x="483" y="52"/>
                  </a:lnTo>
                  <a:lnTo>
                    <a:pt x="497" y="51"/>
                  </a:lnTo>
                  <a:lnTo>
                    <a:pt x="510" y="46"/>
                  </a:lnTo>
                  <a:lnTo>
                    <a:pt x="524" y="43"/>
                  </a:lnTo>
                  <a:lnTo>
                    <a:pt x="537" y="39"/>
                  </a:lnTo>
                  <a:lnTo>
                    <a:pt x="552" y="36"/>
                  </a:lnTo>
                  <a:lnTo>
                    <a:pt x="567" y="31"/>
                  </a:lnTo>
                  <a:lnTo>
                    <a:pt x="582" y="27"/>
                  </a:lnTo>
                  <a:lnTo>
                    <a:pt x="597" y="22"/>
                  </a:lnTo>
                  <a:lnTo>
                    <a:pt x="611" y="18"/>
                  </a:lnTo>
                  <a:lnTo>
                    <a:pt x="624" y="15"/>
                  </a:lnTo>
                  <a:lnTo>
                    <a:pt x="636" y="12"/>
                  </a:lnTo>
                  <a:lnTo>
                    <a:pt x="647" y="7"/>
                  </a:lnTo>
                  <a:lnTo>
                    <a:pt x="656" y="6"/>
                  </a:lnTo>
                  <a:lnTo>
                    <a:pt x="662" y="3"/>
                  </a:lnTo>
                  <a:lnTo>
                    <a:pt x="666" y="1"/>
                  </a:lnTo>
                  <a:lnTo>
                    <a:pt x="671" y="1"/>
                  </a:lnTo>
                  <a:lnTo>
                    <a:pt x="67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6" name="Freeform 336"/>
            <p:cNvSpPr>
              <a:spLocks/>
            </p:cNvSpPr>
            <p:nvPr/>
          </p:nvSpPr>
          <p:spPr bwMode="auto">
            <a:xfrm>
              <a:off x="3118" y="3411"/>
              <a:ext cx="30" cy="256"/>
            </a:xfrm>
            <a:custGeom>
              <a:avLst/>
              <a:gdLst>
                <a:gd name="T0" fmla="*/ 0 w 38"/>
                <a:gd name="T1" fmla="*/ 123 h 327"/>
                <a:gd name="T2" fmla="*/ 0 w 38"/>
                <a:gd name="T3" fmla="*/ 123 h 327"/>
                <a:gd name="T4" fmla="*/ 2 w 38"/>
                <a:gd name="T5" fmla="*/ 121 h 327"/>
                <a:gd name="T6" fmla="*/ 2 w 38"/>
                <a:gd name="T7" fmla="*/ 120 h 327"/>
                <a:gd name="T8" fmla="*/ 2 w 38"/>
                <a:gd name="T9" fmla="*/ 118 h 327"/>
                <a:gd name="T10" fmla="*/ 3 w 38"/>
                <a:gd name="T11" fmla="*/ 114 h 327"/>
                <a:gd name="T12" fmla="*/ 5 w 38"/>
                <a:gd name="T13" fmla="*/ 111 h 327"/>
                <a:gd name="T14" fmla="*/ 6 w 38"/>
                <a:gd name="T15" fmla="*/ 108 h 327"/>
                <a:gd name="T16" fmla="*/ 6 w 38"/>
                <a:gd name="T17" fmla="*/ 103 h 327"/>
                <a:gd name="T18" fmla="*/ 8 w 38"/>
                <a:gd name="T19" fmla="*/ 99 h 327"/>
                <a:gd name="T20" fmla="*/ 9 w 38"/>
                <a:gd name="T21" fmla="*/ 96 h 327"/>
                <a:gd name="T22" fmla="*/ 10 w 38"/>
                <a:gd name="T23" fmla="*/ 92 h 327"/>
                <a:gd name="T24" fmla="*/ 10 w 38"/>
                <a:gd name="T25" fmla="*/ 88 h 327"/>
                <a:gd name="T26" fmla="*/ 12 w 38"/>
                <a:gd name="T27" fmla="*/ 85 h 327"/>
                <a:gd name="T28" fmla="*/ 13 w 38"/>
                <a:gd name="T29" fmla="*/ 82 h 327"/>
                <a:gd name="T30" fmla="*/ 13 w 38"/>
                <a:gd name="T31" fmla="*/ 78 h 327"/>
                <a:gd name="T32" fmla="*/ 13 w 38"/>
                <a:gd name="T33" fmla="*/ 75 h 327"/>
                <a:gd name="T34" fmla="*/ 13 w 38"/>
                <a:gd name="T35" fmla="*/ 73 h 327"/>
                <a:gd name="T36" fmla="*/ 13 w 38"/>
                <a:gd name="T37" fmla="*/ 70 h 327"/>
                <a:gd name="T38" fmla="*/ 13 w 38"/>
                <a:gd name="T39" fmla="*/ 67 h 327"/>
                <a:gd name="T40" fmla="*/ 13 w 38"/>
                <a:gd name="T41" fmla="*/ 65 h 327"/>
                <a:gd name="T42" fmla="*/ 15 w 38"/>
                <a:gd name="T43" fmla="*/ 62 h 327"/>
                <a:gd name="T44" fmla="*/ 15 w 38"/>
                <a:gd name="T45" fmla="*/ 59 h 327"/>
                <a:gd name="T46" fmla="*/ 13 w 38"/>
                <a:gd name="T47" fmla="*/ 56 h 327"/>
                <a:gd name="T48" fmla="*/ 13 w 38"/>
                <a:gd name="T49" fmla="*/ 54 h 327"/>
                <a:gd name="T50" fmla="*/ 13 w 38"/>
                <a:gd name="T51" fmla="*/ 50 h 327"/>
                <a:gd name="T52" fmla="*/ 13 w 38"/>
                <a:gd name="T53" fmla="*/ 47 h 327"/>
                <a:gd name="T54" fmla="*/ 13 w 38"/>
                <a:gd name="T55" fmla="*/ 43 h 327"/>
                <a:gd name="T56" fmla="*/ 13 w 38"/>
                <a:gd name="T57" fmla="*/ 38 h 327"/>
                <a:gd name="T58" fmla="*/ 13 w 38"/>
                <a:gd name="T59" fmla="*/ 35 h 327"/>
                <a:gd name="T60" fmla="*/ 13 w 38"/>
                <a:gd name="T61" fmla="*/ 30 h 327"/>
                <a:gd name="T62" fmla="*/ 12 w 38"/>
                <a:gd name="T63" fmla="*/ 25 h 327"/>
                <a:gd name="T64" fmla="*/ 11 w 38"/>
                <a:gd name="T65" fmla="*/ 21 h 327"/>
                <a:gd name="T66" fmla="*/ 10 w 38"/>
                <a:gd name="T67" fmla="*/ 16 h 327"/>
                <a:gd name="T68" fmla="*/ 10 w 38"/>
                <a:gd name="T69" fmla="*/ 13 h 327"/>
                <a:gd name="T70" fmla="*/ 9 w 38"/>
                <a:gd name="T71" fmla="*/ 9 h 327"/>
                <a:gd name="T72" fmla="*/ 9 w 38"/>
                <a:gd name="T73" fmla="*/ 5 h 327"/>
                <a:gd name="T74" fmla="*/ 9 w 38"/>
                <a:gd name="T75" fmla="*/ 3 h 327"/>
                <a:gd name="T76" fmla="*/ 8 w 38"/>
                <a:gd name="T77" fmla="*/ 2 h 327"/>
                <a:gd name="T78" fmla="*/ 8 w 38"/>
                <a:gd name="T79" fmla="*/ 2 h 327"/>
                <a:gd name="T80" fmla="*/ 8 w 38"/>
                <a:gd name="T81" fmla="*/ 0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327"/>
                <a:gd name="T125" fmla="*/ 38 w 38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327">
                  <a:moveTo>
                    <a:pt x="0" y="327"/>
                  </a:moveTo>
                  <a:lnTo>
                    <a:pt x="0" y="326"/>
                  </a:lnTo>
                  <a:lnTo>
                    <a:pt x="2" y="323"/>
                  </a:lnTo>
                  <a:lnTo>
                    <a:pt x="3" y="318"/>
                  </a:lnTo>
                  <a:lnTo>
                    <a:pt x="5" y="314"/>
                  </a:lnTo>
                  <a:lnTo>
                    <a:pt x="8" y="305"/>
                  </a:lnTo>
                  <a:lnTo>
                    <a:pt x="11" y="296"/>
                  </a:lnTo>
                  <a:lnTo>
                    <a:pt x="14" y="287"/>
                  </a:lnTo>
                  <a:lnTo>
                    <a:pt x="17" y="275"/>
                  </a:lnTo>
                  <a:lnTo>
                    <a:pt x="20" y="264"/>
                  </a:lnTo>
                  <a:lnTo>
                    <a:pt x="23" y="254"/>
                  </a:lnTo>
                  <a:lnTo>
                    <a:pt x="26" y="245"/>
                  </a:lnTo>
                  <a:lnTo>
                    <a:pt x="27" y="234"/>
                  </a:lnTo>
                  <a:lnTo>
                    <a:pt x="30" y="227"/>
                  </a:lnTo>
                  <a:lnTo>
                    <a:pt x="32" y="218"/>
                  </a:lnTo>
                  <a:lnTo>
                    <a:pt x="33" y="210"/>
                  </a:lnTo>
                  <a:lnTo>
                    <a:pt x="35" y="201"/>
                  </a:lnTo>
                  <a:lnTo>
                    <a:pt x="35" y="194"/>
                  </a:lnTo>
                  <a:lnTo>
                    <a:pt x="36" y="188"/>
                  </a:lnTo>
                  <a:lnTo>
                    <a:pt x="36" y="180"/>
                  </a:lnTo>
                  <a:lnTo>
                    <a:pt x="36" y="173"/>
                  </a:lnTo>
                  <a:lnTo>
                    <a:pt x="38" y="165"/>
                  </a:lnTo>
                  <a:lnTo>
                    <a:pt x="38" y="159"/>
                  </a:lnTo>
                  <a:lnTo>
                    <a:pt x="36" y="150"/>
                  </a:lnTo>
                  <a:lnTo>
                    <a:pt x="36" y="143"/>
                  </a:lnTo>
                  <a:lnTo>
                    <a:pt x="36" y="134"/>
                  </a:lnTo>
                  <a:lnTo>
                    <a:pt x="35" y="125"/>
                  </a:lnTo>
                  <a:lnTo>
                    <a:pt x="35" y="114"/>
                  </a:lnTo>
                  <a:lnTo>
                    <a:pt x="33" y="104"/>
                  </a:lnTo>
                  <a:lnTo>
                    <a:pt x="33" y="93"/>
                  </a:lnTo>
                  <a:lnTo>
                    <a:pt x="32" y="81"/>
                  </a:lnTo>
                  <a:lnTo>
                    <a:pt x="30" y="68"/>
                  </a:lnTo>
                  <a:lnTo>
                    <a:pt x="29" y="56"/>
                  </a:lnTo>
                  <a:lnTo>
                    <a:pt x="27" y="44"/>
                  </a:lnTo>
                  <a:lnTo>
                    <a:pt x="26" y="32"/>
                  </a:lnTo>
                  <a:lnTo>
                    <a:pt x="24" y="23"/>
                  </a:lnTo>
                  <a:lnTo>
                    <a:pt x="23" y="14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7" name="Freeform 337"/>
            <p:cNvSpPr>
              <a:spLocks/>
            </p:cNvSpPr>
            <p:nvPr/>
          </p:nvSpPr>
          <p:spPr bwMode="auto">
            <a:xfrm>
              <a:off x="3134" y="3408"/>
              <a:ext cx="524" cy="96"/>
            </a:xfrm>
            <a:custGeom>
              <a:avLst/>
              <a:gdLst>
                <a:gd name="T0" fmla="*/ 251 w 669"/>
                <a:gd name="T1" fmla="*/ 40 h 123"/>
                <a:gd name="T2" fmla="*/ 251 w 669"/>
                <a:gd name="T3" fmla="*/ 40 h 123"/>
                <a:gd name="T4" fmla="*/ 251 w 669"/>
                <a:gd name="T5" fmla="*/ 40 h 123"/>
                <a:gd name="T6" fmla="*/ 250 w 669"/>
                <a:gd name="T7" fmla="*/ 40 h 123"/>
                <a:gd name="T8" fmla="*/ 248 w 669"/>
                <a:gd name="T9" fmla="*/ 41 h 123"/>
                <a:gd name="T10" fmla="*/ 245 w 669"/>
                <a:gd name="T11" fmla="*/ 41 h 123"/>
                <a:gd name="T12" fmla="*/ 240 w 669"/>
                <a:gd name="T13" fmla="*/ 41 h 123"/>
                <a:gd name="T14" fmla="*/ 237 w 669"/>
                <a:gd name="T15" fmla="*/ 41 h 123"/>
                <a:gd name="T16" fmla="*/ 232 w 669"/>
                <a:gd name="T17" fmla="*/ 41 h 123"/>
                <a:gd name="T18" fmla="*/ 227 w 669"/>
                <a:gd name="T19" fmla="*/ 42 h 123"/>
                <a:gd name="T20" fmla="*/ 221 w 669"/>
                <a:gd name="T21" fmla="*/ 43 h 123"/>
                <a:gd name="T22" fmla="*/ 215 w 669"/>
                <a:gd name="T23" fmla="*/ 43 h 123"/>
                <a:gd name="T24" fmla="*/ 210 w 669"/>
                <a:gd name="T25" fmla="*/ 44 h 123"/>
                <a:gd name="T26" fmla="*/ 204 w 669"/>
                <a:gd name="T27" fmla="*/ 44 h 123"/>
                <a:gd name="T28" fmla="*/ 199 w 669"/>
                <a:gd name="T29" fmla="*/ 44 h 123"/>
                <a:gd name="T30" fmla="*/ 194 w 669"/>
                <a:gd name="T31" fmla="*/ 44 h 123"/>
                <a:gd name="T32" fmla="*/ 188 w 669"/>
                <a:gd name="T33" fmla="*/ 44 h 123"/>
                <a:gd name="T34" fmla="*/ 183 w 669"/>
                <a:gd name="T35" fmla="*/ 46 h 123"/>
                <a:gd name="T36" fmla="*/ 179 w 669"/>
                <a:gd name="T37" fmla="*/ 46 h 123"/>
                <a:gd name="T38" fmla="*/ 174 w 669"/>
                <a:gd name="T39" fmla="*/ 46 h 123"/>
                <a:gd name="T40" fmla="*/ 171 w 669"/>
                <a:gd name="T41" fmla="*/ 44 h 123"/>
                <a:gd name="T42" fmla="*/ 165 w 669"/>
                <a:gd name="T43" fmla="*/ 44 h 123"/>
                <a:gd name="T44" fmla="*/ 161 w 669"/>
                <a:gd name="T45" fmla="*/ 44 h 123"/>
                <a:gd name="T46" fmla="*/ 157 w 669"/>
                <a:gd name="T47" fmla="*/ 44 h 123"/>
                <a:gd name="T48" fmla="*/ 154 w 669"/>
                <a:gd name="T49" fmla="*/ 43 h 123"/>
                <a:gd name="T50" fmla="*/ 149 w 669"/>
                <a:gd name="T51" fmla="*/ 43 h 123"/>
                <a:gd name="T52" fmla="*/ 146 w 669"/>
                <a:gd name="T53" fmla="*/ 42 h 123"/>
                <a:gd name="T54" fmla="*/ 141 w 669"/>
                <a:gd name="T55" fmla="*/ 41 h 123"/>
                <a:gd name="T56" fmla="*/ 137 w 669"/>
                <a:gd name="T57" fmla="*/ 41 h 123"/>
                <a:gd name="T58" fmla="*/ 133 w 669"/>
                <a:gd name="T59" fmla="*/ 41 h 123"/>
                <a:gd name="T60" fmla="*/ 129 w 669"/>
                <a:gd name="T61" fmla="*/ 40 h 123"/>
                <a:gd name="T62" fmla="*/ 125 w 669"/>
                <a:gd name="T63" fmla="*/ 37 h 123"/>
                <a:gd name="T64" fmla="*/ 121 w 669"/>
                <a:gd name="T65" fmla="*/ 37 h 123"/>
                <a:gd name="T66" fmla="*/ 116 w 669"/>
                <a:gd name="T67" fmla="*/ 36 h 123"/>
                <a:gd name="T68" fmla="*/ 110 w 669"/>
                <a:gd name="T69" fmla="*/ 34 h 123"/>
                <a:gd name="T70" fmla="*/ 106 w 669"/>
                <a:gd name="T71" fmla="*/ 33 h 123"/>
                <a:gd name="T72" fmla="*/ 100 w 669"/>
                <a:gd name="T73" fmla="*/ 32 h 123"/>
                <a:gd name="T74" fmla="*/ 95 w 669"/>
                <a:gd name="T75" fmla="*/ 30 h 123"/>
                <a:gd name="T76" fmla="*/ 88 w 669"/>
                <a:gd name="T77" fmla="*/ 28 h 123"/>
                <a:gd name="T78" fmla="*/ 81 w 669"/>
                <a:gd name="T79" fmla="*/ 27 h 123"/>
                <a:gd name="T80" fmla="*/ 74 w 669"/>
                <a:gd name="T81" fmla="*/ 23 h 123"/>
                <a:gd name="T82" fmla="*/ 67 w 669"/>
                <a:gd name="T83" fmla="*/ 21 h 123"/>
                <a:gd name="T84" fmla="*/ 61 w 669"/>
                <a:gd name="T85" fmla="*/ 20 h 123"/>
                <a:gd name="T86" fmla="*/ 52 w 669"/>
                <a:gd name="T87" fmla="*/ 17 h 123"/>
                <a:gd name="T88" fmla="*/ 46 w 669"/>
                <a:gd name="T89" fmla="*/ 15 h 123"/>
                <a:gd name="T90" fmla="*/ 38 w 669"/>
                <a:gd name="T91" fmla="*/ 12 h 123"/>
                <a:gd name="T92" fmla="*/ 32 w 669"/>
                <a:gd name="T93" fmla="*/ 10 h 123"/>
                <a:gd name="T94" fmla="*/ 26 w 669"/>
                <a:gd name="T95" fmla="*/ 9 h 123"/>
                <a:gd name="T96" fmla="*/ 20 w 669"/>
                <a:gd name="T97" fmla="*/ 7 h 123"/>
                <a:gd name="T98" fmla="*/ 15 w 669"/>
                <a:gd name="T99" fmla="*/ 5 h 123"/>
                <a:gd name="T100" fmla="*/ 11 w 669"/>
                <a:gd name="T101" fmla="*/ 4 h 123"/>
                <a:gd name="T102" fmla="*/ 7 w 669"/>
                <a:gd name="T103" fmla="*/ 2 h 123"/>
                <a:gd name="T104" fmla="*/ 4 w 669"/>
                <a:gd name="T105" fmla="*/ 2 h 123"/>
                <a:gd name="T106" fmla="*/ 2 w 669"/>
                <a:gd name="T107" fmla="*/ 2 h 123"/>
                <a:gd name="T108" fmla="*/ 2 w 669"/>
                <a:gd name="T109" fmla="*/ 1 h 123"/>
                <a:gd name="T110" fmla="*/ 0 w 669"/>
                <a:gd name="T111" fmla="*/ 1 h 123"/>
                <a:gd name="T112" fmla="*/ 0 w 669"/>
                <a:gd name="T113" fmla="*/ 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9"/>
                <a:gd name="T172" fmla="*/ 0 h 123"/>
                <a:gd name="T173" fmla="*/ 669 w 669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9" h="123">
                  <a:moveTo>
                    <a:pt x="669" y="106"/>
                  </a:moveTo>
                  <a:lnTo>
                    <a:pt x="668" y="106"/>
                  </a:lnTo>
                  <a:lnTo>
                    <a:pt x="666" y="106"/>
                  </a:lnTo>
                  <a:lnTo>
                    <a:pt x="662" y="106"/>
                  </a:lnTo>
                  <a:lnTo>
                    <a:pt x="657" y="108"/>
                  </a:lnTo>
                  <a:lnTo>
                    <a:pt x="650" y="108"/>
                  </a:lnTo>
                  <a:lnTo>
                    <a:pt x="639" y="109"/>
                  </a:lnTo>
                  <a:lnTo>
                    <a:pt x="629" y="111"/>
                  </a:lnTo>
                  <a:lnTo>
                    <a:pt x="615" y="112"/>
                  </a:lnTo>
                  <a:lnTo>
                    <a:pt x="602" y="114"/>
                  </a:lnTo>
                  <a:lnTo>
                    <a:pt x="587" y="115"/>
                  </a:lnTo>
                  <a:lnTo>
                    <a:pt x="572" y="117"/>
                  </a:lnTo>
                  <a:lnTo>
                    <a:pt x="557" y="118"/>
                  </a:lnTo>
                  <a:lnTo>
                    <a:pt x="543" y="120"/>
                  </a:lnTo>
                  <a:lnTo>
                    <a:pt x="528" y="120"/>
                  </a:lnTo>
                  <a:lnTo>
                    <a:pt x="515" y="121"/>
                  </a:lnTo>
                  <a:lnTo>
                    <a:pt x="501" y="121"/>
                  </a:lnTo>
                  <a:lnTo>
                    <a:pt x="488" y="123"/>
                  </a:lnTo>
                  <a:lnTo>
                    <a:pt x="476" y="123"/>
                  </a:lnTo>
                  <a:lnTo>
                    <a:pt x="464" y="123"/>
                  </a:lnTo>
                  <a:lnTo>
                    <a:pt x="453" y="121"/>
                  </a:lnTo>
                  <a:lnTo>
                    <a:pt x="441" y="121"/>
                  </a:lnTo>
                  <a:lnTo>
                    <a:pt x="429" y="120"/>
                  </a:lnTo>
                  <a:lnTo>
                    <a:pt x="419" y="118"/>
                  </a:lnTo>
                  <a:lnTo>
                    <a:pt x="407" y="117"/>
                  </a:lnTo>
                  <a:lnTo>
                    <a:pt x="395" y="115"/>
                  </a:lnTo>
                  <a:lnTo>
                    <a:pt x="386" y="114"/>
                  </a:lnTo>
                  <a:lnTo>
                    <a:pt x="375" y="112"/>
                  </a:lnTo>
                  <a:lnTo>
                    <a:pt x="365" y="111"/>
                  </a:lnTo>
                  <a:lnTo>
                    <a:pt x="354" y="108"/>
                  </a:lnTo>
                  <a:lnTo>
                    <a:pt x="344" y="106"/>
                  </a:lnTo>
                  <a:lnTo>
                    <a:pt x="333" y="103"/>
                  </a:lnTo>
                  <a:lnTo>
                    <a:pt x="321" y="100"/>
                  </a:lnTo>
                  <a:lnTo>
                    <a:pt x="308" y="97"/>
                  </a:lnTo>
                  <a:lnTo>
                    <a:pt x="294" y="93"/>
                  </a:lnTo>
                  <a:lnTo>
                    <a:pt x="281" y="88"/>
                  </a:lnTo>
                  <a:lnTo>
                    <a:pt x="266" y="85"/>
                  </a:lnTo>
                  <a:lnTo>
                    <a:pt x="251" y="81"/>
                  </a:lnTo>
                  <a:lnTo>
                    <a:pt x="234" y="75"/>
                  </a:lnTo>
                  <a:lnTo>
                    <a:pt x="216" y="70"/>
                  </a:lnTo>
                  <a:lnTo>
                    <a:pt x="198" y="64"/>
                  </a:lnTo>
                  <a:lnTo>
                    <a:pt x="180" y="58"/>
                  </a:lnTo>
                  <a:lnTo>
                    <a:pt x="161" y="52"/>
                  </a:lnTo>
                  <a:lnTo>
                    <a:pt x="141" y="46"/>
                  </a:lnTo>
                  <a:lnTo>
                    <a:pt x="123" y="40"/>
                  </a:lnTo>
                  <a:lnTo>
                    <a:pt x="104" y="34"/>
                  </a:lnTo>
                  <a:lnTo>
                    <a:pt x="86" y="28"/>
                  </a:lnTo>
                  <a:lnTo>
                    <a:pt x="69" y="24"/>
                  </a:lnTo>
                  <a:lnTo>
                    <a:pt x="53" y="18"/>
                  </a:lnTo>
                  <a:lnTo>
                    <a:pt x="39" y="13"/>
                  </a:lnTo>
                  <a:lnTo>
                    <a:pt x="29" y="10"/>
                  </a:lnTo>
                  <a:lnTo>
                    <a:pt x="18" y="7"/>
                  </a:lnTo>
                  <a:lnTo>
                    <a:pt x="11" y="4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8" name="Freeform 338"/>
            <p:cNvSpPr>
              <a:spLocks/>
            </p:cNvSpPr>
            <p:nvPr/>
          </p:nvSpPr>
          <p:spPr bwMode="auto">
            <a:xfrm>
              <a:off x="3437" y="2634"/>
              <a:ext cx="157" cy="123"/>
            </a:xfrm>
            <a:custGeom>
              <a:avLst/>
              <a:gdLst>
                <a:gd name="T0" fmla="*/ 8 w 201"/>
                <a:gd name="T1" fmla="*/ 33 h 157"/>
                <a:gd name="T2" fmla="*/ 0 w 201"/>
                <a:gd name="T3" fmla="*/ 0 h 157"/>
                <a:gd name="T4" fmla="*/ 75 w 201"/>
                <a:gd name="T5" fmla="*/ 59 h 157"/>
                <a:gd name="T6" fmla="*/ 0 60000 65536"/>
                <a:gd name="T7" fmla="*/ 0 60000 65536"/>
                <a:gd name="T8" fmla="*/ 0 60000 65536"/>
                <a:gd name="T9" fmla="*/ 0 w 201"/>
                <a:gd name="T10" fmla="*/ 0 h 157"/>
                <a:gd name="T11" fmla="*/ 201 w 201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" h="157">
                  <a:moveTo>
                    <a:pt x="22" y="87"/>
                  </a:moveTo>
                  <a:lnTo>
                    <a:pt x="0" y="0"/>
                  </a:lnTo>
                  <a:lnTo>
                    <a:pt x="201" y="157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39" name="Freeform 339"/>
            <p:cNvSpPr>
              <a:spLocks/>
            </p:cNvSpPr>
            <p:nvPr/>
          </p:nvSpPr>
          <p:spPr bwMode="auto">
            <a:xfrm>
              <a:off x="2944" y="2811"/>
              <a:ext cx="524" cy="96"/>
            </a:xfrm>
            <a:custGeom>
              <a:avLst/>
              <a:gdLst>
                <a:gd name="T0" fmla="*/ 251 w 669"/>
                <a:gd name="T1" fmla="*/ 6 h 122"/>
                <a:gd name="T2" fmla="*/ 251 w 669"/>
                <a:gd name="T3" fmla="*/ 6 h 122"/>
                <a:gd name="T4" fmla="*/ 251 w 669"/>
                <a:gd name="T5" fmla="*/ 6 h 122"/>
                <a:gd name="T6" fmla="*/ 250 w 669"/>
                <a:gd name="T7" fmla="*/ 6 h 122"/>
                <a:gd name="T8" fmla="*/ 248 w 669"/>
                <a:gd name="T9" fmla="*/ 6 h 122"/>
                <a:gd name="T10" fmla="*/ 245 w 669"/>
                <a:gd name="T11" fmla="*/ 6 h 122"/>
                <a:gd name="T12" fmla="*/ 240 w 669"/>
                <a:gd name="T13" fmla="*/ 5 h 122"/>
                <a:gd name="T14" fmla="*/ 237 w 669"/>
                <a:gd name="T15" fmla="*/ 5 h 122"/>
                <a:gd name="T16" fmla="*/ 232 w 669"/>
                <a:gd name="T17" fmla="*/ 4 h 122"/>
                <a:gd name="T18" fmla="*/ 227 w 669"/>
                <a:gd name="T19" fmla="*/ 3 h 122"/>
                <a:gd name="T20" fmla="*/ 221 w 669"/>
                <a:gd name="T21" fmla="*/ 2 h 122"/>
                <a:gd name="T22" fmla="*/ 215 w 669"/>
                <a:gd name="T23" fmla="*/ 2 h 122"/>
                <a:gd name="T24" fmla="*/ 210 w 669"/>
                <a:gd name="T25" fmla="*/ 2 h 122"/>
                <a:gd name="T26" fmla="*/ 204 w 669"/>
                <a:gd name="T27" fmla="*/ 2 h 122"/>
                <a:gd name="T28" fmla="*/ 199 w 669"/>
                <a:gd name="T29" fmla="*/ 2 h 122"/>
                <a:gd name="T30" fmla="*/ 194 w 669"/>
                <a:gd name="T31" fmla="*/ 2 h 122"/>
                <a:gd name="T32" fmla="*/ 188 w 669"/>
                <a:gd name="T33" fmla="*/ 0 h 122"/>
                <a:gd name="T34" fmla="*/ 183 w 669"/>
                <a:gd name="T35" fmla="*/ 0 h 122"/>
                <a:gd name="T36" fmla="*/ 179 w 669"/>
                <a:gd name="T37" fmla="*/ 0 h 122"/>
                <a:gd name="T38" fmla="*/ 174 w 669"/>
                <a:gd name="T39" fmla="*/ 0 h 122"/>
                <a:gd name="T40" fmla="*/ 171 w 669"/>
                <a:gd name="T41" fmla="*/ 0 h 122"/>
                <a:gd name="T42" fmla="*/ 165 w 669"/>
                <a:gd name="T43" fmla="*/ 2 h 122"/>
                <a:gd name="T44" fmla="*/ 161 w 669"/>
                <a:gd name="T45" fmla="*/ 2 h 122"/>
                <a:gd name="T46" fmla="*/ 157 w 669"/>
                <a:gd name="T47" fmla="*/ 2 h 122"/>
                <a:gd name="T48" fmla="*/ 154 w 669"/>
                <a:gd name="T49" fmla="*/ 2 h 122"/>
                <a:gd name="T50" fmla="*/ 149 w 669"/>
                <a:gd name="T51" fmla="*/ 2 h 122"/>
                <a:gd name="T52" fmla="*/ 146 w 669"/>
                <a:gd name="T53" fmla="*/ 3 h 122"/>
                <a:gd name="T54" fmla="*/ 141 w 669"/>
                <a:gd name="T55" fmla="*/ 5 h 122"/>
                <a:gd name="T56" fmla="*/ 137 w 669"/>
                <a:gd name="T57" fmla="*/ 5 h 122"/>
                <a:gd name="T58" fmla="*/ 133 w 669"/>
                <a:gd name="T59" fmla="*/ 6 h 122"/>
                <a:gd name="T60" fmla="*/ 129 w 669"/>
                <a:gd name="T61" fmla="*/ 6 h 122"/>
                <a:gd name="T62" fmla="*/ 125 w 669"/>
                <a:gd name="T63" fmla="*/ 8 h 122"/>
                <a:gd name="T64" fmla="*/ 121 w 669"/>
                <a:gd name="T65" fmla="*/ 9 h 122"/>
                <a:gd name="T66" fmla="*/ 116 w 669"/>
                <a:gd name="T67" fmla="*/ 10 h 122"/>
                <a:gd name="T68" fmla="*/ 110 w 669"/>
                <a:gd name="T69" fmla="*/ 11 h 122"/>
                <a:gd name="T70" fmla="*/ 106 w 669"/>
                <a:gd name="T71" fmla="*/ 13 h 122"/>
                <a:gd name="T72" fmla="*/ 100 w 669"/>
                <a:gd name="T73" fmla="*/ 15 h 122"/>
                <a:gd name="T74" fmla="*/ 95 w 669"/>
                <a:gd name="T75" fmla="*/ 16 h 122"/>
                <a:gd name="T76" fmla="*/ 88 w 669"/>
                <a:gd name="T77" fmla="*/ 18 h 122"/>
                <a:gd name="T78" fmla="*/ 81 w 669"/>
                <a:gd name="T79" fmla="*/ 19 h 122"/>
                <a:gd name="T80" fmla="*/ 74 w 669"/>
                <a:gd name="T81" fmla="*/ 22 h 122"/>
                <a:gd name="T82" fmla="*/ 67 w 669"/>
                <a:gd name="T83" fmla="*/ 24 h 122"/>
                <a:gd name="T84" fmla="*/ 61 w 669"/>
                <a:gd name="T85" fmla="*/ 26 h 122"/>
                <a:gd name="T86" fmla="*/ 52 w 669"/>
                <a:gd name="T87" fmla="*/ 28 h 122"/>
                <a:gd name="T88" fmla="*/ 46 w 669"/>
                <a:gd name="T89" fmla="*/ 31 h 122"/>
                <a:gd name="T90" fmla="*/ 38 w 669"/>
                <a:gd name="T91" fmla="*/ 33 h 122"/>
                <a:gd name="T92" fmla="*/ 32 w 669"/>
                <a:gd name="T93" fmla="*/ 35 h 122"/>
                <a:gd name="T94" fmla="*/ 26 w 669"/>
                <a:gd name="T95" fmla="*/ 38 h 122"/>
                <a:gd name="T96" fmla="*/ 20 w 669"/>
                <a:gd name="T97" fmla="*/ 40 h 122"/>
                <a:gd name="T98" fmla="*/ 15 w 669"/>
                <a:gd name="T99" fmla="*/ 42 h 122"/>
                <a:gd name="T100" fmla="*/ 11 w 669"/>
                <a:gd name="T101" fmla="*/ 43 h 122"/>
                <a:gd name="T102" fmla="*/ 7 w 669"/>
                <a:gd name="T103" fmla="*/ 45 h 122"/>
                <a:gd name="T104" fmla="*/ 4 w 669"/>
                <a:gd name="T105" fmla="*/ 46 h 122"/>
                <a:gd name="T106" fmla="*/ 2 w 669"/>
                <a:gd name="T107" fmla="*/ 46 h 122"/>
                <a:gd name="T108" fmla="*/ 2 w 669"/>
                <a:gd name="T109" fmla="*/ 46 h 122"/>
                <a:gd name="T110" fmla="*/ 0 w 669"/>
                <a:gd name="T111" fmla="*/ 47 h 122"/>
                <a:gd name="T112" fmla="*/ 0 w 669"/>
                <a:gd name="T113" fmla="*/ 47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9"/>
                <a:gd name="T172" fmla="*/ 0 h 122"/>
                <a:gd name="T173" fmla="*/ 669 w 669"/>
                <a:gd name="T174" fmla="*/ 122 h 1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9" h="122">
                  <a:moveTo>
                    <a:pt x="669" y="17"/>
                  </a:moveTo>
                  <a:lnTo>
                    <a:pt x="668" y="17"/>
                  </a:lnTo>
                  <a:lnTo>
                    <a:pt x="666" y="15"/>
                  </a:lnTo>
                  <a:lnTo>
                    <a:pt x="662" y="15"/>
                  </a:lnTo>
                  <a:lnTo>
                    <a:pt x="657" y="15"/>
                  </a:lnTo>
                  <a:lnTo>
                    <a:pt x="650" y="14"/>
                  </a:lnTo>
                  <a:lnTo>
                    <a:pt x="639" y="12"/>
                  </a:lnTo>
                  <a:lnTo>
                    <a:pt x="629" y="11"/>
                  </a:lnTo>
                  <a:lnTo>
                    <a:pt x="615" y="9"/>
                  </a:lnTo>
                  <a:lnTo>
                    <a:pt x="602" y="8"/>
                  </a:lnTo>
                  <a:lnTo>
                    <a:pt x="587" y="6"/>
                  </a:lnTo>
                  <a:lnTo>
                    <a:pt x="572" y="5"/>
                  </a:lnTo>
                  <a:lnTo>
                    <a:pt x="557" y="3"/>
                  </a:lnTo>
                  <a:lnTo>
                    <a:pt x="543" y="3"/>
                  </a:lnTo>
                  <a:lnTo>
                    <a:pt x="528" y="2"/>
                  </a:lnTo>
                  <a:lnTo>
                    <a:pt x="515" y="2"/>
                  </a:lnTo>
                  <a:lnTo>
                    <a:pt x="501" y="0"/>
                  </a:lnTo>
                  <a:lnTo>
                    <a:pt x="488" y="0"/>
                  </a:lnTo>
                  <a:lnTo>
                    <a:pt x="476" y="0"/>
                  </a:lnTo>
                  <a:lnTo>
                    <a:pt x="464" y="0"/>
                  </a:lnTo>
                  <a:lnTo>
                    <a:pt x="453" y="0"/>
                  </a:lnTo>
                  <a:lnTo>
                    <a:pt x="441" y="2"/>
                  </a:lnTo>
                  <a:lnTo>
                    <a:pt x="429" y="2"/>
                  </a:lnTo>
                  <a:lnTo>
                    <a:pt x="419" y="3"/>
                  </a:lnTo>
                  <a:lnTo>
                    <a:pt x="407" y="5"/>
                  </a:lnTo>
                  <a:lnTo>
                    <a:pt x="395" y="6"/>
                  </a:lnTo>
                  <a:lnTo>
                    <a:pt x="386" y="8"/>
                  </a:lnTo>
                  <a:lnTo>
                    <a:pt x="375" y="11"/>
                  </a:lnTo>
                  <a:lnTo>
                    <a:pt x="365" y="12"/>
                  </a:lnTo>
                  <a:lnTo>
                    <a:pt x="354" y="14"/>
                  </a:lnTo>
                  <a:lnTo>
                    <a:pt x="344" y="17"/>
                  </a:lnTo>
                  <a:lnTo>
                    <a:pt x="333" y="20"/>
                  </a:lnTo>
                  <a:lnTo>
                    <a:pt x="321" y="23"/>
                  </a:lnTo>
                  <a:lnTo>
                    <a:pt x="308" y="26"/>
                  </a:lnTo>
                  <a:lnTo>
                    <a:pt x="294" y="29"/>
                  </a:lnTo>
                  <a:lnTo>
                    <a:pt x="281" y="33"/>
                  </a:lnTo>
                  <a:lnTo>
                    <a:pt x="266" y="38"/>
                  </a:lnTo>
                  <a:lnTo>
                    <a:pt x="251" y="42"/>
                  </a:lnTo>
                  <a:lnTo>
                    <a:pt x="234" y="47"/>
                  </a:lnTo>
                  <a:lnTo>
                    <a:pt x="216" y="51"/>
                  </a:lnTo>
                  <a:lnTo>
                    <a:pt x="198" y="57"/>
                  </a:lnTo>
                  <a:lnTo>
                    <a:pt x="180" y="63"/>
                  </a:lnTo>
                  <a:lnTo>
                    <a:pt x="161" y="69"/>
                  </a:lnTo>
                  <a:lnTo>
                    <a:pt x="141" y="75"/>
                  </a:lnTo>
                  <a:lnTo>
                    <a:pt x="123" y="81"/>
                  </a:lnTo>
                  <a:lnTo>
                    <a:pt x="104" y="87"/>
                  </a:lnTo>
                  <a:lnTo>
                    <a:pt x="86" y="93"/>
                  </a:lnTo>
                  <a:lnTo>
                    <a:pt x="69" y="99"/>
                  </a:lnTo>
                  <a:lnTo>
                    <a:pt x="53" y="104"/>
                  </a:lnTo>
                  <a:lnTo>
                    <a:pt x="39" y="108"/>
                  </a:lnTo>
                  <a:lnTo>
                    <a:pt x="29" y="113"/>
                  </a:lnTo>
                  <a:lnTo>
                    <a:pt x="18" y="116"/>
                  </a:lnTo>
                  <a:lnTo>
                    <a:pt x="11" y="119"/>
                  </a:lnTo>
                  <a:lnTo>
                    <a:pt x="6" y="120"/>
                  </a:lnTo>
                  <a:lnTo>
                    <a:pt x="3" y="120"/>
                  </a:lnTo>
                  <a:lnTo>
                    <a:pt x="0" y="12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0" name="Freeform 340"/>
            <p:cNvSpPr>
              <a:spLocks/>
            </p:cNvSpPr>
            <p:nvPr/>
          </p:nvSpPr>
          <p:spPr bwMode="auto">
            <a:xfrm>
              <a:off x="2928" y="2648"/>
              <a:ext cx="29" cy="255"/>
            </a:xfrm>
            <a:custGeom>
              <a:avLst/>
              <a:gdLst>
                <a:gd name="T0" fmla="*/ 0 w 38"/>
                <a:gd name="T1" fmla="*/ 0 h 325"/>
                <a:gd name="T2" fmla="*/ 0 w 38"/>
                <a:gd name="T3" fmla="*/ 1 h 325"/>
                <a:gd name="T4" fmla="*/ 2 w 38"/>
                <a:gd name="T5" fmla="*/ 2 h 325"/>
                <a:gd name="T6" fmla="*/ 2 w 38"/>
                <a:gd name="T7" fmla="*/ 2 h 325"/>
                <a:gd name="T8" fmla="*/ 2 w 38"/>
                <a:gd name="T9" fmla="*/ 5 h 325"/>
                <a:gd name="T10" fmla="*/ 3 w 38"/>
                <a:gd name="T11" fmla="*/ 8 h 325"/>
                <a:gd name="T12" fmla="*/ 4 w 38"/>
                <a:gd name="T13" fmla="*/ 12 h 325"/>
                <a:gd name="T14" fmla="*/ 5 w 38"/>
                <a:gd name="T15" fmla="*/ 15 h 325"/>
                <a:gd name="T16" fmla="*/ 6 w 38"/>
                <a:gd name="T17" fmla="*/ 19 h 325"/>
                <a:gd name="T18" fmla="*/ 6 w 38"/>
                <a:gd name="T19" fmla="*/ 24 h 325"/>
                <a:gd name="T20" fmla="*/ 8 w 38"/>
                <a:gd name="T21" fmla="*/ 27 h 325"/>
                <a:gd name="T22" fmla="*/ 8 w 38"/>
                <a:gd name="T23" fmla="*/ 31 h 325"/>
                <a:gd name="T24" fmla="*/ 9 w 38"/>
                <a:gd name="T25" fmla="*/ 35 h 325"/>
                <a:gd name="T26" fmla="*/ 11 w 38"/>
                <a:gd name="T27" fmla="*/ 38 h 325"/>
                <a:gd name="T28" fmla="*/ 11 w 38"/>
                <a:gd name="T29" fmla="*/ 42 h 325"/>
                <a:gd name="T30" fmla="*/ 11 w 38"/>
                <a:gd name="T31" fmla="*/ 44 h 325"/>
                <a:gd name="T32" fmla="*/ 12 w 38"/>
                <a:gd name="T33" fmla="*/ 47 h 325"/>
                <a:gd name="T34" fmla="*/ 12 w 38"/>
                <a:gd name="T35" fmla="*/ 50 h 325"/>
                <a:gd name="T36" fmla="*/ 12 w 38"/>
                <a:gd name="T37" fmla="*/ 53 h 325"/>
                <a:gd name="T38" fmla="*/ 12 w 38"/>
                <a:gd name="T39" fmla="*/ 56 h 325"/>
                <a:gd name="T40" fmla="*/ 12 w 38"/>
                <a:gd name="T41" fmla="*/ 58 h 325"/>
                <a:gd name="T42" fmla="*/ 13 w 38"/>
                <a:gd name="T43" fmla="*/ 61 h 325"/>
                <a:gd name="T44" fmla="*/ 13 w 38"/>
                <a:gd name="T45" fmla="*/ 64 h 325"/>
                <a:gd name="T46" fmla="*/ 12 w 38"/>
                <a:gd name="T47" fmla="*/ 66 h 325"/>
                <a:gd name="T48" fmla="*/ 12 w 38"/>
                <a:gd name="T49" fmla="*/ 70 h 325"/>
                <a:gd name="T50" fmla="*/ 12 w 38"/>
                <a:gd name="T51" fmla="*/ 73 h 325"/>
                <a:gd name="T52" fmla="*/ 12 w 38"/>
                <a:gd name="T53" fmla="*/ 76 h 325"/>
                <a:gd name="T54" fmla="*/ 12 w 38"/>
                <a:gd name="T55" fmla="*/ 80 h 325"/>
                <a:gd name="T56" fmla="*/ 11 w 38"/>
                <a:gd name="T57" fmla="*/ 84 h 325"/>
                <a:gd name="T58" fmla="*/ 11 w 38"/>
                <a:gd name="T59" fmla="*/ 89 h 325"/>
                <a:gd name="T60" fmla="*/ 11 w 38"/>
                <a:gd name="T61" fmla="*/ 93 h 325"/>
                <a:gd name="T62" fmla="*/ 11 w 38"/>
                <a:gd name="T63" fmla="*/ 97 h 325"/>
                <a:gd name="T64" fmla="*/ 10 w 38"/>
                <a:gd name="T65" fmla="*/ 102 h 325"/>
                <a:gd name="T66" fmla="*/ 9 w 38"/>
                <a:gd name="T67" fmla="*/ 107 h 325"/>
                <a:gd name="T68" fmla="*/ 8 w 38"/>
                <a:gd name="T69" fmla="*/ 111 h 325"/>
                <a:gd name="T70" fmla="*/ 8 w 38"/>
                <a:gd name="T71" fmla="*/ 116 h 325"/>
                <a:gd name="T72" fmla="*/ 8 w 38"/>
                <a:gd name="T73" fmla="*/ 118 h 325"/>
                <a:gd name="T74" fmla="*/ 8 w 38"/>
                <a:gd name="T75" fmla="*/ 121 h 325"/>
                <a:gd name="T76" fmla="*/ 7 w 38"/>
                <a:gd name="T77" fmla="*/ 122 h 325"/>
                <a:gd name="T78" fmla="*/ 7 w 38"/>
                <a:gd name="T79" fmla="*/ 123 h 325"/>
                <a:gd name="T80" fmla="*/ 7 w 38"/>
                <a:gd name="T81" fmla="*/ 123 h 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325"/>
                <a:gd name="T125" fmla="*/ 38 w 38"/>
                <a:gd name="T126" fmla="*/ 325 h 3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325"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3" y="7"/>
                  </a:lnTo>
                  <a:lnTo>
                    <a:pt x="5" y="13"/>
                  </a:lnTo>
                  <a:lnTo>
                    <a:pt x="8" y="21"/>
                  </a:lnTo>
                  <a:lnTo>
                    <a:pt x="11" y="30"/>
                  </a:lnTo>
                  <a:lnTo>
                    <a:pt x="14" y="40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72"/>
                  </a:lnTo>
                  <a:lnTo>
                    <a:pt x="26" y="82"/>
                  </a:lnTo>
                  <a:lnTo>
                    <a:pt x="27" y="91"/>
                  </a:lnTo>
                  <a:lnTo>
                    <a:pt x="30" y="100"/>
                  </a:lnTo>
                  <a:lnTo>
                    <a:pt x="32" y="109"/>
                  </a:lnTo>
                  <a:lnTo>
                    <a:pt x="33" y="117"/>
                  </a:lnTo>
                  <a:lnTo>
                    <a:pt x="35" y="124"/>
                  </a:lnTo>
                  <a:lnTo>
                    <a:pt x="35" y="132"/>
                  </a:lnTo>
                  <a:lnTo>
                    <a:pt x="36" y="139"/>
                  </a:lnTo>
                  <a:lnTo>
                    <a:pt x="36" y="147"/>
                  </a:lnTo>
                  <a:lnTo>
                    <a:pt x="36" y="153"/>
                  </a:lnTo>
                  <a:lnTo>
                    <a:pt x="38" y="160"/>
                  </a:lnTo>
                  <a:lnTo>
                    <a:pt x="38" y="168"/>
                  </a:lnTo>
                  <a:lnTo>
                    <a:pt x="36" y="175"/>
                  </a:lnTo>
                  <a:lnTo>
                    <a:pt x="36" y="183"/>
                  </a:lnTo>
                  <a:lnTo>
                    <a:pt x="36" y="192"/>
                  </a:lnTo>
                  <a:lnTo>
                    <a:pt x="35" y="201"/>
                  </a:lnTo>
                  <a:lnTo>
                    <a:pt x="35" y="211"/>
                  </a:lnTo>
                  <a:lnTo>
                    <a:pt x="33" y="222"/>
                  </a:lnTo>
                  <a:lnTo>
                    <a:pt x="33" y="234"/>
                  </a:lnTo>
                  <a:lnTo>
                    <a:pt x="32" y="246"/>
                  </a:lnTo>
                  <a:lnTo>
                    <a:pt x="30" y="258"/>
                  </a:lnTo>
                  <a:lnTo>
                    <a:pt x="29" y="270"/>
                  </a:lnTo>
                  <a:lnTo>
                    <a:pt x="27" y="283"/>
                  </a:lnTo>
                  <a:lnTo>
                    <a:pt x="26" y="294"/>
                  </a:lnTo>
                  <a:lnTo>
                    <a:pt x="24" y="304"/>
                  </a:lnTo>
                  <a:lnTo>
                    <a:pt x="23" y="312"/>
                  </a:lnTo>
                  <a:lnTo>
                    <a:pt x="23" y="318"/>
                  </a:lnTo>
                  <a:lnTo>
                    <a:pt x="21" y="322"/>
                  </a:lnTo>
                  <a:lnTo>
                    <a:pt x="21" y="32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1" name="Freeform 341"/>
            <p:cNvSpPr>
              <a:spLocks/>
            </p:cNvSpPr>
            <p:nvPr/>
          </p:nvSpPr>
          <p:spPr bwMode="auto">
            <a:xfrm>
              <a:off x="2928" y="2644"/>
              <a:ext cx="526" cy="58"/>
            </a:xfrm>
            <a:custGeom>
              <a:avLst/>
              <a:gdLst>
                <a:gd name="T0" fmla="*/ 0 w 672"/>
                <a:gd name="T1" fmla="*/ 2 h 75"/>
                <a:gd name="T2" fmla="*/ 2 w 672"/>
                <a:gd name="T3" fmla="*/ 2 h 75"/>
                <a:gd name="T4" fmla="*/ 2 w 672"/>
                <a:gd name="T5" fmla="*/ 2 h 75"/>
                <a:gd name="T6" fmla="*/ 2 w 672"/>
                <a:gd name="T7" fmla="*/ 2 h 75"/>
                <a:gd name="T8" fmla="*/ 4 w 672"/>
                <a:gd name="T9" fmla="*/ 2 h 75"/>
                <a:gd name="T10" fmla="*/ 7 w 672"/>
                <a:gd name="T11" fmla="*/ 2 h 75"/>
                <a:gd name="T12" fmla="*/ 10 w 672"/>
                <a:gd name="T13" fmla="*/ 2 h 75"/>
                <a:gd name="T14" fmla="*/ 15 w 672"/>
                <a:gd name="T15" fmla="*/ 2 h 75"/>
                <a:gd name="T16" fmla="*/ 19 w 672"/>
                <a:gd name="T17" fmla="*/ 2 h 75"/>
                <a:gd name="T18" fmla="*/ 25 w 672"/>
                <a:gd name="T19" fmla="*/ 2 h 75"/>
                <a:gd name="T20" fmla="*/ 31 w 672"/>
                <a:gd name="T21" fmla="*/ 2 h 75"/>
                <a:gd name="T22" fmla="*/ 37 w 672"/>
                <a:gd name="T23" fmla="*/ 2 h 75"/>
                <a:gd name="T24" fmla="*/ 45 w 672"/>
                <a:gd name="T25" fmla="*/ 1 h 75"/>
                <a:gd name="T26" fmla="*/ 52 w 672"/>
                <a:gd name="T27" fmla="*/ 1 h 75"/>
                <a:gd name="T28" fmla="*/ 58 w 672"/>
                <a:gd name="T29" fmla="*/ 1 h 75"/>
                <a:gd name="T30" fmla="*/ 65 w 672"/>
                <a:gd name="T31" fmla="*/ 1 h 75"/>
                <a:gd name="T32" fmla="*/ 72 w 672"/>
                <a:gd name="T33" fmla="*/ 0 h 75"/>
                <a:gd name="T34" fmla="*/ 78 w 672"/>
                <a:gd name="T35" fmla="*/ 0 h 75"/>
                <a:gd name="T36" fmla="*/ 85 w 672"/>
                <a:gd name="T37" fmla="*/ 0 h 75"/>
                <a:gd name="T38" fmla="*/ 90 w 672"/>
                <a:gd name="T39" fmla="*/ 0 h 75"/>
                <a:gd name="T40" fmla="*/ 96 w 672"/>
                <a:gd name="T41" fmla="*/ 0 h 75"/>
                <a:gd name="T42" fmla="*/ 101 w 672"/>
                <a:gd name="T43" fmla="*/ 0 h 75"/>
                <a:gd name="T44" fmla="*/ 106 w 672"/>
                <a:gd name="T45" fmla="*/ 0 h 75"/>
                <a:gd name="T46" fmla="*/ 111 w 672"/>
                <a:gd name="T47" fmla="*/ 0 h 75"/>
                <a:gd name="T48" fmla="*/ 116 w 672"/>
                <a:gd name="T49" fmla="*/ 0 h 75"/>
                <a:gd name="T50" fmla="*/ 120 w 672"/>
                <a:gd name="T51" fmla="*/ 1 h 75"/>
                <a:gd name="T52" fmla="*/ 125 w 672"/>
                <a:gd name="T53" fmla="*/ 1 h 75"/>
                <a:gd name="T54" fmla="*/ 128 w 672"/>
                <a:gd name="T55" fmla="*/ 1 h 75"/>
                <a:gd name="T56" fmla="*/ 132 w 672"/>
                <a:gd name="T57" fmla="*/ 2 h 75"/>
                <a:gd name="T58" fmla="*/ 136 w 672"/>
                <a:gd name="T59" fmla="*/ 2 h 75"/>
                <a:gd name="T60" fmla="*/ 140 w 672"/>
                <a:gd name="T61" fmla="*/ 2 h 75"/>
                <a:gd name="T62" fmla="*/ 144 w 672"/>
                <a:gd name="T63" fmla="*/ 2 h 75"/>
                <a:gd name="T64" fmla="*/ 148 w 672"/>
                <a:gd name="T65" fmla="*/ 2 h 75"/>
                <a:gd name="T66" fmla="*/ 152 w 672"/>
                <a:gd name="T67" fmla="*/ 2 h 75"/>
                <a:gd name="T68" fmla="*/ 157 w 672"/>
                <a:gd name="T69" fmla="*/ 3 h 75"/>
                <a:gd name="T70" fmla="*/ 160 w 672"/>
                <a:gd name="T71" fmla="*/ 4 h 75"/>
                <a:gd name="T72" fmla="*/ 164 w 672"/>
                <a:gd name="T73" fmla="*/ 4 h 75"/>
                <a:gd name="T74" fmla="*/ 168 w 672"/>
                <a:gd name="T75" fmla="*/ 5 h 75"/>
                <a:gd name="T76" fmla="*/ 172 w 672"/>
                <a:gd name="T77" fmla="*/ 5 h 75"/>
                <a:gd name="T78" fmla="*/ 177 w 672"/>
                <a:gd name="T79" fmla="*/ 7 h 75"/>
                <a:gd name="T80" fmla="*/ 182 w 672"/>
                <a:gd name="T81" fmla="*/ 8 h 75"/>
                <a:gd name="T82" fmla="*/ 186 w 672"/>
                <a:gd name="T83" fmla="*/ 9 h 75"/>
                <a:gd name="T84" fmla="*/ 191 w 672"/>
                <a:gd name="T85" fmla="*/ 10 h 75"/>
                <a:gd name="T86" fmla="*/ 196 w 672"/>
                <a:gd name="T87" fmla="*/ 12 h 75"/>
                <a:gd name="T88" fmla="*/ 202 w 672"/>
                <a:gd name="T89" fmla="*/ 13 h 75"/>
                <a:gd name="T90" fmla="*/ 207 w 672"/>
                <a:gd name="T91" fmla="*/ 15 h 75"/>
                <a:gd name="T92" fmla="*/ 213 w 672"/>
                <a:gd name="T93" fmla="*/ 16 h 75"/>
                <a:gd name="T94" fmla="*/ 218 w 672"/>
                <a:gd name="T95" fmla="*/ 17 h 75"/>
                <a:gd name="T96" fmla="*/ 224 w 672"/>
                <a:gd name="T97" fmla="*/ 19 h 75"/>
                <a:gd name="T98" fmla="*/ 229 w 672"/>
                <a:gd name="T99" fmla="*/ 20 h 75"/>
                <a:gd name="T100" fmla="*/ 234 w 672"/>
                <a:gd name="T101" fmla="*/ 22 h 75"/>
                <a:gd name="T102" fmla="*/ 239 w 672"/>
                <a:gd name="T103" fmla="*/ 22 h 75"/>
                <a:gd name="T104" fmla="*/ 243 w 672"/>
                <a:gd name="T105" fmla="*/ 24 h 75"/>
                <a:gd name="T106" fmla="*/ 247 w 672"/>
                <a:gd name="T107" fmla="*/ 25 h 75"/>
                <a:gd name="T108" fmla="*/ 248 w 672"/>
                <a:gd name="T109" fmla="*/ 26 h 75"/>
                <a:gd name="T110" fmla="*/ 250 w 672"/>
                <a:gd name="T111" fmla="*/ 26 h 75"/>
                <a:gd name="T112" fmla="*/ 252 w 672"/>
                <a:gd name="T113" fmla="*/ 27 h 75"/>
                <a:gd name="T114" fmla="*/ 252 w 672"/>
                <a:gd name="T115" fmla="*/ 27 h 75"/>
                <a:gd name="T116" fmla="*/ 252 w 672"/>
                <a:gd name="T117" fmla="*/ 27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2"/>
                <a:gd name="T178" fmla="*/ 0 h 75"/>
                <a:gd name="T179" fmla="*/ 672 w 672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2" h="75">
                  <a:moveTo>
                    <a:pt x="0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8" y="4"/>
                  </a:lnTo>
                  <a:lnTo>
                    <a:pt x="27" y="4"/>
                  </a:lnTo>
                  <a:lnTo>
                    <a:pt x="39" y="4"/>
                  </a:lnTo>
                  <a:lnTo>
                    <a:pt x="51" y="4"/>
                  </a:lnTo>
                  <a:lnTo>
                    <a:pt x="66" y="3"/>
                  </a:lnTo>
                  <a:lnTo>
                    <a:pt x="83" y="3"/>
                  </a:lnTo>
                  <a:lnTo>
                    <a:pt x="99" y="3"/>
                  </a:lnTo>
                  <a:lnTo>
                    <a:pt x="119" y="1"/>
                  </a:lnTo>
                  <a:lnTo>
                    <a:pt x="137" y="1"/>
                  </a:lnTo>
                  <a:lnTo>
                    <a:pt x="155" y="1"/>
                  </a:lnTo>
                  <a:lnTo>
                    <a:pt x="173" y="1"/>
                  </a:lnTo>
                  <a:lnTo>
                    <a:pt x="191" y="0"/>
                  </a:lnTo>
                  <a:lnTo>
                    <a:pt x="209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7" y="0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97" y="0"/>
                  </a:lnTo>
                  <a:lnTo>
                    <a:pt x="309" y="0"/>
                  </a:lnTo>
                  <a:lnTo>
                    <a:pt x="321" y="1"/>
                  </a:lnTo>
                  <a:lnTo>
                    <a:pt x="332" y="1"/>
                  </a:lnTo>
                  <a:lnTo>
                    <a:pt x="342" y="1"/>
                  </a:lnTo>
                  <a:lnTo>
                    <a:pt x="353" y="3"/>
                  </a:lnTo>
                  <a:lnTo>
                    <a:pt x="363" y="3"/>
                  </a:lnTo>
                  <a:lnTo>
                    <a:pt x="374" y="4"/>
                  </a:lnTo>
                  <a:lnTo>
                    <a:pt x="383" y="4"/>
                  </a:lnTo>
                  <a:lnTo>
                    <a:pt x="393" y="6"/>
                  </a:lnTo>
                  <a:lnTo>
                    <a:pt x="405" y="7"/>
                  </a:lnTo>
                  <a:lnTo>
                    <a:pt x="416" y="9"/>
                  </a:lnTo>
                  <a:lnTo>
                    <a:pt x="426" y="10"/>
                  </a:lnTo>
                  <a:lnTo>
                    <a:pt x="437" y="12"/>
                  </a:lnTo>
                  <a:lnTo>
                    <a:pt x="449" y="15"/>
                  </a:lnTo>
                  <a:lnTo>
                    <a:pt x="459" y="16"/>
                  </a:lnTo>
                  <a:lnTo>
                    <a:pt x="471" y="19"/>
                  </a:lnTo>
                  <a:lnTo>
                    <a:pt x="483" y="22"/>
                  </a:lnTo>
                  <a:lnTo>
                    <a:pt x="497" y="25"/>
                  </a:lnTo>
                  <a:lnTo>
                    <a:pt x="510" y="28"/>
                  </a:lnTo>
                  <a:lnTo>
                    <a:pt x="524" y="31"/>
                  </a:lnTo>
                  <a:lnTo>
                    <a:pt x="537" y="36"/>
                  </a:lnTo>
                  <a:lnTo>
                    <a:pt x="552" y="40"/>
                  </a:lnTo>
                  <a:lnTo>
                    <a:pt x="567" y="45"/>
                  </a:lnTo>
                  <a:lnTo>
                    <a:pt x="582" y="48"/>
                  </a:lnTo>
                  <a:lnTo>
                    <a:pt x="597" y="52"/>
                  </a:lnTo>
                  <a:lnTo>
                    <a:pt x="611" y="57"/>
                  </a:lnTo>
                  <a:lnTo>
                    <a:pt x="624" y="60"/>
                  </a:lnTo>
                  <a:lnTo>
                    <a:pt x="636" y="64"/>
                  </a:lnTo>
                  <a:lnTo>
                    <a:pt x="647" y="67"/>
                  </a:lnTo>
                  <a:lnTo>
                    <a:pt x="656" y="70"/>
                  </a:lnTo>
                  <a:lnTo>
                    <a:pt x="662" y="72"/>
                  </a:lnTo>
                  <a:lnTo>
                    <a:pt x="666" y="73"/>
                  </a:lnTo>
                  <a:lnTo>
                    <a:pt x="671" y="75"/>
                  </a:lnTo>
                  <a:lnTo>
                    <a:pt x="672" y="7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2" name="Freeform 342"/>
            <p:cNvSpPr>
              <a:spLocks/>
            </p:cNvSpPr>
            <p:nvPr/>
          </p:nvSpPr>
          <p:spPr bwMode="auto">
            <a:xfrm>
              <a:off x="1374" y="3173"/>
              <a:ext cx="159" cy="124"/>
            </a:xfrm>
            <a:custGeom>
              <a:avLst/>
              <a:gdLst>
                <a:gd name="T0" fmla="*/ 67 w 203"/>
                <a:gd name="T1" fmla="*/ 33 h 158"/>
                <a:gd name="T2" fmla="*/ 77 w 203"/>
                <a:gd name="T3" fmla="*/ 0 h 158"/>
                <a:gd name="T4" fmla="*/ 0 w 203"/>
                <a:gd name="T5" fmla="*/ 60 h 158"/>
                <a:gd name="T6" fmla="*/ 0 60000 65536"/>
                <a:gd name="T7" fmla="*/ 0 60000 65536"/>
                <a:gd name="T8" fmla="*/ 0 60000 65536"/>
                <a:gd name="T9" fmla="*/ 0 w 203"/>
                <a:gd name="T10" fmla="*/ 0 h 158"/>
                <a:gd name="T11" fmla="*/ 203 w 203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" h="158">
                  <a:moveTo>
                    <a:pt x="179" y="87"/>
                  </a:moveTo>
                  <a:lnTo>
                    <a:pt x="203" y="0"/>
                  </a:lnTo>
                  <a:lnTo>
                    <a:pt x="0" y="15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3" name="Freeform 343"/>
            <p:cNvSpPr>
              <a:spLocks/>
            </p:cNvSpPr>
            <p:nvPr/>
          </p:nvSpPr>
          <p:spPr bwMode="auto">
            <a:xfrm>
              <a:off x="1501" y="3351"/>
              <a:ext cx="523" cy="95"/>
            </a:xfrm>
            <a:custGeom>
              <a:avLst/>
              <a:gdLst>
                <a:gd name="T0" fmla="*/ 0 w 668"/>
                <a:gd name="T1" fmla="*/ 6 h 121"/>
                <a:gd name="T2" fmla="*/ 0 w 668"/>
                <a:gd name="T3" fmla="*/ 6 h 121"/>
                <a:gd name="T4" fmla="*/ 2 w 668"/>
                <a:gd name="T5" fmla="*/ 6 h 121"/>
                <a:gd name="T6" fmla="*/ 2 w 668"/>
                <a:gd name="T7" fmla="*/ 5 h 121"/>
                <a:gd name="T8" fmla="*/ 4 w 668"/>
                <a:gd name="T9" fmla="*/ 5 h 121"/>
                <a:gd name="T10" fmla="*/ 8 w 668"/>
                <a:gd name="T11" fmla="*/ 5 h 121"/>
                <a:gd name="T12" fmla="*/ 11 w 668"/>
                <a:gd name="T13" fmla="*/ 4 h 121"/>
                <a:gd name="T14" fmla="*/ 16 w 668"/>
                <a:gd name="T15" fmla="*/ 4 h 121"/>
                <a:gd name="T16" fmla="*/ 20 w 668"/>
                <a:gd name="T17" fmla="*/ 3 h 121"/>
                <a:gd name="T18" fmla="*/ 25 w 668"/>
                <a:gd name="T19" fmla="*/ 2 h 121"/>
                <a:gd name="T20" fmla="*/ 30 w 668"/>
                <a:gd name="T21" fmla="*/ 2 h 121"/>
                <a:gd name="T22" fmla="*/ 36 w 668"/>
                <a:gd name="T23" fmla="*/ 2 h 121"/>
                <a:gd name="T24" fmla="*/ 41 w 668"/>
                <a:gd name="T25" fmla="*/ 2 h 121"/>
                <a:gd name="T26" fmla="*/ 48 w 668"/>
                <a:gd name="T27" fmla="*/ 2 h 121"/>
                <a:gd name="T28" fmla="*/ 52 w 668"/>
                <a:gd name="T29" fmla="*/ 1 h 121"/>
                <a:gd name="T30" fmla="*/ 58 w 668"/>
                <a:gd name="T31" fmla="*/ 1 h 121"/>
                <a:gd name="T32" fmla="*/ 63 w 668"/>
                <a:gd name="T33" fmla="*/ 0 h 121"/>
                <a:gd name="T34" fmla="*/ 67 w 668"/>
                <a:gd name="T35" fmla="*/ 0 h 121"/>
                <a:gd name="T36" fmla="*/ 72 w 668"/>
                <a:gd name="T37" fmla="*/ 0 h 121"/>
                <a:gd name="T38" fmla="*/ 77 w 668"/>
                <a:gd name="T39" fmla="*/ 0 h 121"/>
                <a:gd name="T40" fmla="*/ 81 w 668"/>
                <a:gd name="T41" fmla="*/ 0 h 121"/>
                <a:gd name="T42" fmla="*/ 86 w 668"/>
                <a:gd name="T43" fmla="*/ 1 h 121"/>
                <a:gd name="T44" fmla="*/ 89 w 668"/>
                <a:gd name="T45" fmla="*/ 1 h 121"/>
                <a:gd name="T46" fmla="*/ 95 w 668"/>
                <a:gd name="T47" fmla="*/ 2 h 121"/>
                <a:gd name="T48" fmla="*/ 98 w 668"/>
                <a:gd name="T49" fmla="*/ 2 h 121"/>
                <a:gd name="T50" fmla="*/ 103 w 668"/>
                <a:gd name="T51" fmla="*/ 2 h 121"/>
                <a:gd name="T52" fmla="*/ 106 w 668"/>
                <a:gd name="T53" fmla="*/ 2 h 121"/>
                <a:gd name="T54" fmla="*/ 110 w 668"/>
                <a:gd name="T55" fmla="*/ 4 h 121"/>
                <a:gd name="T56" fmla="*/ 114 w 668"/>
                <a:gd name="T57" fmla="*/ 4 h 121"/>
                <a:gd name="T58" fmla="*/ 118 w 668"/>
                <a:gd name="T59" fmla="*/ 5 h 121"/>
                <a:gd name="T60" fmla="*/ 122 w 668"/>
                <a:gd name="T61" fmla="*/ 6 h 121"/>
                <a:gd name="T62" fmla="*/ 126 w 668"/>
                <a:gd name="T63" fmla="*/ 7 h 121"/>
                <a:gd name="T64" fmla="*/ 131 w 668"/>
                <a:gd name="T65" fmla="*/ 8 h 121"/>
                <a:gd name="T66" fmla="*/ 135 w 668"/>
                <a:gd name="T67" fmla="*/ 10 h 121"/>
                <a:gd name="T68" fmla="*/ 140 w 668"/>
                <a:gd name="T69" fmla="*/ 10 h 121"/>
                <a:gd name="T70" fmla="*/ 146 w 668"/>
                <a:gd name="T71" fmla="*/ 13 h 121"/>
                <a:gd name="T72" fmla="*/ 151 w 668"/>
                <a:gd name="T73" fmla="*/ 14 h 121"/>
                <a:gd name="T74" fmla="*/ 157 w 668"/>
                <a:gd name="T75" fmla="*/ 16 h 121"/>
                <a:gd name="T76" fmla="*/ 163 w 668"/>
                <a:gd name="T77" fmla="*/ 17 h 121"/>
                <a:gd name="T78" fmla="*/ 170 w 668"/>
                <a:gd name="T79" fmla="*/ 20 h 121"/>
                <a:gd name="T80" fmla="*/ 176 w 668"/>
                <a:gd name="T81" fmla="*/ 21 h 121"/>
                <a:gd name="T82" fmla="*/ 183 w 668"/>
                <a:gd name="T83" fmla="*/ 24 h 121"/>
                <a:gd name="T84" fmla="*/ 190 w 668"/>
                <a:gd name="T85" fmla="*/ 26 h 121"/>
                <a:gd name="T86" fmla="*/ 198 w 668"/>
                <a:gd name="T87" fmla="*/ 28 h 121"/>
                <a:gd name="T88" fmla="*/ 205 w 668"/>
                <a:gd name="T89" fmla="*/ 31 h 121"/>
                <a:gd name="T90" fmla="*/ 212 w 668"/>
                <a:gd name="T91" fmla="*/ 33 h 121"/>
                <a:gd name="T92" fmla="*/ 219 w 668"/>
                <a:gd name="T93" fmla="*/ 35 h 121"/>
                <a:gd name="T94" fmla="*/ 225 w 668"/>
                <a:gd name="T95" fmla="*/ 38 h 121"/>
                <a:gd name="T96" fmla="*/ 231 w 668"/>
                <a:gd name="T97" fmla="*/ 39 h 121"/>
                <a:gd name="T98" fmla="*/ 236 w 668"/>
                <a:gd name="T99" fmla="*/ 42 h 121"/>
                <a:gd name="T100" fmla="*/ 241 w 668"/>
                <a:gd name="T101" fmla="*/ 42 h 121"/>
                <a:gd name="T102" fmla="*/ 244 w 668"/>
                <a:gd name="T103" fmla="*/ 44 h 121"/>
                <a:gd name="T104" fmla="*/ 247 w 668"/>
                <a:gd name="T105" fmla="*/ 45 h 121"/>
                <a:gd name="T106" fmla="*/ 249 w 668"/>
                <a:gd name="T107" fmla="*/ 46 h 121"/>
                <a:gd name="T108" fmla="*/ 250 w 668"/>
                <a:gd name="T109" fmla="*/ 46 h 121"/>
                <a:gd name="T110" fmla="*/ 251 w 668"/>
                <a:gd name="T111" fmla="*/ 46 h 121"/>
                <a:gd name="T112" fmla="*/ 251 w 668"/>
                <a:gd name="T113" fmla="*/ 46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8"/>
                <a:gd name="T172" fmla="*/ 0 h 121"/>
                <a:gd name="T173" fmla="*/ 668 w 668"/>
                <a:gd name="T174" fmla="*/ 121 h 1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8" h="121">
                  <a:moveTo>
                    <a:pt x="0" y="16"/>
                  </a:moveTo>
                  <a:lnTo>
                    <a:pt x="0" y="16"/>
                  </a:lnTo>
                  <a:lnTo>
                    <a:pt x="3" y="16"/>
                  </a:lnTo>
                  <a:lnTo>
                    <a:pt x="6" y="15"/>
                  </a:lnTo>
                  <a:lnTo>
                    <a:pt x="12" y="15"/>
                  </a:lnTo>
                  <a:lnTo>
                    <a:pt x="20" y="13"/>
                  </a:lnTo>
                  <a:lnTo>
                    <a:pt x="29" y="12"/>
                  </a:lnTo>
                  <a:lnTo>
                    <a:pt x="41" y="10"/>
                  </a:lnTo>
                  <a:lnTo>
                    <a:pt x="53" y="9"/>
                  </a:lnTo>
                  <a:lnTo>
                    <a:pt x="66" y="7"/>
                  </a:lnTo>
                  <a:lnTo>
                    <a:pt x="81" y="6"/>
                  </a:lnTo>
                  <a:lnTo>
                    <a:pt x="96" y="4"/>
                  </a:lnTo>
                  <a:lnTo>
                    <a:pt x="111" y="4"/>
                  </a:lnTo>
                  <a:lnTo>
                    <a:pt x="126" y="3"/>
                  </a:lnTo>
                  <a:lnTo>
                    <a:pt x="140" y="1"/>
                  </a:lnTo>
                  <a:lnTo>
                    <a:pt x="155" y="1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2" y="0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8" y="1"/>
                  </a:lnTo>
                  <a:lnTo>
                    <a:pt x="239" y="1"/>
                  </a:lnTo>
                  <a:lnTo>
                    <a:pt x="251" y="3"/>
                  </a:lnTo>
                  <a:lnTo>
                    <a:pt x="261" y="4"/>
                  </a:lnTo>
                  <a:lnTo>
                    <a:pt x="273" y="7"/>
                  </a:lnTo>
                  <a:lnTo>
                    <a:pt x="284" y="7"/>
                  </a:lnTo>
                  <a:lnTo>
                    <a:pt x="293" y="10"/>
                  </a:lnTo>
                  <a:lnTo>
                    <a:pt x="303" y="12"/>
                  </a:lnTo>
                  <a:lnTo>
                    <a:pt x="314" y="13"/>
                  </a:lnTo>
                  <a:lnTo>
                    <a:pt x="324" y="16"/>
                  </a:lnTo>
                  <a:lnTo>
                    <a:pt x="336" y="19"/>
                  </a:lnTo>
                  <a:lnTo>
                    <a:pt x="348" y="22"/>
                  </a:lnTo>
                  <a:lnTo>
                    <a:pt x="360" y="25"/>
                  </a:lnTo>
                  <a:lnTo>
                    <a:pt x="374" y="28"/>
                  </a:lnTo>
                  <a:lnTo>
                    <a:pt x="387" y="33"/>
                  </a:lnTo>
                  <a:lnTo>
                    <a:pt x="402" y="37"/>
                  </a:lnTo>
                  <a:lnTo>
                    <a:pt x="419" y="42"/>
                  </a:lnTo>
                  <a:lnTo>
                    <a:pt x="434" y="46"/>
                  </a:lnTo>
                  <a:lnTo>
                    <a:pt x="452" y="52"/>
                  </a:lnTo>
                  <a:lnTo>
                    <a:pt x="470" y="57"/>
                  </a:lnTo>
                  <a:lnTo>
                    <a:pt x="488" y="63"/>
                  </a:lnTo>
                  <a:lnTo>
                    <a:pt x="507" y="69"/>
                  </a:lnTo>
                  <a:lnTo>
                    <a:pt x="527" y="75"/>
                  </a:lnTo>
                  <a:lnTo>
                    <a:pt x="546" y="81"/>
                  </a:lnTo>
                  <a:lnTo>
                    <a:pt x="564" y="87"/>
                  </a:lnTo>
                  <a:lnTo>
                    <a:pt x="582" y="93"/>
                  </a:lnTo>
                  <a:lnTo>
                    <a:pt x="600" y="99"/>
                  </a:lnTo>
                  <a:lnTo>
                    <a:pt x="615" y="103"/>
                  </a:lnTo>
                  <a:lnTo>
                    <a:pt x="629" y="108"/>
                  </a:lnTo>
                  <a:lnTo>
                    <a:pt x="641" y="112"/>
                  </a:lnTo>
                  <a:lnTo>
                    <a:pt x="650" y="115"/>
                  </a:lnTo>
                  <a:lnTo>
                    <a:pt x="657" y="118"/>
                  </a:lnTo>
                  <a:lnTo>
                    <a:pt x="662" y="120"/>
                  </a:lnTo>
                  <a:lnTo>
                    <a:pt x="666" y="121"/>
                  </a:lnTo>
                  <a:lnTo>
                    <a:pt x="668" y="1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4" name="Freeform 344"/>
            <p:cNvSpPr>
              <a:spLocks/>
            </p:cNvSpPr>
            <p:nvPr/>
          </p:nvSpPr>
          <p:spPr bwMode="auto">
            <a:xfrm>
              <a:off x="2012" y="3187"/>
              <a:ext cx="29" cy="256"/>
            </a:xfrm>
            <a:custGeom>
              <a:avLst/>
              <a:gdLst>
                <a:gd name="T0" fmla="*/ 15 w 36"/>
                <a:gd name="T1" fmla="*/ 0 h 326"/>
                <a:gd name="T2" fmla="*/ 15 w 36"/>
                <a:gd name="T3" fmla="*/ 2 h 326"/>
                <a:gd name="T4" fmla="*/ 15 w 36"/>
                <a:gd name="T5" fmla="*/ 2 h 326"/>
                <a:gd name="T6" fmla="*/ 15 w 36"/>
                <a:gd name="T7" fmla="*/ 3 h 326"/>
                <a:gd name="T8" fmla="*/ 13 w 36"/>
                <a:gd name="T9" fmla="*/ 5 h 326"/>
                <a:gd name="T10" fmla="*/ 12 w 36"/>
                <a:gd name="T11" fmla="*/ 8 h 326"/>
                <a:gd name="T12" fmla="*/ 12 w 36"/>
                <a:gd name="T13" fmla="*/ 12 h 326"/>
                <a:gd name="T14" fmla="*/ 10 w 36"/>
                <a:gd name="T15" fmla="*/ 16 h 326"/>
                <a:gd name="T16" fmla="*/ 9 w 36"/>
                <a:gd name="T17" fmla="*/ 19 h 326"/>
                <a:gd name="T18" fmla="*/ 6 w 36"/>
                <a:gd name="T19" fmla="*/ 24 h 326"/>
                <a:gd name="T20" fmla="*/ 5 w 36"/>
                <a:gd name="T21" fmla="*/ 27 h 326"/>
                <a:gd name="T22" fmla="*/ 5 w 36"/>
                <a:gd name="T23" fmla="*/ 31 h 326"/>
                <a:gd name="T24" fmla="*/ 4 w 36"/>
                <a:gd name="T25" fmla="*/ 35 h 326"/>
                <a:gd name="T26" fmla="*/ 3 w 36"/>
                <a:gd name="T27" fmla="*/ 38 h 326"/>
                <a:gd name="T28" fmla="*/ 2 w 36"/>
                <a:gd name="T29" fmla="*/ 42 h 326"/>
                <a:gd name="T30" fmla="*/ 2 w 36"/>
                <a:gd name="T31" fmla="*/ 45 h 326"/>
                <a:gd name="T32" fmla="*/ 2 w 36"/>
                <a:gd name="T33" fmla="*/ 47 h 326"/>
                <a:gd name="T34" fmla="*/ 1 w 36"/>
                <a:gd name="T35" fmla="*/ 50 h 326"/>
                <a:gd name="T36" fmla="*/ 0 w 36"/>
                <a:gd name="T37" fmla="*/ 53 h 326"/>
                <a:gd name="T38" fmla="*/ 0 w 36"/>
                <a:gd name="T39" fmla="*/ 56 h 326"/>
                <a:gd name="T40" fmla="*/ 0 w 36"/>
                <a:gd name="T41" fmla="*/ 58 h 326"/>
                <a:gd name="T42" fmla="*/ 0 w 36"/>
                <a:gd name="T43" fmla="*/ 61 h 326"/>
                <a:gd name="T44" fmla="*/ 0 w 36"/>
                <a:gd name="T45" fmla="*/ 64 h 326"/>
                <a:gd name="T46" fmla="*/ 0 w 36"/>
                <a:gd name="T47" fmla="*/ 67 h 326"/>
                <a:gd name="T48" fmla="*/ 0 w 36"/>
                <a:gd name="T49" fmla="*/ 70 h 326"/>
                <a:gd name="T50" fmla="*/ 0 w 36"/>
                <a:gd name="T51" fmla="*/ 73 h 326"/>
                <a:gd name="T52" fmla="*/ 1 w 36"/>
                <a:gd name="T53" fmla="*/ 76 h 326"/>
                <a:gd name="T54" fmla="*/ 1 w 36"/>
                <a:gd name="T55" fmla="*/ 80 h 326"/>
                <a:gd name="T56" fmla="*/ 2 w 36"/>
                <a:gd name="T57" fmla="*/ 85 h 326"/>
                <a:gd name="T58" fmla="*/ 2 w 36"/>
                <a:gd name="T59" fmla="*/ 89 h 326"/>
                <a:gd name="T60" fmla="*/ 2 w 36"/>
                <a:gd name="T61" fmla="*/ 93 h 326"/>
                <a:gd name="T62" fmla="*/ 3 w 36"/>
                <a:gd name="T63" fmla="*/ 98 h 326"/>
                <a:gd name="T64" fmla="*/ 4 w 36"/>
                <a:gd name="T65" fmla="*/ 102 h 326"/>
                <a:gd name="T66" fmla="*/ 4 w 36"/>
                <a:gd name="T67" fmla="*/ 108 h 326"/>
                <a:gd name="T68" fmla="*/ 5 w 36"/>
                <a:gd name="T69" fmla="*/ 112 h 326"/>
                <a:gd name="T70" fmla="*/ 5 w 36"/>
                <a:gd name="T71" fmla="*/ 116 h 326"/>
                <a:gd name="T72" fmla="*/ 5 w 36"/>
                <a:gd name="T73" fmla="*/ 119 h 326"/>
                <a:gd name="T74" fmla="*/ 6 w 36"/>
                <a:gd name="T75" fmla="*/ 121 h 326"/>
                <a:gd name="T76" fmla="*/ 6 w 36"/>
                <a:gd name="T77" fmla="*/ 123 h 326"/>
                <a:gd name="T78" fmla="*/ 6 w 36"/>
                <a:gd name="T79" fmla="*/ 124 h 326"/>
                <a:gd name="T80" fmla="*/ 6 w 36"/>
                <a:gd name="T81" fmla="*/ 124 h 3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326"/>
                <a:gd name="T125" fmla="*/ 36 w 36"/>
                <a:gd name="T126" fmla="*/ 326 h 3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326">
                  <a:moveTo>
                    <a:pt x="36" y="0"/>
                  </a:moveTo>
                  <a:lnTo>
                    <a:pt x="36" y="2"/>
                  </a:lnTo>
                  <a:lnTo>
                    <a:pt x="34" y="3"/>
                  </a:lnTo>
                  <a:lnTo>
                    <a:pt x="33" y="8"/>
                  </a:lnTo>
                  <a:lnTo>
                    <a:pt x="31" y="14"/>
                  </a:lnTo>
                  <a:lnTo>
                    <a:pt x="30" y="21"/>
                  </a:lnTo>
                  <a:lnTo>
                    <a:pt x="27" y="30"/>
                  </a:lnTo>
                  <a:lnTo>
                    <a:pt x="22" y="41"/>
                  </a:lnTo>
                  <a:lnTo>
                    <a:pt x="21" y="51"/>
                  </a:lnTo>
                  <a:lnTo>
                    <a:pt x="16" y="62"/>
                  </a:lnTo>
                  <a:lnTo>
                    <a:pt x="13" y="72"/>
                  </a:lnTo>
                  <a:lnTo>
                    <a:pt x="12" y="83"/>
                  </a:lnTo>
                  <a:lnTo>
                    <a:pt x="9" y="92"/>
                  </a:lnTo>
                  <a:lnTo>
                    <a:pt x="7" y="101"/>
                  </a:lnTo>
                  <a:lnTo>
                    <a:pt x="4" y="110"/>
                  </a:lnTo>
                  <a:lnTo>
                    <a:pt x="4" y="117"/>
                  </a:lnTo>
                  <a:lnTo>
                    <a:pt x="3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1" y="212"/>
                  </a:lnTo>
                  <a:lnTo>
                    <a:pt x="3" y="222"/>
                  </a:lnTo>
                  <a:lnTo>
                    <a:pt x="4" y="234"/>
                  </a:lnTo>
                  <a:lnTo>
                    <a:pt x="6" y="246"/>
                  </a:lnTo>
                  <a:lnTo>
                    <a:pt x="7" y="258"/>
                  </a:lnTo>
                  <a:lnTo>
                    <a:pt x="9" y="270"/>
                  </a:lnTo>
                  <a:lnTo>
                    <a:pt x="10" y="284"/>
                  </a:lnTo>
                  <a:lnTo>
                    <a:pt x="12" y="294"/>
                  </a:lnTo>
                  <a:lnTo>
                    <a:pt x="13" y="305"/>
                  </a:lnTo>
                  <a:lnTo>
                    <a:pt x="13" y="312"/>
                  </a:lnTo>
                  <a:lnTo>
                    <a:pt x="15" y="318"/>
                  </a:lnTo>
                  <a:lnTo>
                    <a:pt x="15" y="323"/>
                  </a:lnTo>
                  <a:lnTo>
                    <a:pt x="15" y="32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5" name="Freeform 345"/>
            <p:cNvSpPr>
              <a:spLocks/>
            </p:cNvSpPr>
            <p:nvPr/>
          </p:nvSpPr>
          <p:spPr bwMode="auto">
            <a:xfrm>
              <a:off x="1514" y="3183"/>
              <a:ext cx="527" cy="58"/>
            </a:xfrm>
            <a:custGeom>
              <a:avLst/>
              <a:gdLst>
                <a:gd name="T0" fmla="*/ 254 w 672"/>
                <a:gd name="T1" fmla="*/ 2 h 75"/>
                <a:gd name="T2" fmla="*/ 254 w 672"/>
                <a:gd name="T3" fmla="*/ 2 h 75"/>
                <a:gd name="T4" fmla="*/ 253 w 672"/>
                <a:gd name="T5" fmla="*/ 2 h 75"/>
                <a:gd name="T6" fmla="*/ 252 w 672"/>
                <a:gd name="T7" fmla="*/ 2 h 75"/>
                <a:gd name="T8" fmla="*/ 249 w 672"/>
                <a:gd name="T9" fmla="*/ 2 h 75"/>
                <a:gd name="T10" fmla="*/ 247 w 672"/>
                <a:gd name="T11" fmla="*/ 2 h 75"/>
                <a:gd name="T12" fmla="*/ 244 w 672"/>
                <a:gd name="T13" fmla="*/ 2 h 75"/>
                <a:gd name="T14" fmla="*/ 240 w 672"/>
                <a:gd name="T15" fmla="*/ 2 h 75"/>
                <a:gd name="T16" fmla="*/ 235 w 672"/>
                <a:gd name="T17" fmla="*/ 2 h 75"/>
                <a:gd name="T18" fmla="*/ 230 w 672"/>
                <a:gd name="T19" fmla="*/ 2 h 75"/>
                <a:gd name="T20" fmla="*/ 223 w 672"/>
                <a:gd name="T21" fmla="*/ 2 h 75"/>
                <a:gd name="T22" fmla="*/ 216 w 672"/>
                <a:gd name="T23" fmla="*/ 2 h 75"/>
                <a:gd name="T24" fmla="*/ 209 w 672"/>
                <a:gd name="T25" fmla="*/ 2 h 75"/>
                <a:gd name="T26" fmla="*/ 203 w 672"/>
                <a:gd name="T27" fmla="*/ 2 h 75"/>
                <a:gd name="T28" fmla="*/ 195 w 672"/>
                <a:gd name="T29" fmla="*/ 2 h 75"/>
                <a:gd name="T30" fmla="*/ 189 w 672"/>
                <a:gd name="T31" fmla="*/ 2 h 75"/>
                <a:gd name="T32" fmla="*/ 182 w 672"/>
                <a:gd name="T33" fmla="*/ 0 h 75"/>
                <a:gd name="T34" fmla="*/ 176 w 672"/>
                <a:gd name="T35" fmla="*/ 0 h 75"/>
                <a:gd name="T36" fmla="*/ 169 w 672"/>
                <a:gd name="T37" fmla="*/ 0 h 75"/>
                <a:gd name="T38" fmla="*/ 164 w 672"/>
                <a:gd name="T39" fmla="*/ 0 h 75"/>
                <a:gd name="T40" fmla="*/ 158 w 672"/>
                <a:gd name="T41" fmla="*/ 0 h 75"/>
                <a:gd name="T42" fmla="*/ 152 w 672"/>
                <a:gd name="T43" fmla="*/ 0 h 75"/>
                <a:gd name="T44" fmla="*/ 147 w 672"/>
                <a:gd name="T45" fmla="*/ 0 h 75"/>
                <a:gd name="T46" fmla="*/ 142 w 672"/>
                <a:gd name="T47" fmla="*/ 0 h 75"/>
                <a:gd name="T48" fmla="*/ 138 w 672"/>
                <a:gd name="T49" fmla="*/ 0 h 75"/>
                <a:gd name="T50" fmla="*/ 133 w 672"/>
                <a:gd name="T51" fmla="*/ 2 h 75"/>
                <a:gd name="T52" fmla="*/ 129 w 672"/>
                <a:gd name="T53" fmla="*/ 2 h 75"/>
                <a:gd name="T54" fmla="*/ 125 w 672"/>
                <a:gd name="T55" fmla="*/ 2 h 75"/>
                <a:gd name="T56" fmla="*/ 121 w 672"/>
                <a:gd name="T57" fmla="*/ 2 h 75"/>
                <a:gd name="T58" fmla="*/ 117 w 672"/>
                <a:gd name="T59" fmla="*/ 2 h 75"/>
                <a:gd name="T60" fmla="*/ 113 w 672"/>
                <a:gd name="T61" fmla="*/ 2 h 75"/>
                <a:gd name="T62" fmla="*/ 110 w 672"/>
                <a:gd name="T63" fmla="*/ 2 h 75"/>
                <a:gd name="T64" fmla="*/ 106 w 672"/>
                <a:gd name="T65" fmla="*/ 2 h 75"/>
                <a:gd name="T66" fmla="*/ 101 w 672"/>
                <a:gd name="T67" fmla="*/ 3 h 75"/>
                <a:gd name="T68" fmla="*/ 97 w 672"/>
                <a:gd name="T69" fmla="*/ 3 h 75"/>
                <a:gd name="T70" fmla="*/ 93 w 672"/>
                <a:gd name="T71" fmla="*/ 4 h 75"/>
                <a:gd name="T72" fmla="*/ 89 w 672"/>
                <a:gd name="T73" fmla="*/ 5 h 75"/>
                <a:gd name="T74" fmla="*/ 85 w 672"/>
                <a:gd name="T75" fmla="*/ 5 h 75"/>
                <a:gd name="T76" fmla="*/ 81 w 672"/>
                <a:gd name="T77" fmla="*/ 6 h 75"/>
                <a:gd name="T78" fmla="*/ 76 w 672"/>
                <a:gd name="T79" fmla="*/ 7 h 75"/>
                <a:gd name="T80" fmla="*/ 71 w 672"/>
                <a:gd name="T81" fmla="*/ 9 h 75"/>
                <a:gd name="T82" fmla="*/ 67 w 672"/>
                <a:gd name="T83" fmla="*/ 9 h 75"/>
                <a:gd name="T84" fmla="*/ 61 w 672"/>
                <a:gd name="T85" fmla="*/ 10 h 75"/>
                <a:gd name="T86" fmla="*/ 57 w 672"/>
                <a:gd name="T87" fmla="*/ 12 h 75"/>
                <a:gd name="T88" fmla="*/ 51 w 672"/>
                <a:gd name="T89" fmla="*/ 13 h 75"/>
                <a:gd name="T90" fmla="*/ 45 w 672"/>
                <a:gd name="T91" fmla="*/ 15 h 75"/>
                <a:gd name="T92" fmla="*/ 39 w 672"/>
                <a:gd name="T93" fmla="*/ 16 h 75"/>
                <a:gd name="T94" fmla="*/ 35 w 672"/>
                <a:gd name="T95" fmla="*/ 17 h 75"/>
                <a:gd name="T96" fmla="*/ 29 w 672"/>
                <a:gd name="T97" fmla="*/ 19 h 75"/>
                <a:gd name="T98" fmla="*/ 24 w 672"/>
                <a:gd name="T99" fmla="*/ 20 h 75"/>
                <a:gd name="T100" fmla="*/ 19 w 672"/>
                <a:gd name="T101" fmla="*/ 22 h 75"/>
                <a:gd name="T102" fmla="*/ 14 w 672"/>
                <a:gd name="T103" fmla="*/ 23 h 75"/>
                <a:gd name="T104" fmla="*/ 10 w 672"/>
                <a:gd name="T105" fmla="*/ 25 h 75"/>
                <a:gd name="T106" fmla="*/ 7 w 672"/>
                <a:gd name="T107" fmla="*/ 26 h 75"/>
                <a:gd name="T108" fmla="*/ 4 w 672"/>
                <a:gd name="T109" fmla="*/ 26 h 75"/>
                <a:gd name="T110" fmla="*/ 2 w 672"/>
                <a:gd name="T111" fmla="*/ 26 h 75"/>
                <a:gd name="T112" fmla="*/ 2 w 672"/>
                <a:gd name="T113" fmla="*/ 27 h 75"/>
                <a:gd name="T114" fmla="*/ 1 w 672"/>
                <a:gd name="T115" fmla="*/ 27 h 75"/>
                <a:gd name="T116" fmla="*/ 0 w 672"/>
                <a:gd name="T117" fmla="*/ 27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2"/>
                <a:gd name="T178" fmla="*/ 0 h 75"/>
                <a:gd name="T179" fmla="*/ 672 w 672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2" h="75">
                  <a:moveTo>
                    <a:pt x="672" y="6"/>
                  </a:moveTo>
                  <a:lnTo>
                    <a:pt x="672" y="6"/>
                  </a:lnTo>
                  <a:lnTo>
                    <a:pt x="669" y="6"/>
                  </a:lnTo>
                  <a:lnTo>
                    <a:pt x="666" y="6"/>
                  </a:lnTo>
                  <a:lnTo>
                    <a:pt x="661" y="6"/>
                  </a:lnTo>
                  <a:lnTo>
                    <a:pt x="654" y="6"/>
                  </a:lnTo>
                  <a:lnTo>
                    <a:pt x="645" y="5"/>
                  </a:lnTo>
                  <a:lnTo>
                    <a:pt x="634" y="5"/>
                  </a:lnTo>
                  <a:lnTo>
                    <a:pt x="621" y="5"/>
                  </a:lnTo>
                  <a:lnTo>
                    <a:pt x="606" y="5"/>
                  </a:lnTo>
                  <a:lnTo>
                    <a:pt x="589" y="3"/>
                  </a:lnTo>
                  <a:lnTo>
                    <a:pt x="573" y="3"/>
                  </a:lnTo>
                  <a:lnTo>
                    <a:pt x="555" y="3"/>
                  </a:lnTo>
                  <a:lnTo>
                    <a:pt x="537" y="2"/>
                  </a:lnTo>
                  <a:lnTo>
                    <a:pt x="517" y="2"/>
                  </a:lnTo>
                  <a:lnTo>
                    <a:pt x="499" y="2"/>
                  </a:lnTo>
                  <a:lnTo>
                    <a:pt x="481" y="0"/>
                  </a:lnTo>
                  <a:lnTo>
                    <a:pt x="465" y="0"/>
                  </a:lnTo>
                  <a:lnTo>
                    <a:pt x="447" y="0"/>
                  </a:lnTo>
                  <a:lnTo>
                    <a:pt x="432" y="0"/>
                  </a:lnTo>
                  <a:lnTo>
                    <a:pt x="417" y="0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76" y="0"/>
                  </a:lnTo>
                  <a:lnTo>
                    <a:pt x="363" y="0"/>
                  </a:lnTo>
                  <a:lnTo>
                    <a:pt x="352" y="2"/>
                  </a:lnTo>
                  <a:lnTo>
                    <a:pt x="340" y="2"/>
                  </a:lnTo>
                  <a:lnTo>
                    <a:pt x="330" y="2"/>
                  </a:lnTo>
                  <a:lnTo>
                    <a:pt x="319" y="3"/>
                  </a:lnTo>
                  <a:lnTo>
                    <a:pt x="309" y="3"/>
                  </a:lnTo>
                  <a:lnTo>
                    <a:pt x="300" y="5"/>
                  </a:lnTo>
                  <a:lnTo>
                    <a:pt x="289" y="6"/>
                  </a:lnTo>
                  <a:lnTo>
                    <a:pt x="279" y="6"/>
                  </a:lnTo>
                  <a:lnTo>
                    <a:pt x="268" y="8"/>
                  </a:lnTo>
                  <a:lnTo>
                    <a:pt x="258" y="9"/>
                  </a:lnTo>
                  <a:lnTo>
                    <a:pt x="246" y="11"/>
                  </a:lnTo>
                  <a:lnTo>
                    <a:pt x="235" y="14"/>
                  </a:lnTo>
                  <a:lnTo>
                    <a:pt x="225" y="15"/>
                  </a:lnTo>
                  <a:lnTo>
                    <a:pt x="213" y="17"/>
                  </a:lnTo>
                  <a:lnTo>
                    <a:pt x="201" y="20"/>
                  </a:lnTo>
                  <a:lnTo>
                    <a:pt x="189" y="23"/>
                  </a:lnTo>
                  <a:lnTo>
                    <a:pt x="177" y="26"/>
                  </a:lnTo>
                  <a:lnTo>
                    <a:pt x="163" y="29"/>
                  </a:lnTo>
                  <a:lnTo>
                    <a:pt x="150" y="33"/>
                  </a:lnTo>
                  <a:lnTo>
                    <a:pt x="135" y="36"/>
                  </a:lnTo>
                  <a:lnTo>
                    <a:pt x="120" y="41"/>
                  </a:lnTo>
                  <a:lnTo>
                    <a:pt x="105" y="45"/>
                  </a:lnTo>
                  <a:lnTo>
                    <a:pt x="91" y="48"/>
                  </a:lnTo>
                  <a:lnTo>
                    <a:pt x="76" y="53"/>
                  </a:lnTo>
                  <a:lnTo>
                    <a:pt x="61" y="57"/>
                  </a:lnTo>
                  <a:lnTo>
                    <a:pt x="48" y="60"/>
                  </a:lnTo>
                  <a:lnTo>
                    <a:pt x="37" y="65"/>
                  </a:lnTo>
                  <a:lnTo>
                    <a:pt x="27" y="68"/>
                  </a:lnTo>
                  <a:lnTo>
                    <a:pt x="18" y="71"/>
                  </a:lnTo>
                  <a:lnTo>
                    <a:pt x="10" y="72"/>
                  </a:lnTo>
                  <a:lnTo>
                    <a:pt x="6" y="74"/>
                  </a:lnTo>
                  <a:lnTo>
                    <a:pt x="3" y="75"/>
                  </a:lnTo>
                  <a:lnTo>
                    <a:pt x="1" y="75"/>
                  </a:lnTo>
                  <a:lnTo>
                    <a:pt x="0" y="7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6" name="Freeform 346"/>
            <p:cNvSpPr>
              <a:spLocks/>
            </p:cNvSpPr>
            <p:nvPr/>
          </p:nvSpPr>
          <p:spPr bwMode="auto">
            <a:xfrm>
              <a:off x="5237" y="3553"/>
              <a:ext cx="57" cy="57"/>
            </a:xfrm>
            <a:custGeom>
              <a:avLst/>
              <a:gdLst>
                <a:gd name="T0" fmla="*/ 29 w 72"/>
                <a:gd name="T1" fmla="*/ 14 h 72"/>
                <a:gd name="T2" fmla="*/ 28 w 72"/>
                <a:gd name="T3" fmla="*/ 20 h 72"/>
                <a:gd name="T4" fmla="*/ 24 w 72"/>
                <a:gd name="T5" fmla="*/ 24 h 72"/>
                <a:gd name="T6" fmla="*/ 20 w 72"/>
                <a:gd name="T7" fmla="*/ 28 h 72"/>
                <a:gd name="T8" fmla="*/ 14 w 72"/>
                <a:gd name="T9" fmla="*/ 29 h 72"/>
                <a:gd name="T10" fmla="*/ 8 w 72"/>
                <a:gd name="T11" fmla="*/ 28 h 72"/>
                <a:gd name="T12" fmla="*/ 4 w 72"/>
                <a:gd name="T13" fmla="*/ 24 h 72"/>
                <a:gd name="T14" fmla="*/ 2 w 72"/>
                <a:gd name="T15" fmla="*/ 20 h 72"/>
                <a:gd name="T16" fmla="*/ 0 w 72"/>
                <a:gd name="T17" fmla="*/ 14 h 72"/>
                <a:gd name="T18" fmla="*/ 2 w 72"/>
                <a:gd name="T19" fmla="*/ 8 h 72"/>
                <a:gd name="T20" fmla="*/ 4 w 72"/>
                <a:gd name="T21" fmla="*/ 4 h 72"/>
                <a:gd name="T22" fmla="*/ 8 w 72"/>
                <a:gd name="T23" fmla="*/ 2 h 72"/>
                <a:gd name="T24" fmla="*/ 14 w 72"/>
                <a:gd name="T25" fmla="*/ 0 h 72"/>
                <a:gd name="T26" fmla="*/ 20 w 72"/>
                <a:gd name="T27" fmla="*/ 2 h 72"/>
                <a:gd name="T28" fmla="*/ 24 w 72"/>
                <a:gd name="T29" fmla="*/ 4 h 72"/>
                <a:gd name="T30" fmla="*/ 28 w 72"/>
                <a:gd name="T31" fmla="*/ 8 h 72"/>
                <a:gd name="T32" fmla="*/ 29 w 72"/>
                <a:gd name="T33" fmla="*/ 14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6" y="72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1" y="3"/>
                  </a:lnTo>
                  <a:lnTo>
                    <a:pt x="36" y="0"/>
                  </a:lnTo>
                  <a:lnTo>
                    <a:pt x="49" y="3"/>
                  </a:lnTo>
                  <a:lnTo>
                    <a:pt x="61" y="10"/>
                  </a:lnTo>
                  <a:lnTo>
                    <a:pt x="69" y="2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7" name="Freeform 347"/>
            <p:cNvSpPr>
              <a:spLocks/>
            </p:cNvSpPr>
            <p:nvPr/>
          </p:nvSpPr>
          <p:spPr bwMode="auto">
            <a:xfrm>
              <a:off x="5237" y="3553"/>
              <a:ext cx="57" cy="57"/>
            </a:xfrm>
            <a:custGeom>
              <a:avLst/>
              <a:gdLst>
                <a:gd name="T0" fmla="*/ 29 w 72"/>
                <a:gd name="T1" fmla="*/ 14 h 72"/>
                <a:gd name="T2" fmla="*/ 28 w 72"/>
                <a:gd name="T3" fmla="*/ 20 h 72"/>
                <a:gd name="T4" fmla="*/ 24 w 72"/>
                <a:gd name="T5" fmla="*/ 24 h 72"/>
                <a:gd name="T6" fmla="*/ 20 w 72"/>
                <a:gd name="T7" fmla="*/ 28 h 72"/>
                <a:gd name="T8" fmla="*/ 14 w 72"/>
                <a:gd name="T9" fmla="*/ 29 h 72"/>
                <a:gd name="T10" fmla="*/ 8 w 72"/>
                <a:gd name="T11" fmla="*/ 28 h 72"/>
                <a:gd name="T12" fmla="*/ 4 w 72"/>
                <a:gd name="T13" fmla="*/ 24 h 72"/>
                <a:gd name="T14" fmla="*/ 2 w 72"/>
                <a:gd name="T15" fmla="*/ 20 h 72"/>
                <a:gd name="T16" fmla="*/ 0 w 72"/>
                <a:gd name="T17" fmla="*/ 14 h 72"/>
                <a:gd name="T18" fmla="*/ 2 w 72"/>
                <a:gd name="T19" fmla="*/ 8 h 72"/>
                <a:gd name="T20" fmla="*/ 4 w 72"/>
                <a:gd name="T21" fmla="*/ 4 h 72"/>
                <a:gd name="T22" fmla="*/ 8 w 72"/>
                <a:gd name="T23" fmla="*/ 2 h 72"/>
                <a:gd name="T24" fmla="*/ 14 w 72"/>
                <a:gd name="T25" fmla="*/ 0 h 72"/>
                <a:gd name="T26" fmla="*/ 20 w 72"/>
                <a:gd name="T27" fmla="*/ 2 h 72"/>
                <a:gd name="T28" fmla="*/ 24 w 72"/>
                <a:gd name="T29" fmla="*/ 4 h 72"/>
                <a:gd name="T30" fmla="*/ 28 w 72"/>
                <a:gd name="T31" fmla="*/ 8 h 72"/>
                <a:gd name="T32" fmla="*/ 29 w 72"/>
                <a:gd name="T33" fmla="*/ 14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6" y="72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1" y="3"/>
                  </a:lnTo>
                  <a:lnTo>
                    <a:pt x="36" y="0"/>
                  </a:lnTo>
                  <a:lnTo>
                    <a:pt x="49" y="3"/>
                  </a:lnTo>
                  <a:lnTo>
                    <a:pt x="61" y="10"/>
                  </a:lnTo>
                  <a:lnTo>
                    <a:pt x="69" y="22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8" name="Freeform 348"/>
            <p:cNvSpPr>
              <a:spLocks/>
            </p:cNvSpPr>
            <p:nvPr/>
          </p:nvSpPr>
          <p:spPr bwMode="auto">
            <a:xfrm>
              <a:off x="2548" y="4157"/>
              <a:ext cx="64" cy="64"/>
            </a:xfrm>
            <a:custGeom>
              <a:avLst/>
              <a:gdLst>
                <a:gd name="T0" fmla="*/ 32 w 81"/>
                <a:gd name="T1" fmla="*/ 16 h 81"/>
                <a:gd name="T2" fmla="*/ 31 w 81"/>
                <a:gd name="T3" fmla="*/ 21 h 81"/>
                <a:gd name="T4" fmla="*/ 27 w 81"/>
                <a:gd name="T5" fmla="*/ 27 h 81"/>
                <a:gd name="T6" fmla="*/ 21 w 81"/>
                <a:gd name="T7" fmla="*/ 31 h 81"/>
                <a:gd name="T8" fmla="*/ 16 w 81"/>
                <a:gd name="T9" fmla="*/ 32 h 81"/>
                <a:gd name="T10" fmla="*/ 9 w 81"/>
                <a:gd name="T11" fmla="*/ 31 h 81"/>
                <a:gd name="T12" fmla="*/ 5 w 81"/>
                <a:gd name="T13" fmla="*/ 27 h 81"/>
                <a:gd name="T14" fmla="*/ 2 w 81"/>
                <a:gd name="T15" fmla="*/ 21 h 81"/>
                <a:gd name="T16" fmla="*/ 0 w 81"/>
                <a:gd name="T17" fmla="*/ 16 h 81"/>
                <a:gd name="T18" fmla="*/ 2 w 81"/>
                <a:gd name="T19" fmla="*/ 9 h 81"/>
                <a:gd name="T20" fmla="*/ 5 w 81"/>
                <a:gd name="T21" fmla="*/ 5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5 h 81"/>
                <a:gd name="T30" fmla="*/ 31 w 81"/>
                <a:gd name="T31" fmla="*/ 9 h 81"/>
                <a:gd name="T32" fmla="*/ 32 w 81"/>
                <a:gd name="T33" fmla="*/ 16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B000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49" name="Freeform 349"/>
            <p:cNvSpPr>
              <a:spLocks/>
            </p:cNvSpPr>
            <p:nvPr/>
          </p:nvSpPr>
          <p:spPr bwMode="auto">
            <a:xfrm>
              <a:off x="2548" y="4157"/>
              <a:ext cx="64" cy="64"/>
            </a:xfrm>
            <a:custGeom>
              <a:avLst/>
              <a:gdLst>
                <a:gd name="T0" fmla="*/ 32 w 81"/>
                <a:gd name="T1" fmla="*/ 16 h 81"/>
                <a:gd name="T2" fmla="*/ 31 w 81"/>
                <a:gd name="T3" fmla="*/ 21 h 81"/>
                <a:gd name="T4" fmla="*/ 27 w 81"/>
                <a:gd name="T5" fmla="*/ 27 h 81"/>
                <a:gd name="T6" fmla="*/ 21 w 81"/>
                <a:gd name="T7" fmla="*/ 31 h 81"/>
                <a:gd name="T8" fmla="*/ 16 w 81"/>
                <a:gd name="T9" fmla="*/ 32 h 81"/>
                <a:gd name="T10" fmla="*/ 9 w 81"/>
                <a:gd name="T11" fmla="*/ 31 h 81"/>
                <a:gd name="T12" fmla="*/ 5 w 81"/>
                <a:gd name="T13" fmla="*/ 27 h 81"/>
                <a:gd name="T14" fmla="*/ 2 w 81"/>
                <a:gd name="T15" fmla="*/ 21 h 81"/>
                <a:gd name="T16" fmla="*/ 0 w 81"/>
                <a:gd name="T17" fmla="*/ 16 h 81"/>
                <a:gd name="T18" fmla="*/ 2 w 81"/>
                <a:gd name="T19" fmla="*/ 9 h 81"/>
                <a:gd name="T20" fmla="*/ 5 w 81"/>
                <a:gd name="T21" fmla="*/ 5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5 h 81"/>
                <a:gd name="T30" fmla="*/ 31 w 81"/>
                <a:gd name="T31" fmla="*/ 9 h 81"/>
                <a:gd name="T32" fmla="*/ 32 w 81"/>
                <a:gd name="T33" fmla="*/ 16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0" name="Freeform 350"/>
            <p:cNvSpPr>
              <a:spLocks/>
            </p:cNvSpPr>
            <p:nvPr/>
          </p:nvSpPr>
          <p:spPr bwMode="auto">
            <a:xfrm>
              <a:off x="2548" y="2507"/>
              <a:ext cx="64" cy="64"/>
            </a:xfrm>
            <a:custGeom>
              <a:avLst/>
              <a:gdLst>
                <a:gd name="T0" fmla="*/ 32 w 81"/>
                <a:gd name="T1" fmla="*/ 16 h 81"/>
                <a:gd name="T2" fmla="*/ 31 w 81"/>
                <a:gd name="T3" fmla="*/ 21 h 81"/>
                <a:gd name="T4" fmla="*/ 27 w 81"/>
                <a:gd name="T5" fmla="*/ 27 h 81"/>
                <a:gd name="T6" fmla="*/ 21 w 81"/>
                <a:gd name="T7" fmla="*/ 31 h 81"/>
                <a:gd name="T8" fmla="*/ 16 w 81"/>
                <a:gd name="T9" fmla="*/ 32 h 81"/>
                <a:gd name="T10" fmla="*/ 9 w 81"/>
                <a:gd name="T11" fmla="*/ 31 h 81"/>
                <a:gd name="T12" fmla="*/ 5 w 81"/>
                <a:gd name="T13" fmla="*/ 27 h 81"/>
                <a:gd name="T14" fmla="*/ 2 w 81"/>
                <a:gd name="T15" fmla="*/ 21 h 81"/>
                <a:gd name="T16" fmla="*/ 0 w 81"/>
                <a:gd name="T17" fmla="*/ 16 h 81"/>
                <a:gd name="T18" fmla="*/ 2 w 81"/>
                <a:gd name="T19" fmla="*/ 9 h 81"/>
                <a:gd name="T20" fmla="*/ 5 w 81"/>
                <a:gd name="T21" fmla="*/ 5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5 h 81"/>
                <a:gd name="T30" fmla="*/ 31 w 81"/>
                <a:gd name="T31" fmla="*/ 9 h 81"/>
                <a:gd name="T32" fmla="*/ 32 w 81"/>
                <a:gd name="T33" fmla="*/ 16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B000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1" name="Freeform 351"/>
            <p:cNvSpPr>
              <a:spLocks/>
            </p:cNvSpPr>
            <p:nvPr/>
          </p:nvSpPr>
          <p:spPr bwMode="auto">
            <a:xfrm>
              <a:off x="2548" y="2507"/>
              <a:ext cx="64" cy="64"/>
            </a:xfrm>
            <a:custGeom>
              <a:avLst/>
              <a:gdLst>
                <a:gd name="T0" fmla="*/ 32 w 81"/>
                <a:gd name="T1" fmla="*/ 16 h 81"/>
                <a:gd name="T2" fmla="*/ 31 w 81"/>
                <a:gd name="T3" fmla="*/ 21 h 81"/>
                <a:gd name="T4" fmla="*/ 27 w 81"/>
                <a:gd name="T5" fmla="*/ 27 h 81"/>
                <a:gd name="T6" fmla="*/ 21 w 81"/>
                <a:gd name="T7" fmla="*/ 31 h 81"/>
                <a:gd name="T8" fmla="*/ 16 w 81"/>
                <a:gd name="T9" fmla="*/ 32 h 81"/>
                <a:gd name="T10" fmla="*/ 9 w 81"/>
                <a:gd name="T11" fmla="*/ 31 h 81"/>
                <a:gd name="T12" fmla="*/ 5 w 81"/>
                <a:gd name="T13" fmla="*/ 27 h 81"/>
                <a:gd name="T14" fmla="*/ 2 w 81"/>
                <a:gd name="T15" fmla="*/ 21 h 81"/>
                <a:gd name="T16" fmla="*/ 0 w 81"/>
                <a:gd name="T17" fmla="*/ 16 h 81"/>
                <a:gd name="T18" fmla="*/ 2 w 81"/>
                <a:gd name="T19" fmla="*/ 9 h 81"/>
                <a:gd name="T20" fmla="*/ 5 w 81"/>
                <a:gd name="T21" fmla="*/ 5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5 h 81"/>
                <a:gd name="T30" fmla="*/ 31 w 81"/>
                <a:gd name="T31" fmla="*/ 9 h 81"/>
                <a:gd name="T32" fmla="*/ 32 w 81"/>
                <a:gd name="T33" fmla="*/ 16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2" name="Freeform 352"/>
            <p:cNvSpPr>
              <a:spLocks/>
            </p:cNvSpPr>
            <p:nvPr/>
          </p:nvSpPr>
          <p:spPr bwMode="auto">
            <a:xfrm>
              <a:off x="2802" y="3650"/>
              <a:ext cx="64" cy="63"/>
            </a:xfrm>
            <a:custGeom>
              <a:avLst/>
              <a:gdLst>
                <a:gd name="T0" fmla="*/ 32 w 81"/>
                <a:gd name="T1" fmla="*/ 15 h 81"/>
                <a:gd name="T2" fmla="*/ 31 w 81"/>
                <a:gd name="T3" fmla="*/ 20 h 81"/>
                <a:gd name="T4" fmla="*/ 27 w 81"/>
                <a:gd name="T5" fmla="*/ 26 h 81"/>
                <a:gd name="T6" fmla="*/ 21 w 81"/>
                <a:gd name="T7" fmla="*/ 29 h 81"/>
                <a:gd name="T8" fmla="*/ 16 w 81"/>
                <a:gd name="T9" fmla="*/ 30 h 81"/>
                <a:gd name="T10" fmla="*/ 9 w 81"/>
                <a:gd name="T11" fmla="*/ 29 h 81"/>
                <a:gd name="T12" fmla="*/ 5 w 81"/>
                <a:gd name="T13" fmla="*/ 26 h 81"/>
                <a:gd name="T14" fmla="*/ 2 w 81"/>
                <a:gd name="T15" fmla="*/ 20 h 81"/>
                <a:gd name="T16" fmla="*/ 0 w 81"/>
                <a:gd name="T17" fmla="*/ 15 h 81"/>
                <a:gd name="T18" fmla="*/ 2 w 81"/>
                <a:gd name="T19" fmla="*/ 9 h 81"/>
                <a:gd name="T20" fmla="*/ 5 w 81"/>
                <a:gd name="T21" fmla="*/ 4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4 h 81"/>
                <a:gd name="T30" fmla="*/ 31 w 81"/>
                <a:gd name="T31" fmla="*/ 9 h 81"/>
                <a:gd name="T32" fmla="*/ 32 w 81"/>
                <a:gd name="T33" fmla="*/ 15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8F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3" name="Freeform 353"/>
            <p:cNvSpPr>
              <a:spLocks/>
            </p:cNvSpPr>
            <p:nvPr/>
          </p:nvSpPr>
          <p:spPr bwMode="auto">
            <a:xfrm>
              <a:off x="2802" y="3650"/>
              <a:ext cx="64" cy="63"/>
            </a:xfrm>
            <a:custGeom>
              <a:avLst/>
              <a:gdLst>
                <a:gd name="T0" fmla="*/ 32 w 81"/>
                <a:gd name="T1" fmla="*/ 15 h 81"/>
                <a:gd name="T2" fmla="*/ 31 w 81"/>
                <a:gd name="T3" fmla="*/ 20 h 81"/>
                <a:gd name="T4" fmla="*/ 27 w 81"/>
                <a:gd name="T5" fmla="*/ 26 h 81"/>
                <a:gd name="T6" fmla="*/ 21 w 81"/>
                <a:gd name="T7" fmla="*/ 29 h 81"/>
                <a:gd name="T8" fmla="*/ 16 w 81"/>
                <a:gd name="T9" fmla="*/ 30 h 81"/>
                <a:gd name="T10" fmla="*/ 9 w 81"/>
                <a:gd name="T11" fmla="*/ 29 h 81"/>
                <a:gd name="T12" fmla="*/ 5 w 81"/>
                <a:gd name="T13" fmla="*/ 26 h 81"/>
                <a:gd name="T14" fmla="*/ 2 w 81"/>
                <a:gd name="T15" fmla="*/ 20 h 81"/>
                <a:gd name="T16" fmla="*/ 0 w 81"/>
                <a:gd name="T17" fmla="*/ 15 h 81"/>
                <a:gd name="T18" fmla="*/ 2 w 81"/>
                <a:gd name="T19" fmla="*/ 9 h 81"/>
                <a:gd name="T20" fmla="*/ 5 w 81"/>
                <a:gd name="T21" fmla="*/ 4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4 h 81"/>
                <a:gd name="T30" fmla="*/ 31 w 81"/>
                <a:gd name="T31" fmla="*/ 9 h 81"/>
                <a:gd name="T32" fmla="*/ 32 w 81"/>
                <a:gd name="T33" fmla="*/ 15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4" name="Freeform 354"/>
            <p:cNvSpPr>
              <a:spLocks/>
            </p:cNvSpPr>
            <p:nvPr/>
          </p:nvSpPr>
          <p:spPr bwMode="auto">
            <a:xfrm>
              <a:off x="2294" y="2951"/>
              <a:ext cx="64" cy="64"/>
            </a:xfrm>
            <a:custGeom>
              <a:avLst/>
              <a:gdLst>
                <a:gd name="T0" fmla="*/ 32 w 81"/>
                <a:gd name="T1" fmla="*/ 16 h 81"/>
                <a:gd name="T2" fmla="*/ 31 w 81"/>
                <a:gd name="T3" fmla="*/ 21 h 81"/>
                <a:gd name="T4" fmla="*/ 27 w 81"/>
                <a:gd name="T5" fmla="*/ 27 h 81"/>
                <a:gd name="T6" fmla="*/ 21 w 81"/>
                <a:gd name="T7" fmla="*/ 31 h 81"/>
                <a:gd name="T8" fmla="*/ 16 w 81"/>
                <a:gd name="T9" fmla="*/ 32 h 81"/>
                <a:gd name="T10" fmla="*/ 9 w 81"/>
                <a:gd name="T11" fmla="*/ 31 h 81"/>
                <a:gd name="T12" fmla="*/ 5 w 81"/>
                <a:gd name="T13" fmla="*/ 27 h 81"/>
                <a:gd name="T14" fmla="*/ 2 w 81"/>
                <a:gd name="T15" fmla="*/ 21 h 81"/>
                <a:gd name="T16" fmla="*/ 0 w 81"/>
                <a:gd name="T17" fmla="*/ 16 h 81"/>
                <a:gd name="T18" fmla="*/ 2 w 81"/>
                <a:gd name="T19" fmla="*/ 9 h 81"/>
                <a:gd name="T20" fmla="*/ 5 w 81"/>
                <a:gd name="T21" fmla="*/ 5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5 h 81"/>
                <a:gd name="T30" fmla="*/ 31 w 81"/>
                <a:gd name="T31" fmla="*/ 9 h 81"/>
                <a:gd name="T32" fmla="*/ 32 w 81"/>
                <a:gd name="T33" fmla="*/ 16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8F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5" name="Freeform 355"/>
            <p:cNvSpPr>
              <a:spLocks/>
            </p:cNvSpPr>
            <p:nvPr/>
          </p:nvSpPr>
          <p:spPr bwMode="auto">
            <a:xfrm>
              <a:off x="2294" y="2951"/>
              <a:ext cx="64" cy="64"/>
            </a:xfrm>
            <a:custGeom>
              <a:avLst/>
              <a:gdLst>
                <a:gd name="T0" fmla="*/ 32 w 81"/>
                <a:gd name="T1" fmla="*/ 16 h 81"/>
                <a:gd name="T2" fmla="*/ 31 w 81"/>
                <a:gd name="T3" fmla="*/ 21 h 81"/>
                <a:gd name="T4" fmla="*/ 27 w 81"/>
                <a:gd name="T5" fmla="*/ 27 h 81"/>
                <a:gd name="T6" fmla="*/ 21 w 81"/>
                <a:gd name="T7" fmla="*/ 31 h 81"/>
                <a:gd name="T8" fmla="*/ 16 w 81"/>
                <a:gd name="T9" fmla="*/ 32 h 81"/>
                <a:gd name="T10" fmla="*/ 9 w 81"/>
                <a:gd name="T11" fmla="*/ 31 h 81"/>
                <a:gd name="T12" fmla="*/ 5 w 81"/>
                <a:gd name="T13" fmla="*/ 27 h 81"/>
                <a:gd name="T14" fmla="*/ 2 w 81"/>
                <a:gd name="T15" fmla="*/ 21 h 81"/>
                <a:gd name="T16" fmla="*/ 0 w 81"/>
                <a:gd name="T17" fmla="*/ 16 h 81"/>
                <a:gd name="T18" fmla="*/ 2 w 81"/>
                <a:gd name="T19" fmla="*/ 9 h 81"/>
                <a:gd name="T20" fmla="*/ 5 w 81"/>
                <a:gd name="T21" fmla="*/ 5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5 h 81"/>
                <a:gd name="T30" fmla="*/ 31 w 81"/>
                <a:gd name="T31" fmla="*/ 9 h 81"/>
                <a:gd name="T32" fmla="*/ 32 w 81"/>
                <a:gd name="T33" fmla="*/ 16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6" name="Freeform 356"/>
            <p:cNvSpPr>
              <a:spLocks/>
            </p:cNvSpPr>
            <p:nvPr/>
          </p:nvSpPr>
          <p:spPr bwMode="auto">
            <a:xfrm>
              <a:off x="2294" y="3650"/>
              <a:ext cx="64" cy="63"/>
            </a:xfrm>
            <a:custGeom>
              <a:avLst/>
              <a:gdLst>
                <a:gd name="T0" fmla="*/ 32 w 81"/>
                <a:gd name="T1" fmla="*/ 15 h 81"/>
                <a:gd name="T2" fmla="*/ 31 w 81"/>
                <a:gd name="T3" fmla="*/ 20 h 81"/>
                <a:gd name="T4" fmla="*/ 27 w 81"/>
                <a:gd name="T5" fmla="*/ 26 h 81"/>
                <a:gd name="T6" fmla="*/ 21 w 81"/>
                <a:gd name="T7" fmla="*/ 29 h 81"/>
                <a:gd name="T8" fmla="*/ 16 w 81"/>
                <a:gd name="T9" fmla="*/ 30 h 81"/>
                <a:gd name="T10" fmla="*/ 9 w 81"/>
                <a:gd name="T11" fmla="*/ 29 h 81"/>
                <a:gd name="T12" fmla="*/ 5 w 81"/>
                <a:gd name="T13" fmla="*/ 26 h 81"/>
                <a:gd name="T14" fmla="*/ 2 w 81"/>
                <a:gd name="T15" fmla="*/ 20 h 81"/>
                <a:gd name="T16" fmla="*/ 0 w 81"/>
                <a:gd name="T17" fmla="*/ 15 h 81"/>
                <a:gd name="T18" fmla="*/ 2 w 81"/>
                <a:gd name="T19" fmla="*/ 9 h 81"/>
                <a:gd name="T20" fmla="*/ 5 w 81"/>
                <a:gd name="T21" fmla="*/ 4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4 h 81"/>
                <a:gd name="T30" fmla="*/ 31 w 81"/>
                <a:gd name="T31" fmla="*/ 9 h 81"/>
                <a:gd name="T32" fmla="*/ 32 w 81"/>
                <a:gd name="T33" fmla="*/ 15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8F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7" name="Freeform 357"/>
            <p:cNvSpPr>
              <a:spLocks/>
            </p:cNvSpPr>
            <p:nvPr/>
          </p:nvSpPr>
          <p:spPr bwMode="auto">
            <a:xfrm>
              <a:off x="2294" y="3650"/>
              <a:ext cx="64" cy="63"/>
            </a:xfrm>
            <a:custGeom>
              <a:avLst/>
              <a:gdLst>
                <a:gd name="T0" fmla="*/ 32 w 81"/>
                <a:gd name="T1" fmla="*/ 15 h 81"/>
                <a:gd name="T2" fmla="*/ 31 w 81"/>
                <a:gd name="T3" fmla="*/ 20 h 81"/>
                <a:gd name="T4" fmla="*/ 27 w 81"/>
                <a:gd name="T5" fmla="*/ 26 h 81"/>
                <a:gd name="T6" fmla="*/ 21 w 81"/>
                <a:gd name="T7" fmla="*/ 29 h 81"/>
                <a:gd name="T8" fmla="*/ 16 w 81"/>
                <a:gd name="T9" fmla="*/ 30 h 81"/>
                <a:gd name="T10" fmla="*/ 9 w 81"/>
                <a:gd name="T11" fmla="*/ 29 h 81"/>
                <a:gd name="T12" fmla="*/ 5 w 81"/>
                <a:gd name="T13" fmla="*/ 26 h 81"/>
                <a:gd name="T14" fmla="*/ 2 w 81"/>
                <a:gd name="T15" fmla="*/ 20 h 81"/>
                <a:gd name="T16" fmla="*/ 0 w 81"/>
                <a:gd name="T17" fmla="*/ 15 h 81"/>
                <a:gd name="T18" fmla="*/ 2 w 81"/>
                <a:gd name="T19" fmla="*/ 9 h 81"/>
                <a:gd name="T20" fmla="*/ 5 w 81"/>
                <a:gd name="T21" fmla="*/ 4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4 h 81"/>
                <a:gd name="T30" fmla="*/ 31 w 81"/>
                <a:gd name="T31" fmla="*/ 9 h 81"/>
                <a:gd name="T32" fmla="*/ 32 w 81"/>
                <a:gd name="T33" fmla="*/ 15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8" name="Freeform 358"/>
            <p:cNvSpPr>
              <a:spLocks/>
            </p:cNvSpPr>
            <p:nvPr/>
          </p:nvSpPr>
          <p:spPr bwMode="auto">
            <a:xfrm>
              <a:off x="2688" y="2785"/>
              <a:ext cx="56" cy="57"/>
            </a:xfrm>
            <a:custGeom>
              <a:avLst/>
              <a:gdLst>
                <a:gd name="T0" fmla="*/ 26 w 72"/>
                <a:gd name="T1" fmla="*/ 14 h 72"/>
                <a:gd name="T2" fmla="*/ 26 w 72"/>
                <a:gd name="T3" fmla="*/ 20 h 72"/>
                <a:gd name="T4" fmla="*/ 23 w 72"/>
                <a:gd name="T5" fmla="*/ 25 h 72"/>
                <a:gd name="T6" fmla="*/ 19 w 72"/>
                <a:gd name="T7" fmla="*/ 28 h 72"/>
                <a:gd name="T8" fmla="*/ 13 w 72"/>
                <a:gd name="T9" fmla="*/ 29 h 72"/>
                <a:gd name="T10" fmla="*/ 9 w 72"/>
                <a:gd name="T11" fmla="*/ 28 h 72"/>
                <a:gd name="T12" fmla="*/ 4 w 72"/>
                <a:gd name="T13" fmla="*/ 25 h 72"/>
                <a:gd name="T14" fmla="*/ 2 w 72"/>
                <a:gd name="T15" fmla="*/ 20 h 72"/>
                <a:gd name="T16" fmla="*/ 0 w 72"/>
                <a:gd name="T17" fmla="*/ 14 h 72"/>
                <a:gd name="T18" fmla="*/ 2 w 72"/>
                <a:gd name="T19" fmla="*/ 9 h 72"/>
                <a:gd name="T20" fmla="*/ 4 w 72"/>
                <a:gd name="T21" fmla="*/ 5 h 72"/>
                <a:gd name="T22" fmla="*/ 9 w 72"/>
                <a:gd name="T23" fmla="*/ 2 h 72"/>
                <a:gd name="T24" fmla="*/ 13 w 72"/>
                <a:gd name="T25" fmla="*/ 0 h 72"/>
                <a:gd name="T26" fmla="*/ 19 w 72"/>
                <a:gd name="T27" fmla="*/ 2 h 72"/>
                <a:gd name="T28" fmla="*/ 23 w 72"/>
                <a:gd name="T29" fmla="*/ 5 h 72"/>
                <a:gd name="T30" fmla="*/ 26 w 72"/>
                <a:gd name="T31" fmla="*/ 9 h 72"/>
                <a:gd name="T32" fmla="*/ 26 w 72"/>
                <a:gd name="T33" fmla="*/ 14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0"/>
                  </a:lnTo>
                  <a:lnTo>
                    <a:pt x="62" y="62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3" y="69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3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59" name="Freeform 359"/>
            <p:cNvSpPr>
              <a:spLocks/>
            </p:cNvSpPr>
            <p:nvPr/>
          </p:nvSpPr>
          <p:spPr bwMode="auto">
            <a:xfrm>
              <a:off x="2688" y="2785"/>
              <a:ext cx="56" cy="57"/>
            </a:xfrm>
            <a:custGeom>
              <a:avLst/>
              <a:gdLst>
                <a:gd name="T0" fmla="*/ 26 w 72"/>
                <a:gd name="T1" fmla="*/ 14 h 72"/>
                <a:gd name="T2" fmla="*/ 26 w 72"/>
                <a:gd name="T3" fmla="*/ 20 h 72"/>
                <a:gd name="T4" fmla="*/ 23 w 72"/>
                <a:gd name="T5" fmla="*/ 25 h 72"/>
                <a:gd name="T6" fmla="*/ 19 w 72"/>
                <a:gd name="T7" fmla="*/ 28 h 72"/>
                <a:gd name="T8" fmla="*/ 13 w 72"/>
                <a:gd name="T9" fmla="*/ 29 h 72"/>
                <a:gd name="T10" fmla="*/ 9 w 72"/>
                <a:gd name="T11" fmla="*/ 28 h 72"/>
                <a:gd name="T12" fmla="*/ 4 w 72"/>
                <a:gd name="T13" fmla="*/ 25 h 72"/>
                <a:gd name="T14" fmla="*/ 2 w 72"/>
                <a:gd name="T15" fmla="*/ 20 h 72"/>
                <a:gd name="T16" fmla="*/ 0 w 72"/>
                <a:gd name="T17" fmla="*/ 14 h 72"/>
                <a:gd name="T18" fmla="*/ 2 w 72"/>
                <a:gd name="T19" fmla="*/ 9 h 72"/>
                <a:gd name="T20" fmla="*/ 4 w 72"/>
                <a:gd name="T21" fmla="*/ 5 h 72"/>
                <a:gd name="T22" fmla="*/ 9 w 72"/>
                <a:gd name="T23" fmla="*/ 2 h 72"/>
                <a:gd name="T24" fmla="*/ 13 w 72"/>
                <a:gd name="T25" fmla="*/ 0 h 72"/>
                <a:gd name="T26" fmla="*/ 19 w 72"/>
                <a:gd name="T27" fmla="*/ 2 h 72"/>
                <a:gd name="T28" fmla="*/ 23 w 72"/>
                <a:gd name="T29" fmla="*/ 5 h 72"/>
                <a:gd name="T30" fmla="*/ 26 w 72"/>
                <a:gd name="T31" fmla="*/ 9 h 72"/>
                <a:gd name="T32" fmla="*/ 26 w 72"/>
                <a:gd name="T33" fmla="*/ 14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0"/>
                  </a:lnTo>
                  <a:lnTo>
                    <a:pt x="62" y="62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3" y="69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3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0" name="Freeform 360"/>
            <p:cNvSpPr>
              <a:spLocks/>
            </p:cNvSpPr>
            <p:nvPr/>
          </p:nvSpPr>
          <p:spPr bwMode="auto">
            <a:xfrm>
              <a:off x="2889" y="3469"/>
              <a:ext cx="57" cy="56"/>
            </a:xfrm>
            <a:custGeom>
              <a:avLst/>
              <a:gdLst>
                <a:gd name="T0" fmla="*/ 29 w 72"/>
                <a:gd name="T1" fmla="*/ 13 h 72"/>
                <a:gd name="T2" fmla="*/ 28 w 72"/>
                <a:gd name="T3" fmla="*/ 19 h 72"/>
                <a:gd name="T4" fmla="*/ 24 w 72"/>
                <a:gd name="T5" fmla="*/ 23 h 72"/>
                <a:gd name="T6" fmla="*/ 20 w 72"/>
                <a:gd name="T7" fmla="*/ 26 h 72"/>
                <a:gd name="T8" fmla="*/ 14 w 72"/>
                <a:gd name="T9" fmla="*/ 26 h 72"/>
                <a:gd name="T10" fmla="*/ 8 w 72"/>
                <a:gd name="T11" fmla="*/ 26 h 72"/>
                <a:gd name="T12" fmla="*/ 4 w 72"/>
                <a:gd name="T13" fmla="*/ 23 h 72"/>
                <a:gd name="T14" fmla="*/ 2 w 72"/>
                <a:gd name="T15" fmla="*/ 19 h 72"/>
                <a:gd name="T16" fmla="*/ 0 w 72"/>
                <a:gd name="T17" fmla="*/ 13 h 72"/>
                <a:gd name="T18" fmla="*/ 2 w 72"/>
                <a:gd name="T19" fmla="*/ 8 h 72"/>
                <a:gd name="T20" fmla="*/ 4 w 72"/>
                <a:gd name="T21" fmla="*/ 4 h 72"/>
                <a:gd name="T22" fmla="*/ 8 w 72"/>
                <a:gd name="T23" fmla="*/ 2 h 72"/>
                <a:gd name="T24" fmla="*/ 14 w 72"/>
                <a:gd name="T25" fmla="*/ 0 h 72"/>
                <a:gd name="T26" fmla="*/ 20 w 72"/>
                <a:gd name="T27" fmla="*/ 2 h 72"/>
                <a:gd name="T28" fmla="*/ 24 w 72"/>
                <a:gd name="T29" fmla="*/ 4 h 72"/>
                <a:gd name="T30" fmla="*/ 28 w 72"/>
                <a:gd name="T31" fmla="*/ 8 h 72"/>
                <a:gd name="T32" fmla="*/ 29 w 72"/>
                <a:gd name="T33" fmla="*/ 13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1"/>
                  </a:lnTo>
                  <a:lnTo>
                    <a:pt x="61" y="61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2" y="69"/>
                  </a:lnTo>
                  <a:lnTo>
                    <a:pt x="10" y="61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1" y="10"/>
                  </a:lnTo>
                  <a:lnTo>
                    <a:pt x="69" y="2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1" name="Freeform 361"/>
            <p:cNvSpPr>
              <a:spLocks/>
            </p:cNvSpPr>
            <p:nvPr/>
          </p:nvSpPr>
          <p:spPr bwMode="auto">
            <a:xfrm>
              <a:off x="2889" y="3469"/>
              <a:ext cx="57" cy="56"/>
            </a:xfrm>
            <a:custGeom>
              <a:avLst/>
              <a:gdLst>
                <a:gd name="T0" fmla="*/ 29 w 72"/>
                <a:gd name="T1" fmla="*/ 13 h 72"/>
                <a:gd name="T2" fmla="*/ 28 w 72"/>
                <a:gd name="T3" fmla="*/ 19 h 72"/>
                <a:gd name="T4" fmla="*/ 24 w 72"/>
                <a:gd name="T5" fmla="*/ 23 h 72"/>
                <a:gd name="T6" fmla="*/ 20 w 72"/>
                <a:gd name="T7" fmla="*/ 26 h 72"/>
                <a:gd name="T8" fmla="*/ 14 w 72"/>
                <a:gd name="T9" fmla="*/ 26 h 72"/>
                <a:gd name="T10" fmla="*/ 8 w 72"/>
                <a:gd name="T11" fmla="*/ 26 h 72"/>
                <a:gd name="T12" fmla="*/ 4 w 72"/>
                <a:gd name="T13" fmla="*/ 23 h 72"/>
                <a:gd name="T14" fmla="*/ 2 w 72"/>
                <a:gd name="T15" fmla="*/ 19 h 72"/>
                <a:gd name="T16" fmla="*/ 0 w 72"/>
                <a:gd name="T17" fmla="*/ 13 h 72"/>
                <a:gd name="T18" fmla="*/ 2 w 72"/>
                <a:gd name="T19" fmla="*/ 8 h 72"/>
                <a:gd name="T20" fmla="*/ 4 w 72"/>
                <a:gd name="T21" fmla="*/ 4 h 72"/>
                <a:gd name="T22" fmla="*/ 8 w 72"/>
                <a:gd name="T23" fmla="*/ 2 h 72"/>
                <a:gd name="T24" fmla="*/ 14 w 72"/>
                <a:gd name="T25" fmla="*/ 0 h 72"/>
                <a:gd name="T26" fmla="*/ 20 w 72"/>
                <a:gd name="T27" fmla="*/ 2 h 72"/>
                <a:gd name="T28" fmla="*/ 24 w 72"/>
                <a:gd name="T29" fmla="*/ 4 h 72"/>
                <a:gd name="T30" fmla="*/ 28 w 72"/>
                <a:gd name="T31" fmla="*/ 8 h 72"/>
                <a:gd name="T32" fmla="*/ 29 w 72"/>
                <a:gd name="T33" fmla="*/ 13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1"/>
                  </a:lnTo>
                  <a:lnTo>
                    <a:pt x="61" y="61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2" y="69"/>
                  </a:lnTo>
                  <a:lnTo>
                    <a:pt x="10" y="61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1" y="10"/>
                  </a:lnTo>
                  <a:lnTo>
                    <a:pt x="69" y="22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2" name="Freeform 362"/>
            <p:cNvSpPr>
              <a:spLocks/>
            </p:cNvSpPr>
            <p:nvPr/>
          </p:nvSpPr>
          <p:spPr bwMode="auto">
            <a:xfrm>
              <a:off x="2802" y="2951"/>
              <a:ext cx="64" cy="64"/>
            </a:xfrm>
            <a:custGeom>
              <a:avLst/>
              <a:gdLst>
                <a:gd name="T0" fmla="*/ 32 w 81"/>
                <a:gd name="T1" fmla="*/ 16 h 81"/>
                <a:gd name="T2" fmla="*/ 31 w 81"/>
                <a:gd name="T3" fmla="*/ 21 h 81"/>
                <a:gd name="T4" fmla="*/ 27 w 81"/>
                <a:gd name="T5" fmla="*/ 27 h 81"/>
                <a:gd name="T6" fmla="*/ 21 w 81"/>
                <a:gd name="T7" fmla="*/ 31 h 81"/>
                <a:gd name="T8" fmla="*/ 16 w 81"/>
                <a:gd name="T9" fmla="*/ 32 h 81"/>
                <a:gd name="T10" fmla="*/ 9 w 81"/>
                <a:gd name="T11" fmla="*/ 31 h 81"/>
                <a:gd name="T12" fmla="*/ 5 w 81"/>
                <a:gd name="T13" fmla="*/ 27 h 81"/>
                <a:gd name="T14" fmla="*/ 2 w 81"/>
                <a:gd name="T15" fmla="*/ 21 h 81"/>
                <a:gd name="T16" fmla="*/ 0 w 81"/>
                <a:gd name="T17" fmla="*/ 16 h 81"/>
                <a:gd name="T18" fmla="*/ 2 w 81"/>
                <a:gd name="T19" fmla="*/ 9 h 81"/>
                <a:gd name="T20" fmla="*/ 5 w 81"/>
                <a:gd name="T21" fmla="*/ 5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5 h 81"/>
                <a:gd name="T30" fmla="*/ 31 w 81"/>
                <a:gd name="T31" fmla="*/ 9 h 81"/>
                <a:gd name="T32" fmla="*/ 32 w 81"/>
                <a:gd name="T33" fmla="*/ 16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8F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3" name="Freeform 363"/>
            <p:cNvSpPr>
              <a:spLocks/>
            </p:cNvSpPr>
            <p:nvPr/>
          </p:nvSpPr>
          <p:spPr bwMode="auto">
            <a:xfrm>
              <a:off x="2802" y="2951"/>
              <a:ext cx="64" cy="64"/>
            </a:xfrm>
            <a:custGeom>
              <a:avLst/>
              <a:gdLst>
                <a:gd name="T0" fmla="*/ 32 w 81"/>
                <a:gd name="T1" fmla="*/ 16 h 81"/>
                <a:gd name="T2" fmla="*/ 31 w 81"/>
                <a:gd name="T3" fmla="*/ 21 h 81"/>
                <a:gd name="T4" fmla="*/ 27 w 81"/>
                <a:gd name="T5" fmla="*/ 27 h 81"/>
                <a:gd name="T6" fmla="*/ 21 w 81"/>
                <a:gd name="T7" fmla="*/ 31 h 81"/>
                <a:gd name="T8" fmla="*/ 16 w 81"/>
                <a:gd name="T9" fmla="*/ 32 h 81"/>
                <a:gd name="T10" fmla="*/ 9 w 81"/>
                <a:gd name="T11" fmla="*/ 31 h 81"/>
                <a:gd name="T12" fmla="*/ 5 w 81"/>
                <a:gd name="T13" fmla="*/ 27 h 81"/>
                <a:gd name="T14" fmla="*/ 2 w 81"/>
                <a:gd name="T15" fmla="*/ 21 h 81"/>
                <a:gd name="T16" fmla="*/ 0 w 81"/>
                <a:gd name="T17" fmla="*/ 16 h 81"/>
                <a:gd name="T18" fmla="*/ 2 w 81"/>
                <a:gd name="T19" fmla="*/ 9 h 81"/>
                <a:gd name="T20" fmla="*/ 5 w 81"/>
                <a:gd name="T21" fmla="*/ 5 h 81"/>
                <a:gd name="T22" fmla="*/ 9 w 81"/>
                <a:gd name="T23" fmla="*/ 2 h 81"/>
                <a:gd name="T24" fmla="*/ 16 w 81"/>
                <a:gd name="T25" fmla="*/ 0 h 81"/>
                <a:gd name="T26" fmla="*/ 21 w 81"/>
                <a:gd name="T27" fmla="*/ 2 h 81"/>
                <a:gd name="T28" fmla="*/ 27 w 81"/>
                <a:gd name="T29" fmla="*/ 5 h 81"/>
                <a:gd name="T30" fmla="*/ 31 w 81"/>
                <a:gd name="T31" fmla="*/ 9 h 81"/>
                <a:gd name="T32" fmla="*/ 32 w 81"/>
                <a:gd name="T33" fmla="*/ 16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4" name="Freeform 364"/>
            <p:cNvSpPr>
              <a:spLocks/>
            </p:cNvSpPr>
            <p:nvPr/>
          </p:nvSpPr>
          <p:spPr bwMode="auto">
            <a:xfrm>
              <a:off x="3842" y="2517"/>
              <a:ext cx="56" cy="56"/>
            </a:xfrm>
            <a:custGeom>
              <a:avLst/>
              <a:gdLst>
                <a:gd name="T0" fmla="*/ 26 w 72"/>
                <a:gd name="T1" fmla="*/ 13 h 72"/>
                <a:gd name="T2" fmla="*/ 26 w 72"/>
                <a:gd name="T3" fmla="*/ 18 h 72"/>
                <a:gd name="T4" fmla="*/ 23 w 72"/>
                <a:gd name="T5" fmla="*/ 23 h 72"/>
                <a:gd name="T6" fmla="*/ 18 w 72"/>
                <a:gd name="T7" fmla="*/ 26 h 72"/>
                <a:gd name="T8" fmla="*/ 13 w 72"/>
                <a:gd name="T9" fmla="*/ 26 h 72"/>
                <a:gd name="T10" fmla="*/ 7 w 72"/>
                <a:gd name="T11" fmla="*/ 26 h 72"/>
                <a:gd name="T12" fmla="*/ 4 w 72"/>
                <a:gd name="T13" fmla="*/ 23 h 72"/>
                <a:gd name="T14" fmla="*/ 2 w 72"/>
                <a:gd name="T15" fmla="*/ 18 h 72"/>
                <a:gd name="T16" fmla="*/ 0 w 72"/>
                <a:gd name="T17" fmla="*/ 13 h 72"/>
                <a:gd name="T18" fmla="*/ 2 w 72"/>
                <a:gd name="T19" fmla="*/ 7 h 72"/>
                <a:gd name="T20" fmla="*/ 4 w 72"/>
                <a:gd name="T21" fmla="*/ 4 h 72"/>
                <a:gd name="T22" fmla="*/ 7 w 72"/>
                <a:gd name="T23" fmla="*/ 1 h 72"/>
                <a:gd name="T24" fmla="*/ 13 w 72"/>
                <a:gd name="T25" fmla="*/ 0 h 72"/>
                <a:gd name="T26" fmla="*/ 18 w 72"/>
                <a:gd name="T27" fmla="*/ 1 h 72"/>
                <a:gd name="T28" fmla="*/ 23 w 72"/>
                <a:gd name="T29" fmla="*/ 4 h 72"/>
                <a:gd name="T30" fmla="*/ 26 w 72"/>
                <a:gd name="T31" fmla="*/ 7 h 72"/>
                <a:gd name="T32" fmla="*/ 26 w 72"/>
                <a:gd name="T33" fmla="*/ 13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49"/>
                  </a:lnTo>
                  <a:lnTo>
                    <a:pt x="62" y="61"/>
                  </a:lnTo>
                  <a:lnTo>
                    <a:pt x="50" y="69"/>
                  </a:lnTo>
                  <a:lnTo>
                    <a:pt x="36" y="72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1" y="1"/>
                  </a:lnTo>
                  <a:lnTo>
                    <a:pt x="36" y="0"/>
                  </a:lnTo>
                  <a:lnTo>
                    <a:pt x="50" y="1"/>
                  </a:lnTo>
                  <a:lnTo>
                    <a:pt x="62" y="10"/>
                  </a:lnTo>
                  <a:lnTo>
                    <a:pt x="69" y="21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5" name="Freeform 365"/>
            <p:cNvSpPr>
              <a:spLocks/>
            </p:cNvSpPr>
            <p:nvPr/>
          </p:nvSpPr>
          <p:spPr bwMode="auto">
            <a:xfrm>
              <a:off x="3842" y="2517"/>
              <a:ext cx="56" cy="56"/>
            </a:xfrm>
            <a:custGeom>
              <a:avLst/>
              <a:gdLst>
                <a:gd name="T0" fmla="*/ 26 w 72"/>
                <a:gd name="T1" fmla="*/ 13 h 72"/>
                <a:gd name="T2" fmla="*/ 26 w 72"/>
                <a:gd name="T3" fmla="*/ 18 h 72"/>
                <a:gd name="T4" fmla="*/ 23 w 72"/>
                <a:gd name="T5" fmla="*/ 23 h 72"/>
                <a:gd name="T6" fmla="*/ 18 w 72"/>
                <a:gd name="T7" fmla="*/ 26 h 72"/>
                <a:gd name="T8" fmla="*/ 13 w 72"/>
                <a:gd name="T9" fmla="*/ 26 h 72"/>
                <a:gd name="T10" fmla="*/ 7 w 72"/>
                <a:gd name="T11" fmla="*/ 26 h 72"/>
                <a:gd name="T12" fmla="*/ 4 w 72"/>
                <a:gd name="T13" fmla="*/ 23 h 72"/>
                <a:gd name="T14" fmla="*/ 2 w 72"/>
                <a:gd name="T15" fmla="*/ 18 h 72"/>
                <a:gd name="T16" fmla="*/ 0 w 72"/>
                <a:gd name="T17" fmla="*/ 13 h 72"/>
                <a:gd name="T18" fmla="*/ 2 w 72"/>
                <a:gd name="T19" fmla="*/ 7 h 72"/>
                <a:gd name="T20" fmla="*/ 4 w 72"/>
                <a:gd name="T21" fmla="*/ 4 h 72"/>
                <a:gd name="T22" fmla="*/ 7 w 72"/>
                <a:gd name="T23" fmla="*/ 1 h 72"/>
                <a:gd name="T24" fmla="*/ 13 w 72"/>
                <a:gd name="T25" fmla="*/ 0 h 72"/>
                <a:gd name="T26" fmla="*/ 18 w 72"/>
                <a:gd name="T27" fmla="*/ 1 h 72"/>
                <a:gd name="T28" fmla="*/ 23 w 72"/>
                <a:gd name="T29" fmla="*/ 4 h 72"/>
                <a:gd name="T30" fmla="*/ 26 w 72"/>
                <a:gd name="T31" fmla="*/ 7 h 72"/>
                <a:gd name="T32" fmla="*/ 26 w 72"/>
                <a:gd name="T33" fmla="*/ 13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49"/>
                  </a:lnTo>
                  <a:lnTo>
                    <a:pt x="62" y="61"/>
                  </a:lnTo>
                  <a:lnTo>
                    <a:pt x="50" y="69"/>
                  </a:lnTo>
                  <a:lnTo>
                    <a:pt x="36" y="72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1" y="1"/>
                  </a:lnTo>
                  <a:lnTo>
                    <a:pt x="36" y="0"/>
                  </a:lnTo>
                  <a:lnTo>
                    <a:pt x="50" y="1"/>
                  </a:lnTo>
                  <a:lnTo>
                    <a:pt x="62" y="10"/>
                  </a:lnTo>
                  <a:lnTo>
                    <a:pt x="69" y="21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6" name="Freeform 366"/>
            <p:cNvSpPr>
              <a:spLocks/>
            </p:cNvSpPr>
            <p:nvPr/>
          </p:nvSpPr>
          <p:spPr bwMode="auto">
            <a:xfrm>
              <a:off x="4212" y="3575"/>
              <a:ext cx="57" cy="57"/>
            </a:xfrm>
            <a:custGeom>
              <a:avLst/>
              <a:gdLst>
                <a:gd name="T0" fmla="*/ 29 w 72"/>
                <a:gd name="T1" fmla="*/ 14 h 72"/>
                <a:gd name="T2" fmla="*/ 28 w 72"/>
                <a:gd name="T3" fmla="*/ 20 h 72"/>
                <a:gd name="T4" fmla="*/ 24 w 72"/>
                <a:gd name="T5" fmla="*/ 25 h 72"/>
                <a:gd name="T6" fmla="*/ 20 w 72"/>
                <a:gd name="T7" fmla="*/ 28 h 72"/>
                <a:gd name="T8" fmla="*/ 14 w 72"/>
                <a:gd name="T9" fmla="*/ 29 h 72"/>
                <a:gd name="T10" fmla="*/ 8 w 72"/>
                <a:gd name="T11" fmla="*/ 28 h 72"/>
                <a:gd name="T12" fmla="*/ 4 w 72"/>
                <a:gd name="T13" fmla="*/ 25 h 72"/>
                <a:gd name="T14" fmla="*/ 2 w 72"/>
                <a:gd name="T15" fmla="*/ 20 h 72"/>
                <a:gd name="T16" fmla="*/ 0 w 72"/>
                <a:gd name="T17" fmla="*/ 14 h 72"/>
                <a:gd name="T18" fmla="*/ 2 w 72"/>
                <a:gd name="T19" fmla="*/ 9 h 72"/>
                <a:gd name="T20" fmla="*/ 4 w 72"/>
                <a:gd name="T21" fmla="*/ 5 h 72"/>
                <a:gd name="T22" fmla="*/ 8 w 72"/>
                <a:gd name="T23" fmla="*/ 2 h 72"/>
                <a:gd name="T24" fmla="*/ 14 w 72"/>
                <a:gd name="T25" fmla="*/ 0 h 72"/>
                <a:gd name="T26" fmla="*/ 20 w 72"/>
                <a:gd name="T27" fmla="*/ 2 h 72"/>
                <a:gd name="T28" fmla="*/ 24 w 72"/>
                <a:gd name="T29" fmla="*/ 5 h 72"/>
                <a:gd name="T30" fmla="*/ 28 w 72"/>
                <a:gd name="T31" fmla="*/ 9 h 72"/>
                <a:gd name="T32" fmla="*/ 29 w 72"/>
                <a:gd name="T33" fmla="*/ 14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1"/>
                  </a:lnTo>
                  <a:lnTo>
                    <a:pt x="61" y="62"/>
                  </a:lnTo>
                  <a:lnTo>
                    <a:pt x="49" y="71"/>
                  </a:lnTo>
                  <a:lnTo>
                    <a:pt x="36" y="72"/>
                  </a:lnTo>
                  <a:lnTo>
                    <a:pt x="22" y="71"/>
                  </a:lnTo>
                  <a:lnTo>
                    <a:pt x="10" y="62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0" y="12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49" y="3"/>
                  </a:lnTo>
                  <a:lnTo>
                    <a:pt x="61" y="12"/>
                  </a:lnTo>
                  <a:lnTo>
                    <a:pt x="69" y="2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7" name="Freeform 367"/>
            <p:cNvSpPr>
              <a:spLocks/>
            </p:cNvSpPr>
            <p:nvPr/>
          </p:nvSpPr>
          <p:spPr bwMode="auto">
            <a:xfrm>
              <a:off x="4212" y="3575"/>
              <a:ext cx="57" cy="57"/>
            </a:xfrm>
            <a:custGeom>
              <a:avLst/>
              <a:gdLst>
                <a:gd name="T0" fmla="*/ 29 w 72"/>
                <a:gd name="T1" fmla="*/ 14 h 72"/>
                <a:gd name="T2" fmla="*/ 28 w 72"/>
                <a:gd name="T3" fmla="*/ 20 h 72"/>
                <a:gd name="T4" fmla="*/ 24 w 72"/>
                <a:gd name="T5" fmla="*/ 25 h 72"/>
                <a:gd name="T6" fmla="*/ 20 w 72"/>
                <a:gd name="T7" fmla="*/ 28 h 72"/>
                <a:gd name="T8" fmla="*/ 14 w 72"/>
                <a:gd name="T9" fmla="*/ 29 h 72"/>
                <a:gd name="T10" fmla="*/ 8 w 72"/>
                <a:gd name="T11" fmla="*/ 28 h 72"/>
                <a:gd name="T12" fmla="*/ 4 w 72"/>
                <a:gd name="T13" fmla="*/ 25 h 72"/>
                <a:gd name="T14" fmla="*/ 2 w 72"/>
                <a:gd name="T15" fmla="*/ 20 h 72"/>
                <a:gd name="T16" fmla="*/ 0 w 72"/>
                <a:gd name="T17" fmla="*/ 14 h 72"/>
                <a:gd name="T18" fmla="*/ 2 w 72"/>
                <a:gd name="T19" fmla="*/ 9 h 72"/>
                <a:gd name="T20" fmla="*/ 4 w 72"/>
                <a:gd name="T21" fmla="*/ 5 h 72"/>
                <a:gd name="T22" fmla="*/ 8 w 72"/>
                <a:gd name="T23" fmla="*/ 2 h 72"/>
                <a:gd name="T24" fmla="*/ 14 w 72"/>
                <a:gd name="T25" fmla="*/ 0 h 72"/>
                <a:gd name="T26" fmla="*/ 20 w 72"/>
                <a:gd name="T27" fmla="*/ 2 h 72"/>
                <a:gd name="T28" fmla="*/ 24 w 72"/>
                <a:gd name="T29" fmla="*/ 5 h 72"/>
                <a:gd name="T30" fmla="*/ 28 w 72"/>
                <a:gd name="T31" fmla="*/ 9 h 72"/>
                <a:gd name="T32" fmla="*/ 29 w 72"/>
                <a:gd name="T33" fmla="*/ 14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1"/>
                  </a:lnTo>
                  <a:lnTo>
                    <a:pt x="61" y="62"/>
                  </a:lnTo>
                  <a:lnTo>
                    <a:pt x="49" y="71"/>
                  </a:lnTo>
                  <a:lnTo>
                    <a:pt x="36" y="72"/>
                  </a:lnTo>
                  <a:lnTo>
                    <a:pt x="22" y="71"/>
                  </a:lnTo>
                  <a:lnTo>
                    <a:pt x="10" y="62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0" y="12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49" y="3"/>
                  </a:lnTo>
                  <a:lnTo>
                    <a:pt x="61" y="12"/>
                  </a:lnTo>
                  <a:lnTo>
                    <a:pt x="69" y="23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8" name="Freeform 368"/>
            <p:cNvSpPr>
              <a:spLocks/>
            </p:cNvSpPr>
            <p:nvPr/>
          </p:nvSpPr>
          <p:spPr bwMode="auto">
            <a:xfrm>
              <a:off x="5082" y="2628"/>
              <a:ext cx="56" cy="56"/>
            </a:xfrm>
            <a:custGeom>
              <a:avLst/>
              <a:gdLst>
                <a:gd name="T0" fmla="*/ 26 w 72"/>
                <a:gd name="T1" fmla="*/ 13 h 72"/>
                <a:gd name="T2" fmla="*/ 26 w 72"/>
                <a:gd name="T3" fmla="*/ 18 h 72"/>
                <a:gd name="T4" fmla="*/ 23 w 72"/>
                <a:gd name="T5" fmla="*/ 23 h 72"/>
                <a:gd name="T6" fmla="*/ 19 w 72"/>
                <a:gd name="T7" fmla="*/ 26 h 72"/>
                <a:gd name="T8" fmla="*/ 13 w 72"/>
                <a:gd name="T9" fmla="*/ 26 h 72"/>
                <a:gd name="T10" fmla="*/ 8 w 72"/>
                <a:gd name="T11" fmla="*/ 26 h 72"/>
                <a:gd name="T12" fmla="*/ 4 w 72"/>
                <a:gd name="T13" fmla="*/ 23 h 72"/>
                <a:gd name="T14" fmla="*/ 2 w 72"/>
                <a:gd name="T15" fmla="*/ 18 h 72"/>
                <a:gd name="T16" fmla="*/ 0 w 72"/>
                <a:gd name="T17" fmla="*/ 13 h 72"/>
                <a:gd name="T18" fmla="*/ 2 w 72"/>
                <a:gd name="T19" fmla="*/ 7 h 72"/>
                <a:gd name="T20" fmla="*/ 4 w 72"/>
                <a:gd name="T21" fmla="*/ 4 h 72"/>
                <a:gd name="T22" fmla="*/ 8 w 72"/>
                <a:gd name="T23" fmla="*/ 2 h 72"/>
                <a:gd name="T24" fmla="*/ 13 w 72"/>
                <a:gd name="T25" fmla="*/ 0 h 72"/>
                <a:gd name="T26" fmla="*/ 19 w 72"/>
                <a:gd name="T27" fmla="*/ 2 h 72"/>
                <a:gd name="T28" fmla="*/ 23 w 72"/>
                <a:gd name="T29" fmla="*/ 4 h 72"/>
                <a:gd name="T30" fmla="*/ 26 w 72"/>
                <a:gd name="T31" fmla="*/ 7 h 72"/>
                <a:gd name="T32" fmla="*/ 26 w 72"/>
                <a:gd name="T33" fmla="*/ 13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0"/>
                  </a:lnTo>
                  <a:lnTo>
                    <a:pt x="61" y="62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2" y="69"/>
                  </a:lnTo>
                  <a:lnTo>
                    <a:pt x="10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1" y="11"/>
                  </a:lnTo>
                  <a:lnTo>
                    <a:pt x="69" y="21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69" name="Freeform 369"/>
            <p:cNvSpPr>
              <a:spLocks/>
            </p:cNvSpPr>
            <p:nvPr/>
          </p:nvSpPr>
          <p:spPr bwMode="auto">
            <a:xfrm>
              <a:off x="5082" y="2628"/>
              <a:ext cx="56" cy="56"/>
            </a:xfrm>
            <a:custGeom>
              <a:avLst/>
              <a:gdLst>
                <a:gd name="T0" fmla="*/ 26 w 72"/>
                <a:gd name="T1" fmla="*/ 13 h 72"/>
                <a:gd name="T2" fmla="*/ 26 w 72"/>
                <a:gd name="T3" fmla="*/ 18 h 72"/>
                <a:gd name="T4" fmla="*/ 23 w 72"/>
                <a:gd name="T5" fmla="*/ 23 h 72"/>
                <a:gd name="T6" fmla="*/ 19 w 72"/>
                <a:gd name="T7" fmla="*/ 26 h 72"/>
                <a:gd name="T8" fmla="*/ 13 w 72"/>
                <a:gd name="T9" fmla="*/ 26 h 72"/>
                <a:gd name="T10" fmla="*/ 8 w 72"/>
                <a:gd name="T11" fmla="*/ 26 h 72"/>
                <a:gd name="T12" fmla="*/ 4 w 72"/>
                <a:gd name="T13" fmla="*/ 23 h 72"/>
                <a:gd name="T14" fmla="*/ 2 w 72"/>
                <a:gd name="T15" fmla="*/ 18 h 72"/>
                <a:gd name="T16" fmla="*/ 0 w 72"/>
                <a:gd name="T17" fmla="*/ 13 h 72"/>
                <a:gd name="T18" fmla="*/ 2 w 72"/>
                <a:gd name="T19" fmla="*/ 7 h 72"/>
                <a:gd name="T20" fmla="*/ 4 w 72"/>
                <a:gd name="T21" fmla="*/ 4 h 72"/>
                <a:gd name="T22" fmla="*/ 8 w 72"/>
                <a:gd name="T23" fmla="*/ 2 h 72"/>
                <a:gd name="T24" fmla="*/ 13 w 72"/>
                <a:gd name="T25" fmla="*/ 0 h 72"/>
                <a:gd name="T26" fmla="*/ 19 w 72"/>
                <a:gd name="T27" fmla="*/ 2 h 72"/>
                <a:gd name="T28" fmla="*/ 23 w 72"/>
                <a:gd name="T29" fmla="*/ 4 h 72"/>
                <a:gd name="T30" fmla="*/ 26 w 72"/>
                <a:gd name="T31" fmla="*/ 7 h 72"/>
                <a:gd name="T32" fmla="*/ 26 w 72"/>
                <a:gd name="T33" fmla="*/ 13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0"/>
                  </a:lnTo>
                  <a:lnTo>
                    <a:pt x="61" y="62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2" y="69"/>
                  </a:lnTo>
                  <a:lnTo>
                    <a:pt x="10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1" y="11"/>
                  </a:lnTo>
                  <a:lnTo>
                    <a:pt x="69" y="21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70" name="Line 370"/>
            <p:cNvSpPr>
              <a:spLocks noChangeShapeType="1"/>
            </p:cNvSpPr>
            <p:nvPr/>
          </p:nvSpPr>
          <p:spPr bwMode="auto">
            <a:xfrm>
              <a:off x="2135" y="3300"/>
              <a:ext cx="889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71" name="Text Box 371"/>
            <p:cNvSpPr txBox="1">
              <a:spLocks noChangeArrowheads="1"/>
            </p:cNvSpPr>
            <p:nvPr/>
          </p:nvSpPr>
          <p:spPr bwMode="auto">
            <a:xfrm>
              <a:off x="2600" y="1944"/>
              <a:ext cx="56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Cusp of</a:t>
              </a:r>
            </a:p>
            <a:p>
              <a:r>
                <a:rPr lang="en-US" sz="1800">
                  <a:solidFill>
                    <a:srgbClr val="FFFFFF"/>
                  </a:solidFill>
                </a:rPr>
                <a:t>Gauss</a:t>
              </a:r>
            </a:p>
          </p:txBody>
        </p:sp>
        <p:sp>
          <p:nvSpPr>
            <p:cNvPr id="81272" name="Text Box 372"/>
            <p:cNvSpPr txBox="1">
              <a:spLocks noChangeArrowheads="1"/>
            </p:cNvSpPr>
            <p:nvPr/>
          </p:nvSpPr>
          <p:spPr bwMode="auto">
            <a:xfrm>
              <a:off x="2832" y="4032"/>
              <a:ext cx="78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Gutterpoint</a:t>
              </a:r>
            </a:p>
          </p:txBody>
        </p:sp>
        <p:sp>
          <p:nvSpPr>
            <p:cNvPr id="81273" name="Text Box 373"/>
            <p:cNvSpPr txBox="1">
              <a:spLocks noChangeArrowheads="1"/>
            </p:cNvSpPr>
            <p:nvPr/>
          </p:nvSpPr>
          <p:spPr bwMode="auto">
            <a:xfrm>
              <a:off x="4166" y="2236"/>
              <a:ext cx="62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Concave</a:t>
              </a:r>
            </a:p>
            <a:p>
              <a:r>
                <a:rPr lang="en-US" sz="1800">
                  <a:solidFill>
                    <a:srgbClr val="FFFFFF"/>
                  </a:solidFill>
                </a:rPr>
                <a:t>fold</a:t>
              </a:r>
            </a:p>
          </p:txBody>
        </p:sp>
        <p:sp>
          <p:nvSpPr>
            <p:cNvPr id="81274" name="Text Box 374"/>
            <p:cNvSpPr txBox="1">
              <a:spLocks noChangeArrowheads="1"/>
            </p:cNvSpPr>
            <p:nvPr/>
          </p:nvSpPr>
          <p:spPr bwMode="auto">
            <a:xfrm>
              <a:off x="4406" y="3340"/>
              <a:ext cx="564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Convex</a:t>
              </a:r>
            </a:p>
            <a:p>
              <a:r>
                <a:rPr lang="en-US" sz="1800">
                  <a:solidFill>
                    <a:srgbClr val="FFFFFF"/>
                  </a:solidFill>
                </a:rPr>
                <a:t>fold</a:t>
              </a:r>
            </a:p>
          </p:txBody>
        </p:sp>
      </p:grpSp>
      <p:sp>
        <p:nvSpPr>
          <p:cNvPr id="81007" name="Text Box 375"/>
          <p:cNvSpPr txBox="1">
            <a:spLocks noChangeArrowheads="1"/>
          </p:cNvSpPr>
          <p:nvPr/>
        </p:nvSpPr>
        <p:spPr bwMode="auto">
          <a:xfrm>
            <a:off x="5089525" y="381000"/>
            <a:ext cx="781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Gauss</a:t>
            </a:r>
          </a:p>
          <a:p>
            <a:r>
              <a:rPr lang="en-US" sz="1800">
                <a:solidFill>
                  <a:srgbClr val="FFFFFF"/>
                </a:solidFill>
              </a:rPr>
              <a:t>sphere</a:t>
            </a:r>
          </a:p>
        </p:txBody>
      </p:sp>
      <p:sp>
        <p:nvSpPr>
          <p:cNvPr id="81008" name="Text Box 376"/>
          <p:cNvSpPr txBox="1">
            <a:spLocks noChangeArrowheads="1"/>
          </p:cNvSpPr>
          <p:nvPr/>
        </p:nvSpPr>
        <p:spPr bwMode="auto">
          <a:xfrm>
            <a:off x="5707063" y="1524000"/>
            <a:ext cx="84613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Image of</a:t>
            </a:r>
          </a:p>
          <a:p>
            <a:r>
              <a:rPr lang="en-US" sz="1400">
                <a:solidFill>
                  <a:srgbClr val="FFFFFF"/>
                </a:solidFill>
              </a:rPr>
              <a:t>parabolic</a:t>
            </a:r>
          </a:p>
          <a:p>
            <a:r>
              <a:rPr lang="en-US" sz="1400">
                <a:solidFill>
                  <a:srgbClr val="FFFFFF"/>
                </a:solidFill>
              </a:rPr>
              <a:t>curve</a:t>
            </a:r>
          </a:p>
        </p:txBody>
      </p:sp>
      <p:sp>
        <p:nvSpPr>
          <p:cNvPr id="81009" name="Text Box 377"/>
          <p:cNvSpPr txBox="1">
            <a:spLocks noChangeArrowheads="1"/>
          </p:cNvSpPr>
          <p:nvPr/>
        </p:nvSpPr>
        <p:spPr bwMode="auto">
          <a:xfrm>
            <a:off x="7620000" y="1763713"/>
            <a:ext cx="747713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Moving</a:t>
            </a:r>
          </a:p>
          <a:p>
            <a:r>
              <a:rPr lang="en-US" sz="1400">
                <a:solidFill>
                  <a:srgbClr val="FFFFFF"/>
                </a:solidFill>
              </a:rPr>
              <a:t>great</a:t>
            </a:r>
          </a:p>
          <a:p>
            <a:r>
              <a:rPr lang="en-US" sz="1400">
                <a:solidFill>
                  <a:srgbClr val="FFFFFF"/>
                </a:solidFill>
              </a:rPr>
              <a:t>circle</a:t>
            </a:r>
          </a:p>
        </p:txBody>
      </p:sp>
      <p:sp>
        <p:nvSpPr>
          <p:cNvPr id="81010" name="Text Box 378"/>
          <p:cNvSpPr txBox="1">
            <a:spLocks noChangeArrowheads="1"/>
          </p:cNvSpPr>
          <p:nvPr/>
        </p:nvSpPr>
        <p:spPr bwMode="auto">
          <a:xfrm>
            <a:off x="685800" y="1812925"/>
            <a:ext cx="19192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“On Computing</a:t>
            </a:r>
          </a:p>
          <a:p>
            <a:r>
              <a:rPr lang="en-US" sz="1000">
                <a:solidFill>
                  <a:srgbClr val="FFFFFF"/>
                </a:solidFill>
              </a:rPr>
              <a:t>Structural Changes in Evolving </a:t>
            </a:r>
          </a:p>
          <a:p>
            <a:r>
              <a:rPr lang="en-US" sz="1000">
                <a:solidFill>
                  <a:srgbClr val="FFFFFF"/>
                </a:solidFill>
              </a:rPr>
              <a:t>Surfaces and their Appearance,”</a:t>
            </a:r>
          </a:p>
          <a:p>
            <a:r>
              <a:rPr lang="en-US" sz="1000">
                <a:solidFill>
                  <a:srgbClr val="FFFFFF"/>
                </a:solidFill>
              </a:rPr>
              <a:t>By S. Pae and J. Ponce, the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Vision, 43(2):113-131 (2001).</a:t>
            </a:r>
          </a:p>
          <a:p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2001 Kluwer Academic</a:t>
            </a:r>
          </a:p>
          <a:p>
            <a:r>
              <a:rPr lang="en-US" sz="1000">
                <a:solidFill>
                  <a:srgbClr val="FFFFFF"/>
                </a:solidFill>
              </a:rPr>
              <a:t>Publishers.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76200" y="457200"/>
            <a:ext cx="50473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Asymptotic directions at ordinary 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hyperbolic points</a:t>
            </a:r>
          </a:p>
        </p:txBody>
      </p:sp>
      <p:grpSp>
        <p:nvGrpSpPr>
          <p:cNvPr id="81923" name="Group 28"/>
          <p:cNvGrpSpPr>
            <a:grpSpLocks/>
          </p:cNvGrpSpPr>
          <p:nvPr/>
        </p:nvGrpSpPr>
        <p:grpSpPr bwMode="auto">
          <a:xfrm>
            <a:off x="838200" y="1455738"/>
            <a:ext cx="3189288" cy="2125662"/>
            <a:chOff x="528" y="677"/>
            <a:chExt cx="2009" cy="1339"/>
          </a:xfrm>
        </p:grpSpPr>
        <p:sp>
          <p:nvSpPr>
            <p:cNvPr id="81927" name="Freeform 29"/>
            <p:cNvSpPr>
              <a:spLocks/>
            </p:cNvSpPr>
            <p:nvPr/>
          </p:nvSpPr>
          <p:spPr bwMode="auto">
            <a:xfrm>
              <a:off x="726" y="677"/>
              <a:ext cx="816" cy="531"/>
            </a:xfrm>
            <a:custGeom>
              <a:avLst/>
              <a:gdLst>
                <a:gd name="T0" fmla="*/ 688 w 816"/>
                <a:gd name="T1" fmla="*/ 30 h 531"/>
                <a:gd name="T2" fmla="*/ 697 w 816"/>
                <a:gd name="T3" fmla="*/ 150 h 531"/>
                <a:gd name="T4" fmla="*/ 704 w 816"/>
                <a:gd name="T5" fmla="*/ 210 h 531"/>
                <a:gd name="T6" fmla="*/ 717 w 816"/>
                <a:gd name="T7" fmla="*/ 272 h 531"/>
                <a:gd name="T8" fmla="*/ 736 w 816"/>
                <a:gd name="T9" fmla="*/ 335 h 531"/>
                <a:gd name="T10" fmla="*/ 759 w 816"/>
                <a:gd name="T11" fmla="*/ 401 h 531"/>
                <a:gd name="T12" fmla="*/ 775 w 816"/>
                <a:gd name="T13" fmla="*/ 436 h 531"/>
                <a:gd name="T14" fmla="*/ 786 w 816"/>
                <a:gd name="T15" fmla="*/ 465 h 531"/>
                <a:gd name="T16" fmla="*/ 797 w 816"/>
                <a:gd name="T17" fmla="*/ 489 h 531"/>
                <a:gd name="T18" fmla="*/ 804 w 816"/>
                <a:gd name="T19" fmla="*/ 507 h 531"/>
                <a:gd name="T20" fmla="*/ 810 w 816"/>
                <a:gd name="T21" fmla="*/ 521 h 531"/>
                <a:gd name="T22" fmla="*/ 813 w 816"/>
                <a:gd name="T23" fmla="*/ 528 h 531"/>
                <a:gd name="T24" fmla="*/ 815 w 816"/>
                <a:gd name="T25" fmla="*/ 531 h 531"/>
                <a:gd name="T26" fmla="*/ 816 w 816"/>
                <a:gd name="T27" fmla="*/ 530 h 531"/>
                <a:gd name="T28" fmla="*/ 816 w 816"/>
                <a:gd name="T29" fmla="*/ 528 h 531"/>
                <a:gd name="T30" fmla="*/ 813 w 816"/>
                <a:gd name="T31" fmla="*/ 528 h 531"/>
                <a:gd name="T32" fmla="*/ 803 w 816"/>
                <a:gd name="T33" fmla="*/ 527 h 531"/>
                <a:gd name="T34" fmla="*/ 786 w 816"/>
                <a:gd name="T35" fmla="*/ 526 h 531"/>
                <a:gd name="T36" fmla="*/ 763 w 816"/>
                <a:gd name="T37" fmla="*/ 524 h 531"/>
                <a:gd name="T38" fmla="*/ 733 w 816"/>
                <a:gd name="T39" fmla="*/ 523 h 531"/>
                <a:gd name="T40" fmla="*/ 702 w 816"/>
                <a:gd name="T41" fmla="*/ 520 h 531"/>
                <a:gd name="T42" fmla="*/ 666 w 816"/>
                <a:gd name="T43" fmla="*/ 517 h 531"/>
                <a:gd name="T44" fmla="*/ 623 w 816"/>
                <a:gd name="T45" fmla="*/ 513 h 531"/>
                <a:gd name="T46" fmla="*/ 574 w 816"/>
                <a:gd name="T47" fmla="*/ 507 h 531"/>
                <a:gd name="T48" fmla="*/ 520 w 816"/>
                <a:gd name="T49" fmla="*/ 501 h 531"/>
                <a:gd name="T50" fmla="*/ 461 w 816"/>
                <a:gd name="T51" fmla="*/ 496 h 531"/>
                <a:gd name="T52" fmla="*/ 369 w 816"/>
                <a:gd name="T53" fmla="*/ 485 h 531"/>
                <a:gd name="T54" fmla="*/ 285 w 816"/>
                <a:gd name="T55" fmla="*/ 474 h 531"/>
                <a:gd name="T56" fmla="*/ 206 w 816"/>
                <a:gd name="T57" fmla="*/ 464 h 531"/>
                <a:gd name="T58" fmla="*/ 133 w 816"/>
                <a:gd name="T59" fmla="*/ 455 h 531"/>
                <a:gd name="T60" fmla="*/ 92 w 816"/>
                <a:gd name="T61" fmla="*/ 449 h 531"/>
                <a:gd name="T62" fmla="*/ 58 w 816"/>
                <a:gd name="T63" fmla="*/ 444 h 531"/>
                <a:gd name="T64" fmla="*/ 32 w 816"/>
                <a:gd name="T65" fmla="*/ 440 h 531"/>
                <a:gd name="T66" fmla="*/ 14 w 816"/>
                <a:gd name="T67" fmla="*/ 438 h 531"/>
                <a:gd name="T68" fmla="*/ 3 w 816"/>
                <a:gd name="T69" fmla="*/ 437 h 531"/>
                <a:gd name="T70" fmla="*/ 0 w 816"/>
                <a:gd name="T71" fmla="*/ 437 h 531"/>
                <a:gd name="T72" fmla="*/ 2 w 816"/>
                <a:gd name="T73" fmla="*/ 437 h 531"/>
                <a:gd name="T74" fmla="*/ 3 w 816"/>
                <a:gd name="T75" fmla="*/ 436 h 531"/>
                <a:gd name="T76" fmla="*/ 3 w 816"/>
                <a:gd name="T77" fmla="*/ 435 h 531"/>
                <a:gd name="T78" fmla="*/ 7 w 816"/>
                <a:gd name="T79" fmla="*/ 432 h 531"/>
                <a:gd name="T80" fmla="*/ 14 w 816"/>
                <a:gd name="T81" fmla="*/ 426 h 531"/>
                <a:gd name="T82" fmla="*/ 27 w 816"/>
                <a:gd name="T83" fmla="*/ 417 h 531"/>
                <a:gd name="T84" fmla="*/ 46 w 816"/>
                <a:gd name="T85" fmla="*/ 404 h 531"/>
                <a:gd name="T86" fmla="*/ 69 w 816"/>
                <a:gd name="T87" fmla="*/ 388 h 531"/>
                <a:gd name="T88" fmla="*/ 97 w 816"/>
                <a:gd name="T89" fmla="*/ 368 h 531"/>
                <a:gd name="T90" fmla="*/ 131 w 816"/>
                <a:gd name="T91" fmla="*/ 344 h 531"/>
                <a:gd name="T92" fmla="*/ 170 w 816"/>
                <a:gd name="T93" fmla="*/ 317 h 531"/>
                <a:gd name="T94" fmla="*/ 213 w 816"/>
                <a:gd name="T95" fmla="*/ 287 h 531"/>
                <a:gd name="T96" fmla="*/ 262 w 816"/>
                <a:gd name="T97" fmla="*/ 253 h 531"/>
                <a:gd name="T98" fmla="*/ 318 w 816"/>
                <a:gd name="T99" fmla="*/ 215 h 531"/>
                <a:gd name="T100" fmla="*/ 632 w 816"/>
                <a:gd name="T101" fmla="*/ 0 h 531"/>
                <a:gd name="T102" fmla="*/ 688 w 816"/>
                <a:gd name="T103" fmla="*/ 30 h 5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6"/>
                <a:gd name="T157" fmla="*/ 0 h 531"/>
                <a:gd name="T158" fmla="*/ 816 w 816"/>
                <a:gd name="T159" fmla="*/ 531 h 5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6" h="531">
                  <a:moveTo>
                    <a:pt x="688" y="30"/>
                  </a:moveTo>
                  <a:lnTo>
                    <a:pt x="697" y="150"/>
                  </a:lnTo>
                  <a:lnTo>
                    <a:pt x="704" y="210"/>
                  </a:lnTo>
                  <a:lnTo>
                    <a:pt x="717" y="272"/>
                  </a:lnTo>
                  <a:lnTo>
                    <a:pt x="736" y="335"/>
                  </a:lnTo>
                  <a:lnTo>
                    <a:pt x="759" y="401"/>
                  </a:lnTo>
                  <a:lnTo>
                    <a:pt x="775" y="436"/>
                  </a:lnTo>
                  <a:lnTo>
                    <a:pt x="786" y="465"/>
                  </a:lnTo>
                  <a:lnTo>
                    <a:pt x="797" y="489"/>
                  </a:lnTo>
                  <a:lnTo>
                    <a:pt x="804" y="507"/>
                  </a:lnTo>
                  <a:lnTo>
                    <a:pt x="810" y="521"/>
                  </a:lnTo>
                  <a:lnTo>
                    <a:pt x="813" y="528"/>
                  </a:lnTo>
                  <a:lnTo>
                    <a:pt x="815" y="531"/>
                  </a:lnTo>
                  <a:lnTo>
                    <a:pt x="816" y="530"/>
                  </a:lnTo>
                  <a:lnTo>
                    <a:pt x="816" y="528"/>
                  </a:lnTo>
                  <a:lnTo>
                    <a:pt x="813" y="528"/>
                  </a:lnTo>
                  <a:lnTo>
                    <a:pt x="803" y="527"/>
                  </a:lnTo>
                  <a:lnTo>
                    <a:pt x="786" y="526"/>
                  </a:lnTo>
                  <a:lnTo>
                    <a:pt x="763" y="524"/>
                  </a:lnTo>
                  <a:lnTo>
                    <a:pt x="733" y="523"/>
                  </a:lnTo>
                  <a:lnTo>
                    <a:pt x="702" y="520"/>
                  </a:lnTo>
                  <a:lnTo>
                    <a:pt x="666" y="517"/>
                  </a:lnTo>
                  <a:lnTo>
                    <a:pt x="623" y="513"/>
                  </a:lnTo>
                  <a:lnTo>
                    <a:pt x="574" y="507"/>
                  </a:lnTo>
                  <a:lnTo>
                    <a:pt x="520" y="501"/>
                  </a:lnTo>
                  <a:lnTo>
                    <a:pt x="461" y="496"/>
                  </a:lnTo>
                  <a:lnTo>
                    <a:pt x="369" y="485"/>
                  </a:lnTo>
                  <a:lnTo>
                    <a:pt x="285" y="474"/>
                  </a:lnTo>
                  <a:lnTo>
                    <a:pt x="206" y="464"/>
                  </a:lnTo>
                  <a:lnTo>
                    <a:pt x="133" y="455"/>
                  </a:lnTo>
                  <a:lnTo>
                    <a:pt x="92" y="449"/>
                  </a:lnTo>
                  <a:lnTo>
                    <a:pt x="58" y="444"/>
                  </a:lnTo>
                  <a:lnTo>
                    <a:pt x="32" y="440"/>
                  </a:lnTo>
                  <a:lnTo>
                    <a:pt x="14" y="438"/>
                  </a:lnTo>
                  <a:lnTo>
                    <a:pt x="3" y="437"/>
                  </a:lnTo>
                  <a:lnTo>
                    <a:pt x="0" y="437"/>
                  </a:lnTo>
                  <a:lnTo>
                    <a:pt x="2" y="437"/>
                  </a:lnTo>
                  <a:lnTo>
                    <a:pt x="3" y="436"/>
                  </a:lnTo>
                  <a:lnTo>
                    <a:pt x="3" y="435"/>
                  </a:lnTo>
                  <a:lnTo>
                    <a:pt x="7" y="432"/>
                  </a:lnTo>
                  <a:lnTo>
                    <a:pt x="14" y="426"/>
                  </a:lnTo>
                  <a:lnTo>
                    <a:pt x="27" y="417"/>
                  </a:lnTo>
                  <a:lnTo>
                    <a:pt x="46" y="404"/>
                  </a:lnTo>
                  <a:lnTo>
                    <a:pt x="69" y="388"/>
                  </a:lnTo>
                  <a:lnTo>
                    <a:pt x="97" y="368"/>
                  </a:lnTo>
                  <a:lnTo>
                    <a:pt x="131" y="344"/>
                  </a:lnTo>
                  <a:lnTo>
                    <a:pt x="170" y="317"/>
                  </a:lnTo>
                  <a:lnTo>
                    <a:pt x="213" y="287"/>
                  </a:lnTo>
                  <a:lnTo>
                    <a:pt x="262" y="253"/>
                  </a:lnTo>
                  <a:lnTo>
                    <a:pt x="318" y="215"/>
                  </a:lnTo>
                  <a:lnTo>
                    <a:pt x="632" y="0"/>
                  </a:lnTo>
                  <a:lnTo>
                    <a:pt x="688" y="30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28" name="Freeform 30"/>
            <p:cNvSpPr>
              <a:spLocks/>
            </p:cNvSpPr>
            <p:nvPr/>
          </p:nvSpPr>
          <p:spPr bwMode="auto">
            <a:xfrm>
              <a:off x="726" y="677"/>
              <a:ext cx="816" cy="531"/>
            </a:xfrm>
            <a:custGeom>
              <a:avLst/>
              <a:gdLst>
                <a:gd name="T0" fmla="*/ 688 w 816"/>
                <a:gd name="T1" fmla="*/ 30 h 531"/>
                <a:gd name="T2" fmla="*/ 697 w 816"/>
                <a:gd name="T3" fmla="*/ 150 h 531"/>
                <a:gd name="T4" fmla="*/ 704 w 816"/>
                <a:gd name="T5" fmla="*/ 210 h 531"/>
                <a:gd name="T6" fmla="*/ 717 w 816"/>
                <a:gd name="T7" fmla="*/ 272 h 531"/>
                <a:gd name="T8" fmla="*/ 736 w 816"/>
                <a:gd name="T9" fmla="*/ 335 h 531"/>
                <a:gd name="T10" fmla="*/ 759 w 816"/>
                <a:gd name="T11" fmla="*/ 401 h 531"/>
                <a:gd name="T12" fmla="*/ 775 w 816"/>
                <a:gd name="T13" fmla="*/ 436 h 531"/>
                <a:gd name="T14" fmla="*/ 786 w 816"/>
                <a:gd name="T15" fmla="*/ 465 h 531"/>
                <a:gd name="T16" fmla="*/ 797 w 816"/>
                <a:gd name="T17" fmla="*/ 489 h 531"/>
                <a:gd name="T18" fmla="*/ 804 w 816"/>
                <a:gd name="T19" fmla="*/ 507 h 531"/>
                <a:gd name="T20" fmla="*/ 810 w 816"/>
                <a:gd name="T21" fmla="*/ 521 h 531"/>
                <a:gd name="T22" fmla="*/ 813 w 816"/>
                <a:gd name="T23" fmla="*/ 528 h 531"/>
                <a:gd name="T24" fmla="*/ 815 w 816"/>
                <a:gd name="T25" fmla="*/ 531 h 531"/>
                <a:gd name="T26" fmla="*/ 816 w 816"/>
                <a:gd name="T27" fmla="*/ 530 h 531"/>
                <a:gd name="T28" fmla="*/ 816 w 816"/>
                <a:gd name="T29" fmla="*/ 528 h 531"/>
                <a:gd name="T30" fmla="*/ 813 w 816"/>
                <a:gd name="T31" fmla="*/ 528 h 531"/>
                <a:gd name="T32" fmla="*/ 803 w 816"/>
                <a:gd name="T33" fmla="*/ 527 h 531"/>
                <a:gd name="T34" fmla="*/ 786 w 816"/>
                <a:gd name="T35" fmla="*/ 526 h 531"/>
                <a:gd name="T36" fmla="*/ 763 w 816"/>
                <a:gd name="T37" fmla="*/ 524 h 531"/>
                <a:gd name="T38" fmla="*/ 733 w 816"/>
                <a:gd name="T39" fmla="*/ 523 h 531"/>
                <a:gd name="T40" fmla="*/ 702 w 816"/>
                <a:gd name="T41" fmla="*/ 520 h 531"/>
                <a:gd name="T42" fmla="*/ 666 w 816"/>
                <a:gd name="T43" fmla="*/ 517 h 531"/>
                <a:gd name="T44" fmla="*/ 623 w 816"/>
                <a:gd name="T45" fmla="*/ 513 h 531"/>
                <a:gd name="T46" fmla="*/ 574 w 816"/>
                <a:gd name="T47" fmla="*/ 507 h 531"/>
                <a:gd name="T48" fmla="*/ 520 w 816"/>
                <a:gd name="T49" fmla="*/ 501 h 531"/>
                <a:gd name="T50" fmla="*/ 461 w 816"/>
                <a:gd name="T51" fmla="*/ 496 h 531"/>
                <a:gd name="T52" fmla="*/ 369 w 816"/>
                <a:gd name="T53" fmla="*/ 485 h 531"/>
                <a:gd name="T54" fmla="*/ 285 w 816"/>
                <a:gd name="T55" fmla="*/ 474 h 531"/>
                <a:gd name="T56" fmla="*/ 206 w 816"/>
                <a:gd name="T57" fmla="*/ 464 h 531"/>
                <a:gd name="T58" fmla="*/ 133 w 816"/>
                <a:gd name="T59" fmla="*/ 455 h 531"/>
                <a:gd name="T60" fmla="*/ 92 w 816"/>
                <a:gd name="T61" fmla="*/ 449 h 531"/>
                <a:gd name="T62" fmla="*/ 58 w 816"/>
                <a:gd name="T63" fmla="*/ 444 h 531"/>
                <a:gd name="T64" fmla="*/ 32 w 816"/>
                <a:gd name="T65" fmla="*/ 440 h 531"/>
                <a:gd name="T66" fmla="*/ 14 w 816"/>
                <a:gd name="T67" fmla="*/ 438 h 531"/>
                <a:gd name="T68" fmla="*/ 3 w 816"/>
                <a:gd name="T69" fmla="*/ 437 h 531"/>
                <a:gd name="T70" fmla="*/ 0 w 816"/>
                <a:gd name="T71" fmla="*/ 437 h 531"/>
                <a:gd name="T72" fmla="*/ 2 w 816"/>
                <a:gd name="T73" fmla="*/ 437 h 531"/>
                <a:gd name="T74" fmla="*/ 3 w 816"/>
                <a:gd name="T75" fmla="*/ 436 h 531"/>
                <a:gd name="T76" fmla="*/ 3 w 816"/>
                <a:gd name="T77" fmla="*/ 435 h 531"/>
                <a:gd name="T78" fmla="*/ 7 w 816"/>
                <a:gd name="T79" fmla="*/ 432 h 531"/>
                <a:gd name="T80" fmla="*/ 14 w 816"/>
                <a:gd name="T81" fmla="*/ 426 h 531"/>
                <a:gd name="T82" fmla="*/ 27 w 816"/>
                <a:gd name="T83" fmla="*/ 417 h 531"/>
                <a:gd name="T84" fmla="*/ 46 w 816"/>
                <a:gd name="T85" fmla="*/ 404 h 531"/>
                <a:gd name="T86" fmla="*/ 69 w 816"/>
                <a:gd name="T87" fmla="*/ 388 h 531"/>
                <a:gd name="T88" fmla="*/ 97 w 816"/>
                <a:gd name="T89" fmla="*/ 368 h 531"/>
                <a:gd name="T90" fmla="*/ 131 w 816"/>
                <a:gd name="T91" fmla="*/ 344 h 531"/>
                <a:gd name="T92" fmla="*/ 170 w 816"/>
                <a:gd name="T93" fmla="*/ 317 h 531"/>
                <a:gd name="T94" fmla="*/ 213 w 816"/>
                <a:gd name="T95" fmla="*/ 287 h 531"/>
                <a:gd name="T96" fmla="*/ 262 w 816"/>
                <a:gd name="T97" fmla="*/ 253 h 531"/>
                <a:gd name="T98" fmla="*/ 318 w 816"/>
                <a:gd name="T99" fmla="*/ 215 h 531"/>
                <a:gd name="T100" fmla="*/ 632 w 816"/>
                <a:gd name="T101" fmla="*/ 0 h 5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6"/>
                <a:gd name="T154" fmla="*/ 0 h 531"/>
                <a:gd name="T155" fmla="*/ 816 w 816"/>
                <a:gd name="T156" fmla="*/ 531 h 5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6" h="531">
                  <a:moveTo>
                    <a:pt x="688" y="30"/>
                  </a:moveTo>
                  <a:lnTo>
                    <a:pt x="697" y="150"/>
                  </a:lnTo>
                  <a:lnTo>
                    <a:pt x="704" y="210"/>
                  </a:lnTo>
                  <a:lnTo>
                    <a:pt x="717" y="272"/>
                  </a:lnTo>
                  <a:lnTo>
                    <a:pt x="736" y="335"/>
                  </a:lnTo>
                  <a:lnTo>
                    <a:pt x="759" y="401"/>
                  </a:lnTo>
                  <a:lnTo>
                    <a:pt x="775" y="436"/>
                  </a:lnTo>
                  <a:lnTo>
                    <a:pt x="786" y="465"/>
                  </a:lnTo>
                  <a:lnTo>
                    <a:pt x="797" y="489"/>
                  </a:lnTo>
                  <a:lnTo>
                    <a:pt x="804" y="507"/>
                  </a:lnTo>
                  <a:lnTo>
                    <a:pt x="810" y="521"/>
                  </a:lnTo>
                  <a:lnTo>
                    <a:pt x="813" y="528"/>
                  </a:lnTo>
                  <a:lnTo>
                    <a:pt x="815" y="531"/>
                  </a:lnTo>
                  <a:lnTo>
                    <a:pt x="816" y="530"/>
                  </a:lnTo>
                  <a:lnTo>
                    <a:pt x="816" y="528"/>
                  </a:lnTo>
                  <a:lnTo>
                    <a:pt x="813" y="528"/>
                  </a:lnTo>
                  <a:lnTo>
                    <a:pt x="803" y="527"/>
                  </a:lnTo>
                  <a:lnTo>
                    <a:pt x="786" y="526"/>
                  </a:lnTo>
                  <a:lnTo>
                    <a:pt x="763" y="524"/>
                  </a:lnTo>
                  <a:lnTo>
                    <a:pt x="733" y="523"/>
                  </a:lnTo>
                  <a:lnTo>
                    <a:pt x="702" y="520"/>
                  </a:lnTo>
                  <a:lnTo>
                    <a:pt x="666" y="517"/>
                  </a:lnTo>
                  <a:lnTo>
                    <a:pt x="623" y="513"/>
                  </a:lnTo>
                  <a:lnTo>
                    <a:pt x="574" y="507"/>
                  </a:lnTo>
                  <a:lnTo>
                    <a:pt x="520" y="501"/>
                  </a:lnTo>
                  <a:lnTo>
                    <a:pt x="461" y="496"/>
                  </a:lnTo>
                  <a:lnTo>
                    <a:pt x="369" y="485"/>
                  </a:lnTo>
                  <a:lnTo>
                    <a:pt x="285" y="474"/>
                  </a:lnTo>
                  <a:lnTo>
                    <a:pt x="206" y="464"/>
                  </a:lnTo>
                  <a:lnTo>
                    <a:pt x="133" y="455"/>
                  </a:lnTo>
                  <a:lnTo>
                    <a:pt x="92" y="449"/>
                  </a:lnTo>
                  <a:lnTo>
                    <a:pt x="58" y="444"/>
                  </a:lnTo>
                  <a:lnTo>
                    <a:pt x="32" y="440"/>
                  </a:lnTo>
                  <a:lnTo>
                    <a:pt x="14" y="438"/>
                  </a:lnTo>
                  <a:lnTo>
                    <a:pt x="3" y="437"/>
                  </a:lnTo>
                  <a:lnTo>
                    <a:pt x="0" y="437"/>
                  </a:lnTo>
                  <a:lnTo>
                    <a:pt x="2" y="437"/>
                  </a:lnTo>
                  <a:lnTo>
                    <a:pt x="3" y="436"/>
                  </a:lnTo>
                  <a:lnTo>
                    <a:pt x="3" y="435"/>
                  </a:lnTo>
                  <a:lnTo>
                    <a:pt x="7" y="432"/>
                  </a:lnTo>
                  <a:lnTo>
                    <a:pt x="14" y="426"/>
                  </a:lnTo>
                  <a:lnTo>
                    <a:pt x="27" y="417"/>
                  </a:lnTo>
                  <a:lnTo>
                    <a:pt x="46" y="404"/>
                  </a:lnTo>
                  <a:lnTo>
                    <a:pt x="69" y="388"/>
                  </a:lnTo>
                  <a:lnTo>
                    <a:pt x="97" y="368"/>
                  </a:lnTo>
                  <a:lnTo>
                    <a:pt x="131" y="344"/>
                  </a:lnTo>
                  <a:lnTo>
                    <a:pt x="170" y="317"/>
                  </a:lnTo>
                  <a:lnTo>
                    <a:pt x="213" y="287"/>
                  </a:lnTo>
                  <a:lnTo>
                    <a:pt x="262" y="253"/>
                  </a:lnTo>
                  <a:lnTo>
                    <a:pt x="318" y="215"/>
                  </a:lnTo>
                  <a:lnTo>
                    <a:pt x="63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29" name="Freeform 31"/>
            <p:cNvSpPr>
              <a:spLocks/>
            </p:cNvSpPr>
            <p:nvPr/>
          </p:nvSpPr>
          <p:spPr bwMode="auto">
            <a:xfrm>
              <a:off x="1536" y="1174"/>
              <a:ext cx="1000" cy="595"/>
            </a:xfrm>
            <a:custGeom>
              <a:avLst/>
              <a:gdLst>
                <a:gd name="T0" fmla="*/ 268 w 1000"/>
                <a:gd name="T1" fmla="*/ 595 h 595"/>
                <a:gd name="T2" fmla="*/ 189 w 1000"/>
                <a:gd name="T3" fmla="*/ 441 h 595"/>
                <a:gd name="T4" fmla="*/ 150 w 1000"/>
                <a:gd name="T5" fmla="*/ 366 h 595"/>
                <a:gd name="T6" fmla="*/ 116 w 1000"/>
                <a:gd name="T7" fmla="*/ 294 h 595"/>
                <a:gd name="T8" fmla="*/ 85 w 1000"/>
                <a:gd name="T9" fmla="*/ 225 h 595"/>
                <a:gd name="T10" fmla="*/ 58 w 1000"/>
                <a:gd name="T11" fmla="*/ 160 h 595"/>
                <a:gd name="T12" fmla="*/ 44 w 1000"/>
                <a:gd name="T13" fmla="*/ 128 h 595"/>
                <a:gd name="T14" fmla="*/ 33 w 1000"/>
                <a:gd name="T15" fmla="*/ 98 h 595"/>
                <a:gd name="T16" fmla="*/ 23 w 1000"/>
                <a:gd name="T17" fmla="*/ 76 h 595"/>
                <a:gd name="T18" fmla="*/ 15 w 1000"/>
                <a:gd name="T19" fmla="*/ 57 h 595"/>
                <a:gd name="T20" fmla="*/ 9 w 1000"/>
                <a:gd name="T21" fmla="*/ 44 h 595"/>
                <a:gd name="T22" fmla="*/ 5 w 1000"/>
                <a:gd name="T23" fmla="*/ 36 h 595"/>
                <a:gd name="T24" fmla="*/ 2 w 1000"/>
                <a:gd name="T25" fmla="*/ 34 h 595"/>
                <a:gd name="T26" fmla="*/ 0 w 1000"/>
                <a:gd name="T27" fmla="*/ 33 h 595"/>
                <a:gd name="T28" fmla="*/ 0 w 1000"/>
                <a:gd name="T29" fmla="*/ 31 h 595"/>
                <a:gd name="T30" fmla="*/ 1 w 1000"/>
                <a:gd name="T31" fmla="*/ 31 h 595"/>
                <a:gd name="T32" fmla="*/ 6 w 1000"/>
                <a:gd name="T33" fmla="*/ 31 h 595"/>
                <a:gd name="T34" fmla="*/ 21 w 1000"/>
                <a:gd name="T35" fmla="*/ 31 h 595"/>
                <a:gd name="T36" fmla="*/ 44 w 1000"/>
                <a:gd name="T37" fmla="*/ 31 h 595"/>
                <a:gd name="T38" fmla="*/ 77 w 1000"/>
                <a:gd name="T39" fmla="*/ 31 h 595"/>
                <a:gd name="T40" fmla="*/ 119 w 1000"/>
                <a:gd name="T41" fmla="*/ 30 h 595"/>
                <a:gd name="T42" fmla="*/ 171 w 1000"/>
                <a:gd name="T43" fmla="*/ 30 h 595"/>
                <a:gd name="T44" fmla="*/ 257 w 1000"/>
                <a:gd name="T45" fmla="*/ 29 h 595"/>
                <a:gd name="T46" fmla="*/ 348 w 1000"/>
                <a:gd name="T47" fmla="*/ 26 h 595"/>
                <a:gd name="T48" fmla="*/ 444 w 1000"/>
                <a:gd name="T49" fmla="*/ 21 h 595"/>
                <a:gd name="T50" fmla="*/ 545 w 1000"/>
                <a:gd name="T51" fmla="*/ 14 h 595"/>
                <a:gd name="T52" fmla="*/ 600 w 1000"/>
                <a:gd name="T53" fmla="*/ 10 h 595"/>
                <a:gd name="T54" fmla="*/ 646 w 1000"/>
                <a:gd name="T55" fmla="*/ 7 h 595"/>
                <a:gd name="T56" fmla="*/ 683 w 1000"/>
                <a:gd name="T57" fmla="*/ 4 h 595"/>
                <a:gd name="T58" fmla="*/ 714 w 1000"/>
                <a:gd name="T59" fmla="*/ 2 h 595"/>
                <a:gd name="T60" fmla="*/ 734 w 1000"/>
                <a:gd name="T61" fmla="*/ 1 h 595"/>
                <a:gd name="T62" fmla="*/ 747 w 1000"/>
                <a:gd name="T63" fmla="*/ 0 h 595"/>
                <a:gd name="T64" fmla="*/ 750 w 1000"/>
                <a:gd name="T65" fmla="*/ 0 h 595"/>
                <a:gd name="T66" fmla="*/ 750 w 1000"/>
                <a:gd name="T67" fmla="*/ 0 h 595"/>
                <a:gd name="T68" fmla="*/ 750 w 1000"/>
                <a:gd name="T69" fmla="*/ 1 h 595"/>
                <a:gd name="T70" fmla="*/ 752 w 1000"/>
                <a:gd name="T71" fmla="*/ 2 h 595"/>
                <a:gd name="T72" fmla="*/ 755 w 1000"/>
                <a:gd name="T73" fmla="*/ 3 h 595"/>
                <a:gd name="T74" fmla="*/ 759 w 1000"/>
                <a:gd name="T75" fmla="*/ 6 h 595"/>
                <a:gd name="T76" fmla="*/ 768 w 1000"/>
                <a:gd name="T77" fmla="*/ 10 h 595"/>
                <a:gd name="T78" fmla="*/ 781 w 1000"/>
                <a:gd name="T79" fmla="*/ 16 h 595"/>
                <a:gd name="T80" fmla="*/ 799 w 1000"/>
                <a:gd name="T81" fmla="*/ 26 h 595"/>
                <a:gd name="T82" fmla="*/ 822 w 1000"/>
                <a:gd name="T83" fmla="*/ 37 h 595"/>
                <a:gd name="T84" fmla="*/ 849 w 1000"/>
                <a:gd name="T85" fmla="*/ 51 h 595"/>
                <a:gd name="T86" fmla="*/ 880 w 1000"/>
                <a:gd name="T87" fmla="*/ 69 h 595"/>
                <a:gd name="T88" fmla="*/ 1000 w 1000"/>
                <a:gd name="T89" fmla="*/ 130 h 595"/>
                <a:gd name="T90" fmla="*/ 268 w 1000"/>
                <a:gd name="T91" fmla="*/ 595 h 5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0"/>
                <a:gd name="T139" fmla="*/ 0 h 595"/>
                <a:gd name="T140" fmla="*/ 1000 w 1000"/>
                <a:gd name="T141" fmla="*/ 595 h 5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0" h="595">
                  <a:moveTo>
                    <a:pt x="268" y="595"/>
                  </a:moveTo>
                  <a:lnTo>
                    <a:pt x="189" y="441"/>
                  </a:lnTo>
                  <a:lnTo>
                    <a:pt x="150" y="366"/>
                  </a:lnTo>
                  <a:lnTo>
                    <a:pt x="116" y="294"/>
                  </a:lnTo>
                  <a:lnTo>
                    <a:pt x="85" y="225"/>
                  </a:lnTo>
                  <a:lnTo>
                    <a:pt x="58" y="160"/>
                  </a:lnTo>
                  <a:lnTo>
                    <a:pt x="44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21" y="31"/>
                  </a:lnTo>
                  <a:lnTo>
                    <a:pt x="44" y="31"/>
                  </a:lnTo>
                  <a:lnTo>
                    <a:pt x="77" y="31"/>
                  </a:lnTo>
                  <a:lnTo>
                    <a:pt x="119" y="30"/>
                  </a:lnTo>
                  <a:lnTo>
                    <a:pt x="171" y="30"/>
                  </a:lnTo>
                  <a:lnTo>
                    <a:pt x="257" y="29"/>
                  </a:lnTo>
                  <a:lnTo>
                    <a:pt x="348" y="26"/>
                  </a:lnTo>
                  <a:lnTo>
                    <a:pt x="444" y="21"/>
                  </a:lnTo>
                  <a:lnTo>
                    <a:pt x="545" y="14"/>
                  </a:lnTo>
                  <a:lnTo>
                    <a:pt x="600" y="10"/>
                  </a:lnTo>
                  <a:lnTo>
                    <a:pt x="646" y="7"/>
                  </a:lnTo>
                  <a:lnTo>
                    <a:pt x="683" y="4"/>
                  </a:lnTo>
                  <a:lnTo>
                    <a:pt x="714" y="2"/>
                  </a:lnTo>
                  <a:lnTo>
                    <a:pt x="734" y="1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0" y="1"/>
                  </a:lnTo>
                  <a:lnTo>
                    <a:pt x="752" y="2"/>
                  </a:lnTo>
                  <a:lnTo>
                    <a:pt x="755" y="3"/>
                  </a:lnTo>
                  <a:lnTo>
                    <a:pt x="759" y="6"/>
                  </a:lnTo>
                  <a:lnTo>
                    <a:pt x="768" y="10"/>
                  </a:lnTo>
                  <a:lnTo>
                    <a:pt x="781" y="16"/>
                  </a:lnTo>
                  <a:lnTo>
                    <a:pt x="799" y="26"/>
                  </a:lnTo>
                  <a:lnTo>
                    <a:pt x="822" y="37"/>
                  </a:lnTo>
                  <a:lnTo>
                    <a:pt x="849" y="51"/>
                  </a:lnTo>
                  <a:lnTo>
                    <a:pt x="880" y="69"/>
                  </a:lnTo>
                  <a:lnTo>
                    <a:pt x="1000" y="130"/>
                  </a:lnTo>
                  <a:lnTo>
                    <a:pt x="268" y="595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30" name="Freeform 32"/>
            <p:cNvSpPr>
              <a:spLocks/>
            </p:cNvSpPr>
            <p:nvPr/>
          </p:nvSpPr>
          <p:spPr bwMode="auto">
            <a:xfrm>
              <a:off x="1536" y="1174"/>
              <a:ext cx="1000" cy="595"/>
            </a:xfrm>
            <a:custGeom>
              <a:avLst/>
              <a:gdLst>
                <a:gd name="T0" fmla="*/ 268 w 1000"/>
                <a:gd name="T1" fmla="*/ 595 h 595"/>
                <a:gd name="T2" fmla="*/ 189 w 1000"/>
                <a:gd name="T3" fmla="*/ 441 h 595"/>
                <a:gd name="T4" fmla="*/ 150 w 1000"/>
                <a:gd name="T5" fmla="*/ 366 h 595"/>
                <a:gd name="T6" fmla="*/ 116 w 1000"/>
                <a:gd name="T7" fmla="*/ 294 h 595"/>
                <a:gd name="T8" fmla="*/ 85 w 1000"/>
                <a:gd name="T9" fmla="*/ 225 h 595"/>
                <a:gd name="T10" fmla="*/ 58 w 1000"/>
                <a:gd name="T11" fmla="*/ 160 h 595"/>
                <a:gd name="T12" fmla="*/ 44 w 1000"/>
                <a:gd name="T13" fmla="*/ 128 h 595"/>
                <a:gd name="T14" fmla="*/ 33 w 1000"/>
                <a:gd name="T15" fmla="*/ 98 h 595"/>
                <a:gd name="T16" fmla="*/ 23 w 1000"/>
                <a:gd name="T17" fmla="*/ 76 h 595"/>
                <a:gd name="T18" fmla="*/ 15 w 1000"/>
                <a:gd name="T19" fmla="*/ 57 h 595"/>
                <a:gd name="T20" fmla="*/ 9 w 1000"/>
                <a:gd name="T21" fmla="*/ 44 h 595"/>
                <a:gd name="T22" fmla="*/ 5 w 1000"/>
                <a:gd name="T23" fmla="*/ 36 h 595"/>
                <a:gd name="T24" fmla="*/ 2 w 1000"/>
                <a:gd name="T25" fmla="*/ 34 h 595"/>
                <a:gd name="T26" fmla="*/ 0 w 1000"/>
                <a:gd name="T27" fmla="*/ 33 h 595"/>
                <a:gd name="T28" fmla="*/ 0 w 1000"/>
                <a:gd name="T29" fmla="*/ 31 h 595"/>
                <a:gd name="T30" fmla="*/ 1 w 1000"/>
                <a:gd name="T31" fmla="*/ 31 h 595"/>
                <a:gd name="T32" fmla="*/ 6 w 1000"/>
                <a:gd name="T33" fmla="*/ 31 h 595"/>
                <a:gd name="T34" fmla="*/ 21 w 1000"/>
                <a:gd name="T35" fmla="*/ 31 h 595"/>
                <a:gd name="T36" fmla="*/ 44 w 1000"/>
                <a:gd name="T37" fmla="*/ 31 h 595"/>
                <a:gd name="T38" fmla="*/ 77 w 1000"/>
                <a:gd name="T39" fmla="*/ 31 h 595"/>
                <a:gd name="T40" fmla="*/ 119 w 1000"/>
                <a:gd name="T41" fmla="*/ 30 h 595"/>
                <a:gd name="T42" fmla="*/ 171 w 1000"/>
                <a:gd name="T43" fmla="*/ 30 h 595"/>
                <a:gd name="T44" fmla="*/ 257 w 1000"/>
                <a:gd name="T45" fmla="*/ 29 h 595"/>
                <a:gd name="T46" fmla="*/ 348 w 1000"/>
                <a:gd name="T47" fmla="*/ 26 h 595"/>
                <a:gd name="T48" fmla="*/ 444 w 1000"/>
                <a:gd name="T49" fmla="*/ 21 h 595"/>
                <a:gd name="T50" fmla="*/ 545 w 1000"/>
                <a:gd name="T51" fmla="*/ 14 h 595"/>
                <a:gd name="T52" fmla="*/ 600 w 1000"/>
                <a:gd name="T53" fmla="*/ 10 h 595"/>
                <a:gd name="T54" fmla="*/ 646 w 1000"/>
                <a:gd name="T55" fmla="*/ 7 h 595"/>
                <a:gd name="T56" fmla="*/ 683 w 1000"/>
                <a:gd name="T57" fmla="*/ 4 h 595"/>
                <a:gd name="T58" fmla="*/ 714 w 1000"/>
                <a:gd name="T59" fmla="*/ 2 h 595"/>
                <a:gd name="T60" fmla="*/ 734 w 1000"/>
                <a:gd name="T61" fmla="*/ 1 h 595"/>
                <a:gd name="T62" fmla="*/ 747 w 1000"/>
                <a:gd name="T63" fmla="*/ 0 h 595"/>
                <a:gd name="T64" fmla="*/ 750 w 1000"/>
                <a:gd name="T65" fmla="*/ 0 h 595"/>
                <a:gd name="T66" fmla="*/ 750 w 1000"/>
                <a:gd name="T67" fmla="*/ 0 h 595"/>
                <a:gd name="T68" fmla="*/ 750 w 1000"/>
                <a:gd name="T69" fmla="*/ 1 h 595"/>
                <a:gd name="T70" fmla="*/ 752 w 1000"/>
                <a:gd name="T71" fmla="*/ 2 h 595"/>
                <a:gd name="T72" fmla="*/ 755 w 1000"/>
                <a:gd name="T73" fmla="*/ 3 h 595"/>
                <a:gd name="T74" fmla="*/ 759 w 1000"/>
                <a:gd name="T75" fmla="*/ 6 h 595"/>
                <a:gd name="T76" fmla="*/ 768 w 1000"/>
                <a:gd name="T77" fmla="*/ 10 h 595"/>
                <a:gd name="T78" fmla="*/ 781 w 1000"/>
                <a:gd name="T79" fmla="*/ 16 h 595"/>
                <a:gd name="T80" fmla="*/ 799 w 1000"/>
                <a:gd name="T81" fmla="*/ 26 h 595"/>
                <a:gd name="T82" fmla="*/ 822 w 1000"/>
                <a:gd name="T83" fmla="*/ 37 h 595"/>
                <a:gd name="T84" fmla="*/ 849 w 1000"/>
                <a:gd name="T85" fmla="*/ 51 h 595"/>
                <a:gd name="T86" fmla="*/ 880 w 1000"/>
                <a:gd name="T87" fmla="*/ 69 h 595"/>
                <a:gd name="T88" fmla="*/ 1000 w 1000"/>
                <a:gd name="T89" fmla="*/ 130 h 5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0"/>
                <a:gd name="T136" fmla="*/ 0 h 595"/>
                <a:gd name="T137" fmla="*/ 1000 w 1000"/>
                <a:gd name="T138" fmla="*/ 595 h 5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0" h="595">
                  <a:moveTo>
                    <a:pt x="268" y="595"/>
                  </a:moveTo>
                  <a:lnTo>
                    <a:pt x="189" y="441"/>
                  </a:lnTo>
                  <a:lnTo>
                    <a:pt x="150" y="366"/>
                  </a:lnTo>
                  <a:lnTo>
                    <a:pt x="116" y="294"/>
                  </a:lnTo>
                  <a:lnTo>
                    <a:pt x="85" y="225"/>
                  </a:lnTo>
                  <a:lnTo>
                    <a:pt x="58" y="160"/>
                  </a:lnTo>
                  <a:lnTo>
                    <a:pt x="44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21" y="31"/>
                  </a:lnTo>
                  <a:lnTo>
                    <a:pt x="44" y="31"/>
                  </a:lnTo>
                  <a:lnTo>
                    <a:pt x="77" y="31"/>
                  </a:lnTo>
                  <a:lnTo>
                    <a:pt x="119" y="30"/>
                  </a:lnTo>
                  <a:lnTo>
                    <a:pt x="171" y="30"/>
                  </a:lnTo>
                  <a:lnTo>
                    <a:pt x="257" y="29"/>
                  </a:lnTo>
                  <a:lnTo>
                    <a:pt x="348" y="26"/>
                  </a:lnTo>
                  <a:lnTo>
                    <a:pt x="444" y="21"/>
                  </a:lnTo>
                  <a:lnTo>
                    <a:pt x="545" y="14"/>
                  </a:lnTo>
                  <a:lnTo>
                    <a:pt x="600" y="10"/>
                  </a:lnTo>
                  <a:lnTo>
                    <a:pt x="646" y="7"/>
                  </a:lnTo>
                  <a:lnTo>
                    <a:pt x="683" y="4"/>
                  </a:lnTo>
                  <a:lnTo>
                    <a:pt x="714" y="2"/>
                  </a:lnTo>
                  <a:lnTo>
                    <a:pt x="734" y="1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0" y="1"/>
                  </a:lnTo>
                  <a:lnTo>
                    <a:pt x="752" y="2"/>
                  </a:lnTo>
                  <a:lnTo>
                    <a:pt x="755" y="3"/>
                  </a:lnTo>
                  <a:lnTo>
                    <a:pt x="759" y="6"/>
                  </a:lnTo>
                  <a:lnTo>
                    <a:pt x="768" y="10"/>
                  </a:lnTo>
                  <a:lnTo>
                    <a:pt x="781" y="16"/>
                  </a:lnTo>
                  <a:lnTo>
                    <a:pt x="799" y="26"/>
                  </a:lnTo>
                  <a:lnTo>
                    <a:pt x="822" y="37"/>
                  </a:lnTo>
                  <a:lnTo>
                    <a:pt x="849" y="51"/>
                  </a:lnTo>
                  <a:lnTo>
                    <a:pt x="880" y="69"/>
                  </a:lnTo>
                  <a:lnTo>
                    <a:pt x="1000" y="13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31" name="Line 33"/>
            <p:cNvSpPr>
              <a:spLocks noChangeShapeType="1"/>
            </p:cNvSpPr>
            <p:nvPr/>
          </p:nvSpPr>
          <p:spPr bwMode="auto">
            <a:xfrm>
              <a:off x="1330" y="697"/>
              <a:ext cx="429" cy="104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32" name="Freeform 34"/>
            <p:cNvSpPr>
              <a:spLocks/>
            </p:cNvSpPr>
            <p:nvPr/>
          </p:nvSpPr>
          <p:spPr bwMode="auto">
            <a:xfrm>
              <a:off x="725" y="677"/>
              <a:ext cx="1812" cy="1093"/>
            </a:xfrm>
            <a:custGeom>
              <a:avLst/>
              <a:gdLst>
                <a:gd name="T0" fmla="*/ 634 w 1812"/>
                <a:gd name="T1" fmla="*/ 0 h 1093"/>
                <a:gd name="T2" fmla="*/ 0 w 1812"/>
                <a:gd name="T3" fmla="*/ 436 h 1093"/>
                <a:gd name="T4" fmla="*/ 1075 w 1812"/>
                <a:gd name="T5" fmla="*/ 1093 h 1093"/>
                <a:gd name="T6" fmla="*/ 1812 w 1812"/>
                <a:gd name="T7" fmla="*/ 629 h 1093"/>
                <a:gd name="T8" fmla="*/ 634 w 1812"/>
                <a:gd name="T9" fmla="*/ 0 h 1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2"/>
                <a:gd name="T16" fmla="*/ 0 h 1093"/>
                <a:gd name="T17" fmla="*/ 1812 w 1812"/>
                <a:gd name="T18" fmla="*/ 1093 h 10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2" h="1093">
                  <a:moveTo>
                    <a:pt x="634" y="0"/>
                  </a:moveTo>
                  <a:lnTo>
                    <a:pt x="0" y="436"/>
                  </a:lnTo>
                  <a:lnTo>
                    <a:pt x="1075" y="1093"/>
                  </a:lnTo>
                  <a:lnTo>
                    <a:pt x="1812" y="629"/>
                  </a:lnTo>
                  <a:lnTo>
                    <a:pt x="63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33" name="Line 35"/>
            <p:cNvSpPr>
              <a:spLocks noChangeShapeType="1"/>
            </p:cNvSpPr>
            <p:nvPr/>
          </p:nvSpPr>
          <p:spPr bwMode="auto">
            <a:xfrm>
              <a:off x="876" y="1203"/>
              <a:ext cx="1469" cy="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34" name="Freeform 36"/>
            <p:cNvSpPr>
              <a:spLocks/>
            </p:cNvSpPr>
            <p:nvPr/>
          </p:nvSpPr>
          <p:spPr bwMode="auto">
            <a:xfrm>
              <a:off x="1525" y="1195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0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0 h 33"/>
                <a:gd name="T16" fmla="*/ 4 w 34"/>
                <a:gd name="T17" fmla="*/ 27 h 33"/>
                <a:gd name="T18" fmla="*/ 1 w 34"/>
                <a:gd name="T19" fmla="*/ 22 h 33"/>
                <a:gd name="T20" fmla="*/ 0 w 34"/>
                <a:gd name="T21" fmla="*/ 16 h 33"/>
                <a:gd name="T22" fmla="*/ 1 w 34"/>
                <a:gd name="T23" fmla="*/ 10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0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0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35" name="Freeform 37"/>
            <p:cNvSpPr>
              <a:spLocks/>
            </p:cNvSpPr>
            <p:nvPr/>
          </p:nvSpPr>
          <p:spPr bwMode="auto">
            <a:xfrm>
              <a:off x="1525" y="1195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0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0 h 33"/>
                <a:gd name="T16" fmla="*/ 4 w 34"/>
                <a:gd name="T17" fmla="*/ 27 h 33"/>
                <a:gd name="T18" fmla="*/ 1 w 34"/>
                <a:gd name="T19" fmla="*/ 22 h 33"/>
                <a:gd name="T20" fmla="*/ 0 w 34"/>
                <a:gd name="T21" fmla="*/ 16 h 33"/>
                <a:gd name="T22" fmla="*/ 1 w 34"/>
                <a:gd name="T23" fmla="*/ 10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0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0"/>
                  </a:lnTo>
                  <a:lnTo>
                    <a:pt x="34" y="1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36" name="Line 38"/>
            <p:cNvSpPr>
              <a:spLocks noChangeShapeType="1"/>
            </p:cNvSpPr>
            <p:nvPr/>
          </p:nvSpPr>
          <p:spPr bwMode="auto">
            <a:xfrm flipV="1">
              <a:off x="528" y="1200"/>
              <a:ext cx="100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37" name="Line 39"/>
            <p:cNvSpPr>
              <a:spLocks noChangeShapeType="1"/>
            </p:cNvSpPr>
            <p:nvPr/>
          </p:nvSpPr>
          <p:spPr bwMode="auto">
            <a:xfrm flipH="1" flipV="1">
              <a:off x="1536" y="1200"/>
              <a:ext cx="336" cy="81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1924" name="Picture 54"/>
          <p:cNvPicPr>
            <a:picLocks noChangeAspect="1" noChangeArrowheads="1"/>
          </p:cNvPicPr>
          <p:nvPr/>
        </p:nvPicPr>
        <p:blipFill>
          <a:blip r:embed="rId3" cstate="print">
            <a:lum bright="2000"/>
            <a:grayscl/>
          </a:blip>
          <a:srcRect l="32370" r="33719"/>
          <a:stretch>
            <a:fillRect/>
          </a:stretch>
        </p:blipFill>
        <p:spPr bwMode="auto">
          <a:xfrm>
            <a:off x="5715000" y="381000"/>
            <a:ext cx="2682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90950"/>
            <a:ext cx="2690813" cy="2914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26" name="Text Box 56"/>
          <p:cNvSpPr txBox="1">
            <a:spLocks noChangeArrowheads="1"/>
          </p:cNvSpPr>
          <p:nvPr/>
        </p:nvSpPr>
        <p:spPr bwMode="auto">
          <a:xfrm>
            <a:off x="3609975" y="4841875"/>
            <a:ext cx="562545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integral curves of the asymptotic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directions form two families of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asymptotic curves (red and blue)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1214438" y="762000"/>
            <a:ext cx="1905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Asymptotic curves</a:t>
            </a:r>
          </a:p>
        </p:txBody>
      </p:sp>
      <p:sp>
        <p:nvSpPr>
          <p:cNvPr id="82947" name="Freeform 4"/>
          <p:cNvSpPr>
            <a:spLocks/>
          </p:cNvSpPr>
          <p:nvPr/>
        </p:nvSpPr>
        <p:spPr bwMode="auto">
          <a:xfrm>
            <a:off x="3217863" y="1160463"/>
            <a:ext cx="344487" cy="1071562"/>
          </a:xfrm>
          <a:custGeom>
            <a:avLst/>
            <a:gdLst>
              <a:gd name="T0" fmla="*/ 0 w 146"/>
              <a:gd name="T1" fmla="*/ 2147483647 h 482"/>
              <a:gd name="T2" fmla="*/ 0 w 146"/>
              <a:gd name="T3" fmla="*/ 2147483647 h 482"/>
              <a:gd name="T4" fmla="*/ 0 w 146"/>
              <a:gd name="T5" fmla="*/ 2147483647 h 482"/>
              <a:gd name="T6" fmla="*/ 0 w 146"/>
              <a:gd name="T7" fmla="*/ 2147483647 h 482"/>
              <a:gd name="T8" fmla="*/ 0 w 146"/>
              <a:gd name="T9" fmla="*/ 2147483647 h 482"/>
              <a:gd name="T10" fmla="*/ 0 w 146"/>
              <a:gd name="T11" fmla="*/ 2147483647 h 482"/>
              <a:gd name="T12" fmla="*/ 2147483647 w 146"/>
              <a:gd name="T13" fmla="*/ 2147483647 h 482"/>
              <a:gd name="T14" fmla="*/ 2147483647 w 146"/>
              <a:gd name="T15" fmla="*/ 2147483647 h 482"/>
              <a:gd name="T16" fmla="*/ 2147483647 w 146"/>
              <a:gd name="T17" fmla="*/ 2147483647 h 482"/>
              <a:gd name="T18" fmla="*/ 2147483647 w 146"/>
              <a:gd name="T19" fmla="*/ 2147483647 h 482"/>
              <a:gd name="T20" fmla="*/ 2147483647 w 146"/>
              <a:gd name="T21" fmla="*/ 2147483647 h 482"/>
              <a:gd name="T22" fmla="*/ 2147483647 w 146"/>
              <a:gd name="T23" fmla="*/ 2147483647 h 482"/>
              <a:gd name="T24" fmla="*/ 2147483647 w 146"/>
              <a:gd name="T25" fmla="*/ 2147483647 h 482"/>
              <a:gd name="T26" fmla="*/ 2147483647 w 146"/>
              <a:gd name="T27" fmla="*/ 2147483647 h 482"/>
              <a:gd name="T28" fmla="*/ 2147483647 w 146"/>
              <a:gd name="T29" fmla="*/ 2147483647 h 482"/>
              <a:gd name="T30" fmla="*/ 2147483647 w 146"/>
              <a:gd name="T31" fmla="*/ 2147483647 h 482"/>
              <a:gd name="T32" fmla="*/ 2147483647 w 146"/>
              <a:gd name="T33" fmla="*/ 2147483647 h 482"/>
              <a:gd name="T34" fmla="*/ 2147483647 w 146"/>
              <a:gd name="T35" fmla="*/ 2147483647 h 482"/>
              <a:gd name="T36" fmla="*/ 2147483647 w 146"/>
              <a:gd name="T37" fmla="*/ 2147483647 h 482"/>
              <a:gd name="T38" fmla="*/ 2147483647 w 146"/>
              <a:gd name="T39" fmla="*/ 2147483647 h 482"/>
              <a:gd name="T40" fmla="*/ 2147483647 w 146"/>
              <a:gd name="T41" fmla="*/ 2147483647 h 482"/>
              <a:gd name="T42" fmla="*/ 2147483647 w 146"/>
              <a:gd name="T43" fmla="*/ 2147483647 h 482"/>
              <a:gd name="T44" fmla="*/ 2147483647 w 146"/>
              <a:gd name="T45" fmla="*/ 2147483647 h 482"/>
              <a:gd name="T46" fmla="*/ 2147483647 w 146"/>
              <a:gd name="T47" fmla="*/ 2147483647 h 482"/>
              <a:gd name="T48" fmla="*/ 2147483647 w 146"/>
              <a:gd name="T49" fmla="*/ 2147483647 h 482"/>
              <a:gd name="T50" fmla="*/ 2147483647 w 146"/>
              <a:gd name="T51" fmla="*/ 2147483647 h 482"/>
              <a:gd name="T52" fmla="*/ 2147483647 w 146"/>
              <a:gd name="T53" fmla="*/ 2147483647 h 482"/>
              <a:gd name="T54" fmla="*/ 2147483647 w 146"/>
              <a:gd name="T55" fmla="*/ 2147483647 h 482"/>
              <a:gd name="T56" fmla="*/ 2147483647 w 146"/>
              <a:gd name="T57" fmla="*/ 2147483647 h 482"/>
              <a:gd name="T58" fmla="*/ 2147483647 w 146"/>
              <a:gd name="T59" fmla="*/ 2147483647 h 482"/>
              <a:gd name="T60" fmla="*/ 2147483647 w 146"/>
              <a:gd name="T61" fmla="*/ 2147483647 h 482"/>
              <a:gd name="T62" fmla="*/ 2147483647 w 146"/>
              <a:gd name="T63" fmla="*/ 2147483647 h 482"/>
              <a:gd name="T64" fmla="*/ 2147483647 w 146"/>
              <a:gd name="T65" fmla="*/ 2147483647 h 482"/>
              <a:gd name="T66" fmla="*/ 2147483647 w 146"/>
              <a:gd name="T67" fmla="*/ 2147483647 h 482"/>
              <a:gd name="T68" fmla="*/ 2147483647 w 146"/>
              <a:gd name="T69" fmla="*/ 2147483647 h 482"/>
              <a:gd name="T70" fmla="*/ 2147483647 w 146"/>
              <a:gd name="T71" fmla="*/ 2147483647 h 482"/>
              <a:gd name="T72" fmla="*/ 2147483647 w 146"/>
              <a:gd name="T73" fmla="*/ 2147483647 h 482"/>
              <a:gd name="T74" fmla="*/ 2147483647 w 146"/>
              <a:gd name="T75" fmla="*/ 2147483647 h 482"/>
              <a:gd name="T76" fmla="*/ 2147483647 w 146"/>
              <a:gd name="T77" fmla="*/ 2147483647 h 482"/>
              <a:gd name="T78" fmla="*/ 2147483647 w 146"/>
              <a:gd name="T79" fmla="*/ 2147483647 h 482"/>
              <a:gd name="T80" fmla="*/ 2147483647 w 146"/>
              <a:gd name="T81" fmla="*/ 2147483647 h 482"/>
              <a:gd name="T82" fmla="*/ 2147483647 w 146"/>
              <a:gd name="T83" fmla="*/ 0 h 482"/>
              <a:gd name="T84" fmla="*/ 2147483647 w 146"/>
              <a:gd name="T85" fmla="*/ 0 h 4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6"/>
              <a:gd name="T130" fmla="*/ 0 h 482"/>
              <a:gd name="T131" fmla="*/ 146 w 146"/>
              <a:gd name="T132" fmla="*/ 482 h 4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6" h="482">
                <a:moveTo>
                  <a:pt x="0" y="482"/>
                </a:moveTo>
                <a:lnTo>
                  <a:pt x="0" y="482"/>
                </a:lnTo>
                <a:lnTo>
                  <a:pt x="0" y="478"/>
                </a:lnTo>
                <a:lnTo>
                  <a:pt x="0" y="472"/>
                </a:lnTo>
                <a:lnTo>
                  <a:pt x="0" y="464"/>
                </a:lnTo>
                <a:lnTo>
                  <a:pt x="0" y="452"/>
                </a:lnTo>
                <a:lnTo>
                  <a:pt x="2" y="440"/>
                </a:lnTo>
                <a:lnTo>
                  <a:pt x="2" y="428"/>
                </a:lnTo>
                <a:lnTo>
                  <a:pt x="4" y="414"/>
                </a:lnTo>
                <a:lnTo>
                  <a:pt x="4" y="400"/>
                </a:lnTo>
                <a:lnTo>
                  <a:pt x="6" y="386"/>
                </a:lnTo>
                <a:lnTo>
                  <a:pt x="8" y="374"/>
                </a:lnTo>
                <a:lnTo>
                  <a:pt x="10" y="362"/>
                </a:lnTo>
                <a:lnTo>
                  <a:pt x="12" y="350"/>
                </a:lnTo>
                <a:lnTo>
                  <a:pt x="14" y="340"/>
                </a:lnTo>
                <a:lnTo>
                  <a:pt x="18" y="328"/>
                </a:lnTo>
                <a:lnTo>
                  <a:pt x="20" y="316"/>
                </a:lnTo>
                <a:lnTo>
                  <a:pt x="24" y="304"/>
                </a:lnTo>
                <a:lnTo>
                  <a:pt x="26" y="296"/>
                </a:lnTo>
                <a:lnTo>
                  <a:pt x="30" y="286"/>
                </a:lnTo>
                <a:lnTo>
                  <a:pt x="32" y="278"/>
                </a:lnTo>
                <a:lnTo>
                  <a:pt x="36" y="268"/>
                </a:lnTo>
                <a:lnTo>
                  <a:pt x="40" y="256"/>
                </a:lnTo>
                <a:lnTo>
                  <a:pt x="44" y="246"/>
                </a:lnTo>
                <a:lnTo>
                  <a:pt x="48" y="234"/>
                </a:lnTo>
                <a:lnTo>
                  <a:pt x="54" y="220"/>
                </a:lnTo>
                <a:lnTo>
                  <a:pt x="60" y="206"/>
                </a:lnTo>
                <a:lnTo>
                  <a:pt x="66" y="192"/>
                </a:lnTo>
                <a:lnTo>
                  <a:pt x="72" y="176"/>
                </a:lnTo>
                <a:lnTo>
                  <a:pt x="80" y="158"/>
                </a:lnTo>
                <a:lnTo>
                  <a:pt x="86" y="140"/>
                </a:lnTo>
                <a:lnTo>
                  <a:pt x="94" y="122"/>
                </a:lnTo>
                <a:lnTo>
                  <a:pt x="102" y="104"/>
                </a:lnTo>
                <a:lnTo>
                  <a:pt x="110" y="86"/>
                </a:lnTo>
                <a:lnTo>
                  <a:pt x="116" y="68"/>
                </a:lnTo>
                <a:lnTo>
                  <a:pt x="124" y="52"/>
                </a:lnTo>
                <a:lnTo>
                  <a:pt x="130" y="38"/>
                </a:lnTo>
                <a:lnTo>
                  <a:pt x="134" y="26"/>
                </a:lnTo>
                <a:lnTo>
                  <a:pt x="140" y="16"/>
                </a:lnTo>
                <a:lnTo>
                  <a:pt x="142" y="8"/>
                </a:lnTo>
                <a:lnTo>
                  <a:pt x="144" y="4"/>
                </a:lnTo>
                <a:lnTo>
                  <a:pt x="146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48" name="Freeform 5"/>
          <p:cNvSpPr>
            <a:spLocks/>
          </p:cNvSpPr>
          <p:nvPr/>
        </p:nvSpPr>
        <p:spPr bwMode="auto">
          <a:xfrm>
            <a:off x="2687638" y="1444625"/>
            <a:ext cx="350837" cy="1071563"/>
          </a:xfrm>
          <a:custGeom>
            <a:avLst/>
            <a:gdLst>
              <a:gd name="T0" fmla="*/ 0 w 148"/>
              <a:gd name="T1" fmla="*/ 2147483647 h 482"/>
              <a:gd name="T2" fmla="*/ 0 w 148"/>
              <a:gd name="T3" fmla="*/ 2147483647 h 482"/>
              <a:gd name="T4" fmla="*/ 0 w 148"/>
              <a:gd name="T5" fmla="*/ 2147483647 h 482"/>
              <a:gd name="T6" fmla="*/ 2147483647 w 148"/>
              <a:gd name="T7" fmla="*/ 2147483647 h 482"/>
              <a:gd name="T8" fmla="*/ 2147483647 w 148"/>
              <a:gd name="T9" fmla="*/ 2147483647 h 482"/>
              <a:gd name="T10" fmla="*/ 2147483647 w 148"/>
              <a:gd name="T11" fmla="*/ 2147483647 h 482"/>
              <a:gd name="T12" fmla="*/ 2147483647 w 148"/>
              <a:gd name="T13" fmla="*/ 2147483647 h 482"/>
              <a:gd name="T14" fmla="*/ 2147483647 w 148"/>
              <a:gd name="T15" fmla="*/ 2147483647 h 482"/>
              <a:gd name="T16" fmla="*/ 2147483647 w 148"/>
              <a:gd name="T17" fmla="*/ 2147483647 h 482"/>
              <a:gd name="T18" fmla="*/ 2147483647 w 148"/>
              <a:gd name="T19" fmla="*/ 2147483647 h 482"/>
              <a:gd name="T20" fmla="*/ 2147483647 w 148"/>
              <a:gd name="T21" fmla="*/ 2147483647 h 482"/>
              <a:gd name="T22" fmla="*/ 2147483647 w 148"/>
              <a:gd name="T23" fmla="*/ 2147483647 h 482"/>
              <a:gd name="T24" fmla="*/ 2147483647 w 148"/>
              <a:gd name="T25" fmla="*/ 2147483647 h 482"/>
              <a:gd name="T26" fmla="*/ 2147483647 w 148"/>
              <a:gd name="T27" fmla="*/ 2147483647 h 482"/>
              <a:gd name="T28" fmla="*/ 2147483647 w 148"/>
              <a:gd name="T29" fmla="*/ 2147483647 h 482"/>
              <a:gd name="T30" fmla="*/ 2147483647 w 148"/>
              <a:gd name="T31" fmla="*/ 2147483647 h 482"/>
              <a:gd name="T32" fmla="*/ 2147483647 w 148"/>
              <a:gd name="T33" fmla="*/ 2147483647 h 482"/>
              <a:gd name="T34" fmla="*/ 2147483647 w 148"/>
              <a:gd name="T35" fmla="*/ 2147483647 h 482"/>
              <a:gd name="T36" fmla="*/ 2147483647 w 148"/>
              <a:gd name="T37" fmla="*/ 2147483647 h 482"/>
              <a:gd name="T38" fmla="*/ 2147483647 w 148"/>
              <a:gd name="T39" fmla="*/ 2147483647 h 482"/>
              <a:gd name="T40" fmla="*/ 2147483647 w 148"/>
              <a:gd name="T41" fmla="*/ 2147483647 h 482"/>
              <a:gd name="T42" fmla="*/ 2147483647 w 148"/>
              <a:gd name="T43" fmla="*/ 2147483647 h 482"/>
              <a:gd name="T44" fmla="*/ 2147483647 w 148"/>
              <a:gd name="T45" fmla="*/ 2147483647 h 482"/>
              <a:gd name="T46" fmla="*/ 2147483647 w 148"/>
              <a:gd name="T47" fmla="*/ 2147483647 h 482"/>
              <a:gd name="T48" fmla="*/ 2147483647 w 148"/>
              <a:gd name="T49" fmla="*/ 2147483647 h 482"/>
              <a:gd name="T50" fmla="*/ 2147483647 w 148"/>
              <a:gd name="T51" fmla="*/ 2147483647 h 482"/>
              <a:gd name="T52" fmla="*/ 2147483647 w 148"/>
              <a:gd name="T53" fmla="*/ 2147483647 h 482"/>
              <a:gd name="T54" fmla="*/ 2147483647 w 148"/>
              <a:gd name="T55" fmla="*/ 2147483647 h 482"/>
              <a:gd name="T56" fmla="*/ 2147483647 w 148"/>
              <a:gd name="T57" fmla="*/ 2147483647 h 482"/>
              <a:gd name="T58" fmla="*/ 2147483647 w 148"/>
              <a:gd name="T59" fmla="*/ 2147483647 h 482"/>
              <a:gd name="T60" fmla="*/ 2147483647 w 148"/>
              <a:gd name="T61" fmla="*/ 2147483647 h 482"/>
              <a:gd name="T62" fmla="*/ 2147483647 w 148"/>
              <a:gd name="T63" fmla="*/ 2147483647 h 482"/>
              <a:gd name="T64" fmla="*/ 2147483647 w 148"/>
              <a:gd name="T65" fmla="*/ 2147483647 h 482"/>
              <a:gd name="T66" fmla="*/ 2147483647 w 148"/>
              <a:gd name="T67" fmla="*/ 2147483647 h 482"/>
              <a:gd name="T68" fmla="*/ 2147483647 w 148"/>
              <a:gd name="T69" fmla="*/ 2147483647 h 482"/>
              <a:gd name="T70" fmla="*/ 2147483647 w 148"/>
              <a:gd name="T71" fmla="*/ 2147483647 h 482"/>
              <a:gd name="T72" fmla="*/ 2147483647 w 148"/>
              <a:gd name="T73" fmla="*/ 2147483647 h 482"/>
              <a:gd name="T74" fmla="*/ 2147483647 w 148"/>
              <a:gd name="T75" fmla="*/ 2147483647 h 482"/>
              <a:gd name="T76" fmla="*/ 2147483647 w 148"/>
              <a:gd name="T77" fmla="*/ 2147483647 h 482"/>
              <a:gd name="T78" fmla="*/ 2147483647 w 148"/>
              <a:gd name="T79" fmla="*/ 2147483647 h 482"/>
              <a:gd name="T80" fmla="*/ 2147483647 w 148"/>
              <a:gd name="T81" fmla="*/ 2147483647 h 482"/>
              <a:gd name="T82" fmla="*/ 2147483647 w 148"/>
              <a:gd name="T83" fmla="*/ 0 h 482"/>
              <a:gd name="T84" fmla="*/ 2147483647 w 148"/>
              <a:gd name="T85" fmla="*/ 0 h 4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8"/>
              <a:gd name="T130" fmla="*/ 0 h 482"/>
              <a:gd name="T131" fmla="*/ 148 w 148"/>
              <a:gd name="T132" fmla="*/ 482 h 4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8" h="482">
                <a:moveTo>
                  <a:pt x="0" y="482"/>
                </a:moveTo>
                <a:lnTo>
                  <a:pt x="0" y="482"/>
                </a:lnTo>
                <a:lnTo>
                  <a:pt x="0" y="478"/>
                </a:lnTo>
                <a:lnTo>
                  <a:pt x="2" y="472"/>
                </a:lnTo>
                <a:lnTo>
                  <a:pt x="2" y="464"/>
                </a:lnTo>
                <a:lnTo>
                  <a:pt x="2" y="452"/>
                </a:lnTo>
                <a:lnTo>
                  <a:pt x="2" y="440"/>
                </a:lnTo>
                <a:lnTo>
                  <a:pt x="4" y="426"/>
                </a:lnTo>
                <a:lnTo>
                  <a:pt x="6" y="414"/>
                </a:lnTo>
                <a:lnTo>
                  <a:pt x="6" y="400"/>
                </a:lnTo>
                <a:lnTo>
                  <a:pt x="8" y="386"/>
                </a:lnTo>
                <a:lnTo>
                  <a:pt x="10" y="374"/>
                </a:lnTo>
                <a:lnTo>
                  <a:pt x="12" y="362"/>
                </a:lnTo>
                <a:lnTo>
                  <a:pt x="14" y="350"/>
                </a:lnTo>
                <a:lnTo>
                  <a:pt x="16" y="340"/>
                </a:lnTo>
                <a:lnTo>
                  <a:pt x="18" y="328"/>
                </a:lnTo>
                <a:lnTo>
                  <a:pt x="22" y="316"/>
                </a:lnTo>
                <a:lnTo>
                  <a:pt x="26" y="304"/>
                </a:lnTo>
                <a:lnTo>
                  <a:pt x="28" y="296"/>
                </a:lnTo>
                <a:lnTo>
                  <a:pt x="30" y="286"/>
                </a:lnTo>
                <a:lnTo>
                  <a:pt x="34" y="278"/>
                </a:lnTo>
                <a:lnTo>
                  <a:pt x="38" y="268"/>
                </a:lnTo>
                <a:lnTo>
                  <a:pt x="42" y="256"/>
                </a:lnTo>
                <a:lnTo>
                  <a:pt x="46" y="246"/>
                </a:lnTo>
                <a:lnTo>
                  <a:pt x="50" y="234"/>
                </a:lnTo>
                <a:lnTo>
                  <a:pt x="54" y="220"/>
                </a:lnTo>
                <a:lnTo>
                  <a:pt x="60" y="206"/>
                </a:lnTo>
                <a:lnTo>
                  <a:pt x="66" y="192"/>
                </a:lnTo>
                <a:lnTo>
                  <a:pt x="74" y="176"/>
                </a:lnTo>
                <a:lnTo>
                  <a:pt x="80" y="158"/>
                </a:lnTo>
                <a:lnTo>
                  <a:pt x="88" y="140"/>
                </a:lnTo>
                <a:lnTo>
                  <a:pt x="96" y="122"/>
                </a:lnTo>
                <a:lnTo>
                  <a:pt x="102" y="104"/>
                </a:lnTo>
                <a:lnTo>
                  <a:pt x="110" y="86"/>
                </a:lnTo>
                <a:lnTo>
                  <a:pt x="118" y="68"/>
                </a:lnTo>
                <a:lnTo>
                  <a:pt x="126" y="52"/>
                </a:lnTo>
                <a:lnTo>
                  <a:pt x="132" y="36"/>
                </a:lnTo>
                <a:lnTo>
                  <a:pt x="136" y="24"/>
                </a:lnTo>
                <a:lnTo>
                  <a:pt x="140" y="16"/>
                </a:lnTo>
                <a:lnTo>
                  <a:pt x="144" y="8"/>
                </a:lnTo>
                <a:lnTo>
                  <a:pt x="146" y="4"/>
                </a:lnTo>
                <a:lnTo>
                  <a:pt x="146" y="0"/>
                </a:lnTo>
                <a:lnTo>
                  <a:pt x="148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49" name="Freeform 6"/>
          <p:cNvSpPr>
            <a:spLocks/>
          </p:cNvSpPr>
          <p:nvPr/>
        </p:nvSpPr>
        <p:spPr bwMode="auto">
          <a:xfrm>
            <a:off x="2216150" y="1565275"/>
            <a:ext cx="344488" cy="1069975"/>
          </a:xfrm>
          <a:custGeom>
            <a:avLst/>
            <a:gdLst>
              <a:gd name="T0" fmla="*/ 0 w 146"/>
              <a:gd name="T1" fmla="*/ 2147483647 h 482"/>
              <a:gd name="T2" fmla="*/ 0 w 146"/>
              <a:gd name="T3" fmla="*/ 2147483647 h 482"/>
              <a:gd name="T4" fmla="*/ 0 w 146"/>
              <a:gd name="T5" fmla="*/ 2147483647 h 482"/>
              <a:gd name="T6" fmla="*/ 0 w 146"/>
              <a:gd name="T7" fmla="*/ 2147483647 h 482"/>
              <a:gd name="T8" fmla="*/ 2147483647 w 146"/>
              <a:gd name="T9" fmla="*/ 2147483647 h 482"/>
              <a:gd name="T10" fmla="*/ 2147483647 w 146"/>
              <a:gd name="T11" fmla="*/ 2147483647 h 482"/>
              <a:gd name="T12" fmla="*/ 2147483647 w 146"/>
              <a:gd name="T13" fmla="*/ 2147483647 h 482"/>
              <a:gd name="T14" fmla="*/ 2147483647 w 146"/>
              <a:gd name="T15" fmla="*/ 2147483647 h 482"/>
              <a:gd name="T16" fmla="*/ 2147483647 w 146"/>
              <a:gd name="T17" fmla="*/ 2147483647 h 482"/>
              <a:gd name="T18" fmla="*/ 2147483647 w 146"/>
              <a:gd name="T19" fmla="*/ 2147483647 h 482"/>
              <a:gd name="T20" fmla="*/ 2147483647 w 146"/>
              <a:gd name="T21" fmla="*/ 2147483647 h 482"/>
              <a:gd name="T22" fmla="*/ 2147483647 w 146"/>
              <a:gd name="T23" fmla="*/ 2147483647 h 482"/>
              <a:gd name="T24" fmla="*/ 2147483647 w 146"/>
              <a:gd name="T25" fmla="*/ 2147483647 h 482"/>
              <a:gd name="T26" fmla="*/ 2147483647 w 146"/>
              <a:gd name="T27" fmla="*/ 2147483647 h 482"/>
              <a:gd name="T28" fmla="*/ 2147483647 w 146"/>
              <a:gd name="T29" fmla="*/ 2147483647 h 482"/>
              <a:gd name="T30" fmla="*/ 2147483647 w 146"/>
              <a:gd name="T31" fmla="*/ 2147483647 h 482"/>
              <a:gd name="T32" fmla="*/ 2147483647 w 146"/>
              <a:gd name="T33" fmla="*/ 2147483647 h 482"/>
              <a:gd name="T34" fmla="*/ 2147483647 w 146"/>
              <a:gd name="T35" fmla="*/ 2147483647 h 482"/>
              <a:gd name="T36" fmla="*/ 2147483647 w 146"/>
              <a:gd name="T37" fmla="*/ 2147483647 h 482"/>
              <a:gd name="T38" fmla="*/ 2147483647 w 146"/>
              <a:gd name="T39" fmla="*/ 2147483647 h 482"/>
              <a:gd name="T40" fmla="*/ 2147483647 w 146"/>
              <a:gd name="T41" fmla="*/ 2147483647 h 482"/>
              <a:gd name="T42" fmla="*/ 2147483647 w 146"/>
              <a:gd name="T43" fmla="*/ 2147483647 h 482"/>
              <a:gd name="T44" fmla="*/ 2147483647 w 146"/>
              <a:gd name="T45" fmla="*/ 2147483647 h 482"/>
              <a:gd name="T46" fmla="*/ 2147483647 w 146"/>
              <a:gd name="T47" fmla="*/ 2147483647 h 482"/>
              <a:gd name="T48" fmla="*/ 2147483647 w 146"/>
              <a:gd name="T49" fmla="*/ 2147483647 h 482"/>
              <a:gd name="T50" fmla="*/ 2147483647 w 146"/>
              <a:gd name="T51" fmla="*/ 2147483647 h 482"/>
              <a:gd name="T52" fmla="*/ 2147483647 w 146"/>
              <a:gd name="T53" fmla="*/ 2147483647 h 482"/>
              <a:gd name="T54" fmla="*/ 2147483647 w 146"/>
              <a:gd name="T55" fmla="*/ 2147483647 h 482"/>
              <a:gd name="T56" fmla="*/ 2147483647 w 146"/>
              <a:gd name="T57" fmla="*/ 2147483647 h 482"/>
              <a:gd name="T58" fmla="*/ 2147483647 w 146"/>
              <a:gd name="T59" fmla="*/ 2147483647 h 482"/>
              <a:gd name="T60" fmla="*/ 2147483647 w 146"/>
              <a:gd name="T61" fmla="*/ 2147483647 h 482"/>
              <a:gd name="T62" fmla="*/ 2147483647 w 146"/>
              <a:gd name="T63" fmla="*/ 2147483647 h 482"/>
              <a:gd name="T64" fmla="*/ 2147483647 w 146"/>
              <a:gd name="T65" fmla="*/ 2147483647 h 482"/>
              <a:gd name="T66" fmla="*/ 2147483647 w 146"/>
              <a:gd name="T67" fmla="*/ 2147483647 h 482"/>
              <a:gd name="T68" fmla="*/ 2147483647 w 146"/>
              <a:gd name="T69" fmla="*/ 2147483647 h 482"/>
              <a:gd name="T70" fmla="*/ 2147483647 w 146"/>
              <a:gd name="T71" fmla="*/ 2147483647 h 482"/>
              <a:gd name="T72" fmla="*/ 2147483647 w 146"/>
              <a:gd name="T73" fmla="*/ 2147483647 h 482"/>
              <a:gd name="T74" fmla="*/ 2147483647 w 146"/>
              <a:gd name="T75" fmla="*/ 2147483647 h 482"/>
              <a:gd name="T76" fmla="*/ 2147483647 w 146"/>
              <a:gd name="T77" fmla="*/ 2147483647 h 482"/>
              <a:gd name="T78" fmla="*/ 2147483647 w 146"/>
              <a:gd name="T79" fmla="*/ 2147483647 h 482"/>
              <a:gd name="T80" fmla="*/ 2147483647 w 146"/>
              <a:gd name="T81" fmla="*/ 2147483647 h 482"/>
              <a:gd name="T82" fmla="*/ 2147483647 w 146"/>
              <a:gd name="T83" fmla="*/ 0 h 482"/>
              <a:gd name="T84" fmla="*/ 2147483647 w 146"/>
              <a:gd name="T85" fmla="*/ 0 h 4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6"/>
              <a:gd name="T130" fmla="*/ 0 h 482"/>
              <a:gd name="T131" fmla="*/ 146 w 146"/>
              <a:gd name="T132" fmla="*/ 482 h 4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6" h="482">
                <a:moveTo>
                  <a:pt x="0" y="482"/>
                </a:moveTo>
                <a:lnTo>
                  <a:pt x="0" y="482"/>
                </a:lnTo>
                <a:lnTo>
                  <a:pt x="0" y="478"/>
                </a:lnTo>
                <a:lnTo>
                  <a:pt x="0" y="472"/>
                </a:lnTo>
                <a:lnTo>
                  <a:pt x="2" y="464"/>
                </a:lnTo>
                <a:lnTo>
                  <a:pt x="2" y="452"/>
                </a:lnTo>
                <a:lnTo>
                  <a:pt x="2" y="440"/>
                </a:lnTo>
                <a:lnTo>
                  <a:pt x="2" y="428"/>
                </a:lnTo>
                <a:lnTo>
                  <a:pt x="4" y="414"/>
                </a:lnTo>
                <a:lnTo>
                  <a:pt x="6" y="400"/>
                </a:lnTo>
                <a:lnTo>
                  <a:pt x="6" y="386"/>
                </a:lnTo>
                <a:lnTo>
                  <a:pt x="8" y="374"/>
                </a:lnTo>
                <a:lnTo>
                  <a:pt x="10" y="362"/>
                </a:lnTo>
                <a:lnTo>
                  <a:pt x="12" y="350"/>
                </a:lnTo>
                <a:lnTo>
                  <a:pt x="14" y="340"/>
                </a:lnTo>
                <a:lnTo>
                  <a:pt x="18" y="328"/>
                </a:lnTo>
                <a:lnTo>
                  <a:pt x="20" y="316"/>
                </a:lnTo>
                <a:lnTo>
                  <a:pt x="24" y="304"/>
                </a:lnTo>
                <a:lnTo>
                  <a:pt x="26" y="296"/>
                </a:lnTo>
                <a:lnTo>
                  <a:pt x="30" y="286"/>
                </a:lnTo>
                <a:lnTo>
                  <a:pt x="34" y="278"/>
                </a:lnTo>
                <a:lnTo>
                  <a:pt x="36" y="268"/>
                </a:lnTo>
                <a:lnTo>
                  <a:pt x="40" y="256"/>
                </a:lnTo>
                <a:lnTo>
                  <a:pt x="44" y="246"/>
                </a:lnTo>
                <a:lnTo>
                  <a:pt x="50" y="234"/>
                </a:lnTo>
                <a:lnTo>
                  <a:pt x="54" y="220"/>
                </a:lnTo>
                <a:lnTo>
                  <a:pt x="60" y="206"/>
                </a:lnTo>
                <a:lnTo>
                  <a:pt x="66" y="192"/>
                </a:lnTo>
                <a:lnTo>
                  <a:pt x="72" y="176"/>
                </a:lnTo>
                <a:lnTo>
                  <a:pt x="80" y="158"/>
                </a:lnTo>
                <a:lnTo>
                  <a:pt x="86" y="140"/>
                </a:lnTo>
                <a:lnTo>
                  <a:pt x="94" y="122"/>
                </a:lnTo>
                <a:lnTo>
                  <a:pt x="102" y="104"/>
                </a:lnTo>
                <a:lnTo>
                  <a:pt x="110" y="86"/>
                </a:lnTo>
                <a:lnTo>
                  <a:pt x="118" y="68"/>
                </a:lnTo>
                <a:lnTo>
                  <a:pt x="124" y="52"/>
                </a:lnTo>
                <a:lnTo>
                  <a:pt x="130" y="36"/>
                </a:lnTo>
                <a:lnTo>
                  <a:pt x="136" y="24"/>
                </a:lnTo>
                <a:lnTo>
                  <a:pt x="140" y="16"/>
                </a:lnTo>
                <a:lnTo>
                  <a:pt x="142" y="8"/>
                </a:lnTo>
                <a:lnTo>
                  <a:pt x="146" y="4"/>
                </a:lnTo>
                <a:lnTo>
                  <a:pt x="146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0" name="Freeform 7"/>
          <p:cNvSpPr>
            <a:spLocks/>
          </p:cNvSpPr>
          <p:nvPr/>
        </p:nvSpPr>
        <p:spPr bwMode="auto">
          <a:xfrm>
            <a:off x="1138238" y="1143000"/>
            <a:ext cx="344487" cy="1069975"/>
          </a:xfrm>
          <a:custGeom>
            <a:avLst/>
            <a:gdLst>
              <a:gd name="T0" fmla="*/ 0 w 146"/>
              <a:gd name="T1" fmla="*/ 2147483647 h 482"/>
              <a:gd name="T2" fmla="*/ 0 w 146"/>
              <a:gd name="T3" fmla="*/ 2147483647 h 482"/>
              <a:gd name="T4" fmla="*/ 0 w 146"/>
              <a:gd name="T5" fmla="*/ 2147483647 h 482"/>
              <a:gd name="T6" fmla="*/ 0 w 146"/>
              <a:gd name="T7" fmla="*/ 2147483647 h 482"/>
              <a:gd name="T8" fmla="*/ 0 w 146"/>
              <a:gd name="T9" fmla="*/ 2147483647 h 482"/>
              <a:gd name="T10" fmla="*/ 2147483647 w 146"/>
              <a:gd name="T11" fmla="*/ 2147483647 h 482"/>
              <a:gd name="T12" fmla="*/ 2147483647 w 146"/>
              <a:gd name="T13" fmla="*/ 2147483647 h 482"/>
              <a:gd name="T14" fmla="*/ 2147483647 w 146"/>
              <a:gd name="T15" fmla="*/ 2147483647 h 482"/>
              <a:gd name="T16" fmla="*/ 2147483647 w 146"/>
              <a:gd name="T17" fmla="*/ 2147483647 h 482"/>
              <a:gd name="T18" fmla="*/ 2147483647 w 146"/>
              <a:gd name="T19" fmla="*/ 2147483647 h 482"/>
              <a:gd name="T20" fmla="*/ 2147483647 w 146"/>
              <a:gd name="T21" fmla="*/ 2147483647 h 482"/>
              <a:gd name="T22" fmla="*/ 2147483647 w 146"/>
              <a:gd name="T23" fmla="*/ 2147483647 h 482"/>
              <a:gd name="T24" fmla="*/ 2147483647 w 146"/>
              <a:gd name="T25" fmla="*/ 2147483647 h 482"/>
              <a:gd name="T26" fmla="*/ 2147483647 w 146"/>
              <a:gd name="T27" fmla="*/ 2147483647 h 482"/>
              <a:gd name="T28" fmla="*/ 2147483647 w 146"/>
              <a:gd name="T29" fmla="*/ 2147483647 h 482"/>
              <a:gd name="T30" fmla="*/ 2147483647 w 146"/>
              <a:gd name="T31" fmla="*/ 2147483647 h 482"/>
              <a:gd name="T32" fmla="*/ 2147483647 w 146"/>
              <a:gd name="T33" fmla="*/ 2147483647 h 482"/>
              <a:gd name="T34" fmla="*/ 2147483647 w 146"/>
              <a:gd name="T35" fmla="*/ 2147483647 h 482"/>
              <a:gd name="T36" fmla="*/ 2147483647 w 146"/>
              <a:gd name="T37" fmla="*/ 2147483647 h 482"/>
              <a:gd name="T38" fmla="*/ 2147483647 w 146"/>
              <a:gd name="T39" fmla="*/ 2147483647 h 482"/>
              <a:gd name="T40" fmla="*/ 2147483647 w 146"/>
              <a:gd name="T41" fmla="*/ 2147483647 h 482"/>
              <a:gd name="T42" fmla="*/ 2147483647 w 146"/>
              <a:gd name="T43" fmla="*/ 2147483647 h 482"/>
              <a:gd name="T44" fmla="*/ 2147483647 w 146"/>
              <a:gd name="T45" fmla="*/ 2147483647 h 482"/>
              <a:gd name="T46" fmla="*/ 2147483647 w 146"/>
              <a:gd name="T47" fmla="*/ 2147483647 h 482"/>
              <a:gd name="T48" fmla="*/ 2147483647 w 146"/>
              <a:gd name="T49" fmla="*/ 2147483647 h 482"/>
              <a:gd name="T50" fmla="*/ 2147483647 w 146"/>
              <a:gd name="T51" fmla="*/ 2147483647 h 482"/>
              <a:gd name="T52" fmla="*/ 2147483647 w 146"/>
              <a:gd name="T53" fmla="*/ 2147483647 h 482"/>
              <a:gd name="T54" fmla="*/ 2147483647 w 146"/>
              <a:gd name="T55" fmla="*/ 2147483647 h 482"/>
              <a:gd name="T56" fmla="*/ 2147483647 w 146"/>
              <a:gd name="T57" fmla="*/ 2147483647 h 482"/>
              <a:gd name="T58" fmla="*/ 2147483647 w 146"/>
              <a:gd name="T59" fmla="*/ 2147483647 h 482"/>
              <a:gd name="T60" fmla="*/ 2147483647 w 146"/>
              <a:gd name="T61" fmla="*/ 2147483647 h 482"/>
              <a:gd name="T62" fmla="*/ 2147483647 w 146"/>
              <a:gd name="T63" fmla="*/ 2147483647 h 482"/>
              <a:gd name="T64" fmla="*/ 2147483647 w 146"/>
              <a:gd name="T65" fmla="*/ 2147483647 h 482"/>
              <a:gd name="T66" fmla="*/ 2147483647 w 146"/>
              <a:gd name="T67" fmla="*/ 2147483647 h 482"/>
              <a:gd name="T68" fmla="*/ 2147483647 w 146"/>
              <a:gd name="T69" fmla="*/ 2147483647 h 482"/>
              <a:gd name="T70" fmla="*/ 2147483647 w 146"/>
              <a:gd name="T71" fmla="*/ 2147483647 h 482"/>
              <a:gd name="T72" fmla="*/ 2147483647 w 146"/>
              <a:gd name="T73" fmla="*/ 2147483647 h 482"/>
              <a:gd name="T74" fmla="*/ 2147483647 w 146"/>
              <a:gd name="T75" fmla="*/ 2147483647 h 482"/>
              <a:gd name="T76" fmla="*/ 2147483647 w 146"/>
              <a:gd name="T77" fmla="*/ 2147483647 h 482"/>
              <a:gd name="T78" fmla="*/ 2147483647 w 146"/>
              <a:gd name="T79" fmla="*/ 2147483647 h 482"/>
              <a:gd name="T80" fmla="*/ 2147483647 w 146"/>
              <a:gd name="T81" fmla="*/ 2147483647 h 482"/>
              <a:gd name="T82" fmla="*/ 2147483647 w 146"/>
              <a:gd name="T83" fmla="*/ 0 h 482"/>
              <a:gd name="T84" fmla="*/ 2147483647 w 146"/>
              <a:gd name="T85" fmla="*/ 0 h 4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6"/>
              <a:gd name="T130" fmla="*/ 0 h 482"/>
              <a:gd name="T131" fmla="*/ 146 w 146"/>
              <a:gd name="T132" fmla="*/ 482 h 4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6" h="482">
                <a:moveTo>
                  <a:pt x="0" y="482"/>
                </a:moveTo>
                <a:lnTo>
                  <a:pt x="0" y="482"/>
                </a:lnTo>
                <a:lnTo>
                  <a:pt x="0" y="478"/>
                </a:lnTo>
                <a:lnTo>
                  <a:pt x="0" y="472"/>
                </a:lnTo>
                <a:lnTo>
                  <a:pt x="0" y="464"/>
                </a:lnTo>
                <a:lnTo>
                  <a:pt x="2" y="454"/>
                </a:lnTo>
                <a:lnTo>
                  <a:pt x="2" y="440"/>
                </a:lnTo>
                <a:lnTo>
                  <a:pt x="2" y="428"/>
                </a:lnTo>
                <a:lnTo>
                  <a:pt x="4" y="414"/>
                </a:lnTo>
                <a:lnTo>
                  <a:pt x="4" y="400"/>
                </a:lnTo>
                <a:lnTo>
                  <a:pt x="6" y="388"/>
                </a:lnTo>
                <a:lnTo>
                  <a:pt x="8" y="374"/>
                </a:lnTo>
                <a:lnTo>
                  <a:pt x="10" y="362"/>
                </a:lnTo>
                <a:lnTo>
                  <a:pt x="12" y="352"/>
                </a:lnTo>
                <a:lnTo>
                  <a:pt x="14" y="340"/>
                </a:lnTo>
                <a:lnTo>
                  <a:pt x="18" y="328"/>
                </a:lnTo>
                <a:lnTo>
                  <a:pt x="20" y="316"/>
                </a:lnTo>
                <a:lnTo>
                  <a:pt x="24" y="304"/>
                </a:lnTo>
                <a:lnTo>
                  <a:pt x="26" y="296"/>
                </a:lnTo>
                <a:lnTo>
                  <a:pt x="30" y="286"/>
                </a:lnTo>
                <a:lnTo>
                  <a:pt x="32" y="278"/>
                </a:lnTo>
                <a:lnTo>
                  <a:pt x="36" y="268"/>
                </a:lnTo>
                <a:lnTo>
                  <a:pt x="40" y="258"/>
                </a:lnTo>
                <a:lnTo>
                  <a:pt x="44" y="246"/>
                </a:lnTo>
                <a:lnTo>
                  <a:pt x="50" y="234"/>
                </a:lnTo>
                <a:lnTo>
                  <a:pt x="54" y="220"/>
                </a:lnTo>
                <a:lnTo>
                  <a:pt x="60" y="206"/>
                </a:lnTo>
                <a:lnTo>
                  <a:pt x="66" y="192"/>
                </a:lnTo>
                <a:lnTo>
                  <a:pt x="72" y="176"/>
                </a:lnTo>
                <a:lnTo>
                  <a:pt x="80" y="158"/>
                </a:lnTo>
                <a:lnTo>
                  <a:pt x="86" y="142"/>
                </a:lnTo>
                <a:lnTo>
                  <a:pt x="94" y="122"/>
                </a:lnTo>
                <a:lnTo>
                  <a:pt x="102" y="104"/>
                </a:lnTo>
                <a:lnTo>
                  <a:pt x="110" y="86"/>
                </a:lnTo>
                <a:lnTo>
                  <a:pt x="116" y="68"/>
                </a:lnTo>
                <a:lnTo>
                  <a:pt x="124" y="52"/>
                </a:lnTo>
                <a:lnTo>
                  <a:pt x="130" y="38"/>
                </a:lnTo>
                <a:lnTo>
                  <a:pt x="134" y="24"/>
                </a:lnTo>
                <a:lnTo>
                  <a:pt x="140" y="16"/>
                </a:lnTo>
                <a:lnTo>
                  <a:pt x="142" y="8"/>
                </a:lnTo>
                <a:lnTo>
                  <a:pt x="144" y="4"/>
                </a:lnTo>
                <a:lnTo>
                  <a:pt x="146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1" name="Freeform 8"/>
          <p:cNvSpPr>
            <a:spLocks/>
          </p:cNvSpPr>
          <p:nvPr/>
        </p:nvSpPr>
        <p:spPr bwMode="auto">
          <a:xfrm>
            <a:off x="665163" y="1973263"/>
            <a:ext cx="3057525" cy="746125"/>
          </a:xfrm>
          <a:custGeom>
            <a:avLst/>
            <a:gdLst>
              <a:gd name="T0" fmla="*/ 2147483647 w 1294"/>
              <a:gd name="T1" fmla="*/ 0 h 336"/>
              <a:gd name="T2" fmla="*/ 2147483647 w 1294"/>
              <a:gd name="T3" fmla="*/ 2147483647 h 336"/>
              <a:gd name="T4" fmla="*/ 2147483647 w 1294"/>
              <a:gd name="T5" fmla="*/ 2147483647 h 336"/>
              <a:gd name="T6" fmla="*/ 2147483647 w 1294"/>
              <a:gd name="T7" fmla="*/ 2147483647 h 336"/>
              <a:gd name="T8" fmla="*/ 2147483647 w 1294"/>
              <a:gd name="T9" fmla="*/ 2147483647 h 336"/>
              <a:gd name="T10" fmla="*/ 2147483647 w 1294"/>
              <a:gd name="T11" fmla="*/ 2147483647 h 336"/>
              <a:gd name="T12" fmla="*/ 2147483647 w 1294"/>
              <a:gd name="T13" fmla="*/ 2147483647 h 336"/>
              <a:gd name="T14" fmla="*/ 2147483647 w 1294"/>
              <a:gd name="T15" fmla="*/ 2147483647 h 336"/>
              <a:gd name="T16" fmla="*/ 2147483647 w 1294"/>
              <a:gd name="T17" fmla="*/ 2147483647 h 336"/>
              <a:gd name="T18" fmla="*/ 2147483647 w 1294"/>
              <a:gd name="T19" fmla="*/ 2147483647 h 336"/>
              <a:gd name="T20" fmla="*/ 2147483647 w 1294"/>
              <a:gd name="T21" fmla="*/ 2147483647 h 336"/>
              <a:gd name="T22" fmla="*/ 2147483647 w 1294"/>
              <a:gd name="T23" fmla="*/ 2147483647 h 336"/>
              <a:gd name="T24" fmla="*/ 2147483647 w 1294"/>
              <a:gd name="T25" fmla="*/ 2147483647 h 336"/>
              <a:gd name="T26" fmla="*/ 2147483647 w 1294"/>
              <a:gd name="T27" fmla="*/ 2147483647 h 336"/>
              <a:gd name="T28" fmla="*/ 2147483647 w 1294"/>
              <a:gd name="T29" fmla="*/ 2147483647 h 336"/>
              <a:gd name="T30" fmla="*/ 2147483647 w 1294"/>
              <a:gd name="T31" fmla="*/ 2147483647 h 336"/>
              <a:gd name="T32" fmla="*/ 2147483647 w 1294"/>
              <a:gd name="T33" fmla="*/ 2147483647 h 336"/>
              <a:gd name="T34" fmla="*/ 2147483647 w 1294"/>
              <a:gd name="T35" fmla="*/ 2147483647 h 336"/>
              <a:gd name="T36" fmla="*/ 2147483647 w 1294"/>
              <a:gd name="T37" fmla="*/ 2147483647 h 336"/>
              <a:gd name="T38" fmla="*/ 2147483647 w 1294"/>
              <a:gd name="T39" fmla="*/ 2147483647 h 336"/>
              <a:gd name="T40" fmla="*/ 2147483647 w 1294"/>
              <a:gd name="T41" fmla="*/ 2147483647 h 336"/>
              <a:gd name="T42" fmla="*/ 2147483647 w 1294"/>
              <a:gd name="T43" fmla="*/ 2147483647 h 336"/>
              <a:gd name="T44" fmla="*/ 2147483647 w 1294"/>
              <a:gd name="T45" fmla="*/ 2147483647 h 336"/>
              <a:gd name="T46" fmla="*/ 2147483647 w 1294"/>
              <a:gd name="T47" fmla="*/ 2147483647 h 336"/>
              <a:gd name="T48" fmla="*/ 2147483647 w 1294"/>
              <a:gd name="T49" fmla="*/ 2147483647 h 336"/>
              <a:gd name="T50" fmla="*/ 2147483647 w 1294"/>
              <a:gd name="T51" fmla="*/ 2147483647 h 336"/>
              <a:gd name="T52" fmla="*/ 2147483647 w 1294"/>
              <a:gd name="T53" fmla="*/ 2147483647 h 336"/>
              <a:gd name="T54" fmla="*/ 2147483647 w 1294"/>
              <a:gd name="T55" fmla="*/ 2147483647 h 336"/>
              <a:gd name="T56" fmla="*/ 2147483647 w 1294"/>
              <a:gd name="T57" fmla="*/ 2147483647 h 336"/>
              <a:gd name="T58" fmla="*/ 2147483647 w 1294"/>
              <a:gd name="T59" fmla="*/ 2147483647 h 336"/>
              <a:gd name="T60" fmla="*/ 2147483647 w 1294"/>
              <a:gd name="T61" fmla="*/ 2147483647 h 336"/>
              <a:gd name="T62" fmla="*/ 2147483647 w 1294"/>
              <a:gd name="T63" fmla="*/ 2147483647 h 336"/>
              <a:gd name="T64" fmla="*/ 2147483647 w 1294"/>
              <a:gd name="T65" fmla="*/ 2147483647 h 336"/>
              <a:gd name="T66" fmla="*/ 2147483647 w 1294"/>
              <a:gd name="T67" fmla="*/ 2147483647 h 336"/>
              <a:gd name="T68" fmla="*/ 2147483647 w 1294"/>
              <a:gd name="T69" fmla="*/ 2147483647 h 336"/>
              <a:gd name="T70" fmla="*/ 2147483647 w 1294"/>
              <a:gd name="T71" fmla="*/ 2147483647 h 336"/>
              <a:gd name="T72" fmla="*/ 2147483647 w 1294"/>
              <a:gd name="T73" fmla="*/ 0 h 3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94"/>
              <a:gd name="T112" fmla="*/ 0 h 336"/>
              <a:gd name="T113" fmla="*/ 1294 w 1294"/>
              <a:gd name="T114" fmla="*/ 336 h 3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94" h="336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6" y="4"/>
                </a:lnTo>
                <a:lnTo>
                  <a:pt x="10" y="8"/>
                </a:lnTo>
                <a:lnTo>
                  <a:pt x="18" y="12"/>
                </a:lnTo>
                <a:lnTo>
                  <a:pt x="28" y="20"/>
                </a:lnTo>
                <a:lnTo>
                  <a:pt x="40" y="28"/>
                </a:lnTo>
                <a:lnTo>
                  <a:pt x="54" y="38"/>
                </a:lnTo>
                <a:lnTo>
                  <a:pt x="70" y="50"/>
                </a:lnTo>
                <a:lnTo>
                  <a:pt x="90" y="62"/>
                </a:lnTo>
                <a:lnTo>
                  <a:pt x="110" y="78"/>
                </a:lnTo>
                <a:lnTo>
                  <a:pt x="132" y="92"/>
                </a:lnTo>
                <a:lnTo>
                  <a:pt x="156" y="108"/>
                </a:lnTo>
                <a:lnTo>
                  <a:pt x="182" y="124"/>
                </a:lnTo>
                <a:lnTo>
                  <a:pt x="206" y="142"/>
                </a:lnTo>
                <a:lnTo>
                  <a:pt x="232" y="158"/>
                </a:lnTo>
                <a:lnTo>
                  <a:pt x="258" y="174"/>
                </a:lnTo>
                <a:lnTo>
                  <a:pt x="284" y="190"/>
                </a:lnTo>
                <a:lnTo>
                  <a:pt x="308" y="206"/>
                </a:lnTo>
                <a:lnTo>
                  <a:pt x="334" y="220"/>
                </a:lnTo>
                <a:lnTo>
                  <a:pt x="358" y="234"/>
                </a:lnTo>
                <a:lnTo>
                  <a:pt x="380" y="248"/>
                </a:lnTo>
                <a:lnTo>
                  <a:pt x="402" y="260"/>
                </a:lnTo>
                <a:lnTo>
                  <a:pt x="424" y="272"/>
                </a:lnTo>
                <a:lnTo>
                  <a:pt x="444" y="282"/>
                </a:lnTo>
                <a:lnTo>
                  <a:pt x="464" y="290"/>
                </a:lnTo>
                <a:lnTo>
                  <a:pt x="484" y="300"/>
                </a:lnTo>
                <a:lnTo>
                  <a:pt x="502" y="306"/>
                </a:lnTo>
                <a:lnTo>
                  <a:pt x="520" y="312"/>
                </a:lnTo>
                <a:lnTo>
                  <a:pt x="538" y="318"/>
                </a:lnTo>
                <a:lnTo>
                  <a:pt x="554" y="324"/>
                </a:lnTo>
                <a:lnTo>
                  <a:pt x="570" y="328"/>
                </a:lnTo>
                <a:lnTo>
                  <a:pt x="586" y="330"/>
                </a:lnTo>
                <a:lnTo>
                  <a:pt x="602" y="334"/>
                </a:lnTo>
                <a:lnTo>
                  <a:pt x="618" y="334"/>
                </a:lnTo>
                <a:lnTo>
                  <a:pt x="634" y="336"/>
                </a:lnTo>
                <a:lnTo>
                  <a:pt x="650" y="336"/>
                </a:lnTo>
                <a:lnTo>
                  <a:pt x="666" y="336"/>
                </a:lnTo>
                <a:lnTo>
                  <a:pt x="682" y="334"/>
                </a:lnTo>
                <a:lnTo>
                  <a:pt x="696" y="334"/>
                </a:lnTo>
                <a:lnTo>
                  <a:pt x="712" y="330"/>
                </a:lnTo>
                <a:lnTo>
                  <a:pt x="728" y="328"/>
                </a:lnTo>
                <a:lnTo>
                  <a:pt x="744" y="324"/>
                </a:lnTo>
                <a:lnTo>
                  <a:pt x="762" y="318"/>
                </a:lnTo>
                <a:lnTo>
                  <a:pt x="778" y="312"/>
                </a:lnTo>
                <a:lnTo>
                  <a:pt x="796" y="306"/>
                </a:lnTo>
                <a:lnTo>
                  <a:pt x="814" y="300"/>
                </a:lnTo>
                <a:lnTo>
                  <a:pt x="834" y="290"/>
                </a:lnTo>
                <a:lnTo>
                  <a:pt x="854" y="282"/>
                </a:lnTo>
                <a:lnTo>
                  <a:pt x="874" y="272"/>
                </a:lnTo>
                <a:lnTo>
                  <a:pt x="896" y="260"/>
                </a:lnTo>
                <a:lnTo>
                  <a:pt x="918" y="248"/>
                </a:lnTo>
                <a:lnTo>
                  <a:pt x="940" y="234"/>
                </a:lnTo>
                <a:lnTo>
                  <a:pt x="964" y="220"/>
                </a:lnTo>
                <a:lnTo>
                  <a:pt x="988" y="206"/>
                </a:lnTo>
                <a:lnTo>
                  <a:pt x="1014" y="190"/>
                </a:lnTo>
                <a:lnTo>
                  <a:pt x="1038" y="174"/>
                </a:lnTo>
                <a:lnTo>
                  <a:pt x="1064" y="158"/>
                </a:lnTo>
                <a:lnTo>
                  <a:pt x="1090" y="142"/>
                </a:lnTo>
                <a:lnTo>
                  <a:pt x="1114" y="124"/>
                </a:lnTo>
                <a:lnTo>
                  <a:pt x="1140" y="108"/>
                </a:lnTo>
                <a:lnTo>
                  <a:pt x="1162" y="92"/>
                </a:lnTo>
                <a:lnTo>
                  <a:pt x="1186" y="78"/>
                </a:lnTo>
                <a:lnTo>
                  <a:pt x="1206" y="62"/>
                </a:lnTo>
                <a:lnTo>
                  <a:pt x="1224" y="50"/>
                </a:lnTo>
                <a:lnTo>
                  <a:pt x="1240" y="38"/>
                </a:lnTo>
                <a:lnTo>
                  <a:pt x="1256" y="28"/>
                </a:lnTo>
                <a:lnTo>
                  <a:pt x="1266" y="20"/>
                </a:lnTo>
                <a:lnTo>
                  <a:pt x="1276" y="12"/>
                </a:lnTo>
                <a:lnTo>
                  <a:pt x="1284" y="8"/>
                </a:lnTo>
                <a:lnTo>
                  <a:pt x="1288" y="4"/>
                </a:lnTo>
                <a:lnTo>
                  <a:pt x="1292" y="2"/>
                </a:lnTo>
                <a:lnTo>
                  <a:pt x="1294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2" name="Freeform 9"/>
          <p:cNvSpPr>
            <a:spLocks/>
          </p:cNvSpPr>
          <p:nvPr/>
        </p:nvSpPr>
        <p:spPr bwMode="auto">
          <a:xfrm>
            <a:off x="1647825" y="1444625"/>
            <a:ext cx="346075" cy="1076325"/>
          </a:xfrm>
          <a:custGeom>
            <a:avLst/>
            <a:gdLst>
              <a:gd name="T0" fmla="*/ 0 w 146"/>
              <a:gd name="T1" fmla="*/ 2147483647 h 484"/>
              <a:gd name="T2" fmla="*/ 0 w 146"/>
              <a:gd name="T3" fmla="*/ 2147483647 h 484"/>
              <a:gd name="T4" fmla="*/ 0 w 146"/>
              <a:gd name="T5" fmla="*/ 2147483647 h 484"/>
              <a:gd name="T6" fmla="*/ 0 w 146"/>
              <a:gd name="T7" fmla="*/ 2147483647 h 484"/>
              <a:gd name="T8" fmla="*/ 0 w 146"/>
              <a:gd name="T9" fmla="*/ 2147483647 h 484"/>
              <a:gd name="T10" fmla="*/ 2147483647 w 146"/>
              <a:gd name="T11" fmla="*/ 2147483647 h 484"/>
              <a:gd name="T12" fmla="*/ 2147483647 w 146"/>
              <a:gd name="T13" fmla="*/ 2147483647 h 484"/>
              <a:gd name="T14" fmla="*/ 2147483647 w 146"/>
              <a:gd name="T15" fmla="*/ 2147483647 h 484"/>
              <a:gd name="T16" fmla="*/ 2147483647 w 146"/>
              <a:gd name="T17" fmla="*/ 2147483647 h 484"/>
              <a:gd name="T18" fmla="*/ 2147483647 w 146"/>
              <a:gd name="T19" fmla="*/ 2147483647 h 484"/>
              <a:gd name="T20" fmla="*/ 2147483647 w 146"/>
              <a:gd name="T21" fmla="*/ 2147483647 h 484"/>
              <a:gd name="T22" fmla="*/ 2147483647 w 146"/>
              <a:gd name="T23" fmla="*/ 2147483647 h 484"/>
              <a:gd name="T24" fmla="*/ 2147483647 w 146"/>
              <a:gd name="T25" fmla="*/ 2147483647 h 484"/>
              <a:gd name="T26" fmla="*/ 2147483647 w 146"/>
              <a:gd name="T27" fmla="*/ 2147483647 h 484"/>
              <a:gd name="T28" fmla="*/ 2147483647 w 146"/>
              <a:gd name="T29" fmla="*/ 2147483647 h 484"/>
              <a:gd name="T30" fmla="*/ 2147483647 w 146"/>
              <a:gd name="T31" fmla="*/ 2147483647 h 484"/>
              <a:gd name="T32" fmla="*/ 2147483647 w 146"/>
              <a:gd name="T33" fmla="*/ 2147483647 h 484"/>
              <a:gd name="T34" fmla="*/ 2147483647 w 146"/>
              <a:gd name="T35" fmla="*/ 2147483647 h 484"/>
              <a:gd name="T36" fmla="*/ 2147483647 w 146"/>
              <a:gd name="T37" fmla="*/ 2147483647 h 484"/>
              <a:gd name="T38" fmla="*/ 2147483647 w 146"/>
              <a:gd name="T39" fmla="*/ 2147483647 h 484"/>
              <a:gd name="T40" fmla="*/ 2147483647 w 146"/>
              <a:gd name="T41" fmla="*/ 2147483647 h 484"/>
              <a:gd name="T42" fmla="*/ 2147483647 w 146"/>
              <a:gd name="T43" fmla="*/ 2147483647 h 484"/>
              <a:gd name="T44" fmla="*/ 2147483647 w 146"/>
              <a:gd name="T45" fmla="*/ 2147483647 h 484"/>
              <a:gd name="T46" fmla="*/ 2147483647 w 146"/>
              <a:gd name="T47" fmla="*/ 2147483647 h 484"/>
              <a:gd name="T48" fmla="*/ 2147483647 w 146"/>
              <a:gd name="T49" fmla="*/ 2147483647 h 484"/>
              <a:gd name="T50" fmla="*/ 2147483647 w 146"/>
              <a:gd name="T51" fmla="*/ 2147483647 h 484"/>
              <a:gd name="T52" fmla="*/ 2147483647 w 146"/>
              <a:gd name="T53" fmla="*/ 2147483647 h 484"/>
              <a:gd name="T54" fmla="*/ 2147483647 w 146"/>
              <a:gd name="T55" fmla="*/ 2147483647 h 484"/>
              <a:gd name="T56" fmla="*/ 2147483647 w 146"/>
              <a:gd name="T57" fmla="*/ 2147483647 h 484"/>
              <a:gd name="T58" fmla="*/ 2147483647 w 146"/>
              <a:gd name="T59" fmla="*/ 2147483647 h 484"/>
              <a:gd name="T60" fmla="*/ 2147483647 w 146"/>
              <a:gd name="T61" fmla="*/ 2147483647 h 484"/>
              <a:gd name="T62" fmla="*/ 2147483647 w 146"/>
              <a:gd name="T63" fmla="*/ 2147483647 h 484"/>
              <a:gd name="T64" fmla="*/ 2147483647 w 146"/>
              <a:gd name="T65" fmla="*/ 2147483647 h 484"/>
              <a:gd name="T66" fmla="*/ 2147483647 w 146"/>
              <a:gd name="T67" fmla="*/ 2147483647 h 484"/>
              <a:gd name="T68" fmla="*/ 2147483647 w 146"/>
              <a:gd name="T69" fmla="*/ 2147483647 h 484"/>
              <a:gd name="T70" fmla="*/ 2147483647 w 146"/>
              <a:gd name="T71" fmla="*/ 2147483647 h 484"/>
              <a:gd name="T72" fmla="*/ 2147483647 w 146"/>
              <a:gd name="T73" fmla="*/ 2147483647 h 484"/>
              <a:gd name="T74" fmla="*/ 2147483647 w 146"/>
              <a:gd name="T75" fmla="*/ 2147483647 h 484"/>
              <a:gd name="T76" fmla="*/ 2147483647 w 146"/>
              <a:gd name="T77" fmla="*/ 2147483647 h 484"/>
              <a:gd name="T78" fmla="*/ 2147483647 w 146"/>
              <a:gd name="T79" fmla="*/ 2147483647 h 484"/>
              <a:gd name="T80" fmla="*/ 2147483647 w 146"/>
              <a:gd name="T81" fmla="*/ 2147483647 h 484"/>
              <a:gd name="T82" fmla="*/ 2147483647 w 146"/>
              <a:gd name="T83" fmla="*/ 2147483647 h 484"/>
              <a:gd name="T84" fmla="*/ 2147483647 w 146"/>
              <a:gd name="T85" fmla="*/ 0 h 4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6"/>
              <a:gd name="T130" fmla="*/ 0 h 484"/>
              <a:gd name="T131" fmla="*/ 146 w 146"/>
              <a:gd name="T132" fmla="*/ 484 h 4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6" h="484">
                <a:moveTo>
                  <a:pt x="0" y="484"/>
                </a:moveTo>
                <a:lnTo>
                  <a:pt x="0" y="482"/>
                </a:lnTo>
                <a:lnTo>
                  <a:pt x="0" y="478"/>
                </a:lnTo>
                <a:lnTo>
                  <a:pt x="0" y="472"/>
                </a:lnTo>
                <a:lnTo>
                  <a:pt x="0" y="464"/>
                </a:lnTo>
                <a:lnTo>
                  <a:pt x="2" y="454"/>
                </a:lnTo>
                <a:lnTo>
                  <a:pt x="2" y="442"/>
                </a:lnTo>
                <a:lnTo>
                  <a:pt x="2" y="428"/>
                </a:lnTo>
                <a:lnTo>
                  <a:pt x="4" y="414"/>
                </a:lnTo>
                <a:lnTo>
                  <a:pt x="4" y="400"/>
                </a:lnTo>
                <a:lnTo>
                  <a:pt x="6" y="388"/>
                </a:lnTo>
                <a:lnTo>
                  <a:pt x="8" y="376"/>
                </a:lnTo>
                <a:lnTo>
                  <a:pt x="10" y="364"/>
                </a:lnTo>
                <a:lnTo>
                  <a:pt x="12" y="352"/>
                </a:lnTo>
                <a:lnTo>
                  <a:pt x="14" y="340"/>
                </a:lnTo>
                <a:lnTo>
                  <a:pt x="18" y="330"/>
                </a:lnTo>
                <a:lnTo>
                  <a:pt x="20" y="318"/>
                </a:lnTo>
                <a:lnTo>
                  <a:pt x="24" y="306"/>
                </a:lnTo>
                <a:lnTo>
                  <a:pt x="26" y="296"/>
                </a:lnTo>
                <a:lnTo>
                  <a:pt x="30" y="288"/>
                </a:lnTo>
                <a:lnTo>
                  <a:pt x="32" y="278"/>
                </a:lnTo>
                <a:lnTo>
                  <a:pt x="36" y="268"/>
                </a:lnTo>
                <a:lnTo>
                  <a:pt x="40" y="258"/>
                </a:lnTo>
                <a:lnTo>
                  <a:pt x="44" y="246"/>
                </a:lnTo>
                <a:lnTo>
                  <a:pt x="50" y="234"/>
                </a:lnTo>
                <a:lnTo>
                  <a:pt x="54" y="222"/>
                </a:lnTo>
                <a:lnTo>
                  <a:pt x="60" y="208"/>
                </a:lnTo>
                <a:lnTo>
                  <a:pt x="66" y="192"/>
                </a:lnTo>
                <a:lnTo>
                  <a:pt x="72" y="176"/>
                </a:lnTo>
                <a:lnTo>
                  <a:pt x="80" y="160"/>
                </a:lnTo>
                <a:lnTo>
                  <a:pt x="86" y="142"/>
                </a:lnTo>
                <a:lnTo>
                  <a:pt x="94" y="124"/>
                </a:lnTo>
                <a:lnTo>
                  <a:pt x="102" y="104"/>
                </a:lnTo>
                <a:lnTo>
                  <a:pt x="110" y="86"/>
                </a:lnTo>
                <a:lnTo>
                  <a:pt x="116" y="68"/>
                </a:lnTo>
                <a:lnTo>
                  <a:pt x="124" y="52"/>
                </a:lnTo>
                <a:lnTo>
                  <a:pt x="130" y="38"/>
                </a:lnTo>
                <a:lnTo>
                  <a:pt x="134" y="26"/>
                </a:lnTo>
                <a:lnTo>
                  <a:pt x="140" y="16"/>
                </a:lnTo>
                <a:lnTo>
                  <a:pt x="142" y="8"/>
                </a:lnTo>
                <a:lnTo>
                  <a:pt x="144" y="4"/>
                </a:lnTo>
                <a:lnTo>
                  <a:pt x="146" y="2"/>
                </a:lnTo>
                <a:lnTo>
                  <a:pt x="146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3" name="Freeform 10"/>
          <p:cNvSpPr>
            <a:spLocks/>
          </p:cNvSpPr>
          <p:nvPr/>
        </p:nvSpPr>
        <p:spPr bwMode="auto">
          <a:xfrm>
            <a:off x="2697163" y="1249363"/>
            <a:ext cx="525462" cy="1035050"/>
          </a:xfrm>
          <a:custGeom>
            <a:avLst/>
            <a:gdLst>
              <a:gd name="T0" fmla="*/ 0 w 222"/>
              <a:gd name="T1" fmla="*/ 0 h 466"/>
              <a:gd name="T2" fmla="*/ 0 w 222"/>
              <a:gd name="T3" fmla="*/ 0 h 466"/>
              <a:gd name="T4" fmla="*/ 2147483647 w 222"/>
              <a:gd name="T5" fmla="*/ 2147483647 h 466"/>
              <a:gd name="T6" fmla="*/ 2147483647 w 222"/>
              <a:gd name="T7" fmla="*/ 2147483647 h 466"/>
              <a:gd name="T8" fmla="*/ 2147483647 w 222"/>
              <a:gd name="T9" fmla="*/ 2147483647 h 466"/>
              <a:gd name="T10" fmla="*/ 2147483647 w 222"/>
              <a:gd name="T11" fmla="*/ 2147483647 h 466"/>
              <a:gd name="T12" fmla="*/ 2147483647 w 222"/>
              <a:gd name="T13" fmla="*/ 2147483647 h 466"/>
              <a:gd name="T14" fmla="*/ 2147483647 w 222"/>
              <a:gd name="T15" fmla="*/ 2147483647 h 466"/>
              <a:gd name="T16" fmla="*/ 2147483647 w 222"/>
              <a:gd name="T17" fmla="*/ 2147483647 h 466"/>
              <a:gd name="T18" fmla="*/ 2147483647 w 222"/>
              <a:gd name="T19" fmla="*/ 2147483647 h 466"/>
              <a:gd name="T20" fmla="*/ 2147483647 w 222"/>
              <a:gd name="T21" fmla="*/ 2147483647 h 466"/>
              <a:gd name="T22" fmla="*/ 2147483647 w 222"/>
              <a:gd name="T23" fmla="*/ 2147483647 h 466"/>
              <a:gd name="T24" fmla="*/ 2147483647 w 222"/>
              <a:gd name="T25" fmla="*/ 2147483647 h 466"/>
              <a:gd name="T26" fmla="*/ 2147483647 w 222"/>
              <a:gd name="T27" fmla="*/ 2147483647 h 466"/>
              <a:gd name="T28" fmla="*/ 2147483647 w 222"/>
              <a:gd name="T29" fmla="*/ 2147483647 h 466"/>
              <a:gd name="T30" fmla="*/ 2147483647 w 222"/>
              <a:gd name="T31" fmla="*/ 2147483647 h 466"/>
              <a:gd name="T32" fmla="*/ 2147483647 w 222"/>
              <a:gd name="T33" fmla="*/ 2147483647 h 466"/>
              <a:gd name="T34" fmla="*/ 2147483647 w 222"/>
              <a:gd name="T35" fmla="*/ 2147483647 h 466"/>
              <a:gd name="T36" fmla="*/ 2147483647 w 222"/>
              <a:gd name="T37" fmla="*/ 2147483647 h 466"/>
              <a:gd name="T38" fmla="*/ 2147483647 w 222"/>
              <a:gd name="T39" fmla="*/ 2147483647 h 466"/>
              <a:gd name="T40" fmla="*/ 2147483647 w 222"/>
              <a:gd name="T41" fmla="*/ 2147483647 h 466"/>
              <a:gd name="T42" fmla="*/ 2147483647 w 222"/>
              <a:gd name="T43" fmla="*/ 2147483647 h 466"/>
              <a:gd name="T44" fmla="*/ 2147483647 w 222"/>
              <a:gd name="T45" fmla="*/ 2147483647 h 466"/>
              <a:gd name="T46" fmla="*/ 2147483647 w 222"/>
              <a:gd name="T47" fmla="*/ 2147483647 h 466"/>
              <a:gd name="T48" fmla="*/ 2147483647 w 222"/>
              <a:gd name="T49" fmla="*/ 2147483647 h 466"/>
              <a:gd name="T50" fmla="*/ 2147483647 w 222"/>
              <a:gd name="T51" fmla="*/ 2147483647 h 466"/>
              <a:gd name="T52" fmla="*/ 2147483647 w 222"/>
              <a:gd name="T53" fmla="*/ 2147483647 h 466"/>
              <a:gd name="T54" fmla="*/ 2147483647 w 222"/>
              <a:gd name="T55" fmla="*/ 2147483647 h 466"/>
              <a:gd name="T56" fmla="*/ 2147483647 w 222"/>
              <a:gd name="T57" fmla="*/ 2147483647 h 466"/>
              <a:gd name="T58" fmla="*/ 2147483647 w 222"/>
              <a:gd name="T59" fmla="*/ 2147483647 h 466"/>
              <a:gd name="T60" fmla="*/ 2147483647 w 222"/>
              <a:gd name="T61" fmla="*/ 2147483647 h 466"/>
              <a:gd name="T62" fmla="*/ 2147483647 w 222"/>
              <a:gd name="T63" fmla="*/ 2147483647 h 466"/>
              <a:gd name="T64" fmla="*/ 2147483647 w 222"/>
              <a:gd name="T65" fmla="*/ 2147483647 h 466"/>
              <a:gd name="T66" fmla="*/ 2147483647 w 222"/>
              <a:gd name="T67" fmla="*/ 2147483647 h 466"/>
              <a:gd name="T68" fmla="*/ 2147483647 w 222"/>
              <a:gd name="T69" fmla="*/ 2147483647 h 466"/>
              <a:gd name="T70" fmla="*/ 2147483647 w 222"/>
              <a:gd name="T71" fmla="*/ 2147483647 h 466"/>
              <a:gd name="T72" fmla="*/ 2147483647 w 222"/>
              <a:gd name="T73" fmla="*/ 2147483647 h 466"/>
              <a:gd name="T74" fmla="*/ 2147483647 w 222"/>
              <a:gd name="T75" fmla="*/ 2147483647 h 466"/>
              <a:gd name="T76" fmla="*/ 2147483647 w 222"/>
              <a:gd name="T77" fmla="*/ 2147483647 h 466"/>
              <a:gd name="T78" fmla="*/ 2147483647 w 222"/>
              <a:gd name="T79" fmla="*/ 2147483647 h 466"/>
              <a:gd name="T80" fmla="*/ 2147483647 w 222"/>
              <a:gd name="T81" fmla="*/ 2147483647 h 466"/>
              <a:gd name="T82" fmla="*/ 2147483647 w 222"/>
              <a:gd name="T83" fmla="*/ 2147483647 h 466"/>
              <a:gd name="T84" fmla="*/ 2147483647 w 222"/>
              <a:gd name="T85" fmla="*/ 2147483647 h 466"/>
              <a:gd name="T86" fmla="*/ 2147483647 w 222"/>
              <a:gd name="T87" fmla="*/ 2147483647 h 466"/>
              <a:gd name="T88" fmla="*/ 2147483647 w 222"/>
              <a:gd name="T89" fmla="*/ 2147483647 h 4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2"/>
              <a:gd name="T136" fmla="*/ 0 h 466"/>
              <a:gd name="T137" fmla="*/ 222 w 222"/>
              <a:gd name="T138" fmla="*/ 466 h 4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2" h="466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6"/>
                </a:lnTo>
                <a:lnTo>
                  <a:pt x="10" y="14"/>
                </a:lnTo>
                <a:lnTo>
                  <a:pt x="16" y="22"/>
                </a:lnTo>
                <a:lnTo>
                  <a:pt x="24" y="32"/>
                </a:lnTo>
                <a:lnTo>
                  <a:pt x="32" y="44"/>
                </a:lnTo>
                <a:lnTo>
                  <a:pt x="42" y="58"/>
                </a:lnTo>
                <a:lnTo>
                  <a:pt x="52" y="72"/>
                </a:lnTo>
                <a:lnTo>
                  <a:pt x="62" y="86"/>
                </a:lnTo>
                <a:lnTo>
                  <a:pt x="74" y="100"/>
                </a:lnTo>
                <a:lnTo>
                  <a:pt x="84" y="114"/>
                </a:lnTo>
                <a:lnTo>
                  <a:pt x="94" y="128"/>
                </a:lnTo>
                <a:lnTo>
                  <a:pt x="102" y="142"/>
                </a:lnTo>
                <a:lnTo>
                  <a:pt x="110" y="154"/>
                </a:lnTo>
                <a:lnTo>
                  <a:pt x="118" y="166"/>
                </a:lnTo>
                <a:lnTo>
                  <a:pt x="124" y="176"/>
                </a:lnTo>
                <a:lnTo>
                  <a:pt x="130" y="186"/>
                </a:lnTo>
                <a:lnTo>
                  <a:pt x="136" y="196"/>
                </a:lnTo>
                <a:lnTo>
                  <a:pt x="142" y="206"/>
                </a:lnTo>
                <a:lnTo>
                  <a:pt x="146" y="214"/>
                </a:lnTo>
                <a:lnTo>
                  <a:pt x="152" y="224"/>
                </a:lnTo>
                <a:lnTo>
                  <a:pt x="156" y="232"/>
                </a:lnTo>
                <a:lnTo>
                  <a:pt x="160" y="242"/>
                </a:lnTo>
                <a:lnTo>
                  <a:pt x="164" y="252"/>
                </a:lnTo>
                <a:lnTo>
                  <a:pt x="168" y="262"/>
                </a:lnTo>
                <a:lnTo>
                  <a:pt x="172" y="272"/>
                </a:lnTo>
                <a:lnTo>
                  <a:pt x="176" y="284"/>
                </a:lnTo>
                <a:lnTo>
                  <a:pt x="180" y="294"/>
                </a:lnTo>
                <a:lnTo>
                  <a:pt x="184" y="308"/>
                </a:lnTo>
                <a:lnTo>
                  <a:pt x="188" y="320"/>
                </a:lnTo>
                <a:lnTo>
                  <a:pt x="192" y="334"/>
                </a:lnTo>
                <a:lnTo>
                  <a:pt x="196" y="350"/>
                </a:lnTo>
                <a:lnTo>
                  <a:pt x="200" y="364"/>
                </a:lnTo>
                <a:lnTo>
                  <a:pt x="204" y="380"/>
                </a:lnTo>
                <a:lnTo>
                  <a:pt x="206" y="396"/>
                </a:lnTo>
                <a:lnTo>
                  <a:pt x="210" y="412"/>
                </a:lnTo>
                <a:lnTo>
                  <a:pt x="214" y="426"/>
                </a:lnTo>
                <a:lnTo>
                  <a:pt x="216" y="438"/>
                </a:lnTo>
                <a:lnTo>
                  <a:pt x="218" y="448"/>
                </a:lnTo>
                <a:lnTo>
                  <a:pt x="220" y="456"/>
                </a:lnTo>
                <a:lnTo>
                  <a:pt x="220" y="462"/>
                </a:lnTo>
                <a:lnTo>
                  <a:pt x="222" y="464"/>
                </a:lnTo>
                <a:lnTo>
                  <a:pt x="222" y="46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4" name="Freeform 11"/>
          <p:cNvSpPr>
            <a:spLocks/>
          </p:cNvSpPr>
          <p:nvPr/>
        </p:nvSpPr>
        <p:spPr bwMode="auto">
          <a:xfrm>
            <a:off x="2168525" y="1541463"/>
            <a:ext cx="528638" cy="1041400"/>
          </a:xfrm>
          <a:custGeom>
            <a:avLst/>
            <a:gdLst>
              <a:gd name="T0" fmla="*/ 0 w 224"/>
              <a:gd name="T1" fmla="*/ 0 h 468"/>
              <a:gd name="T2" fmla="*/ 2147483647 w 224"/>
              <a:gd name="T3" fmla="*/ 2147483647 h 468"/>
              <a:gd name="T4" fmla="*/ 2147483647 w 224"/>
              <a:gd name="T5" fmla="*/ 2147483647 h 468"/>
              <a:gd name="T6" fmla="*/ 2147483647 w 224"/>
              <a:gd name="T7" fmla="*/ 2147483647 h 468"/>
              <a:gd name="T8" fmla="*/ 2147483647 w 224"/>
              <a:gd name="T9" fmla="*/ 2147483647 h 468"/>
              <a:gd name="T10" fmla="*/ 2147483647 w 224"/>
              <a:gd name="T11" fmla="*/ 2147483647 h 468"/>
              <a:gd name="T12" fmla="*/ 2147483647 w 224"/>
              <a:gd name="T13" fmla="*/ 2147483647 h 468"/>
              <a:gd name="T14" fmla="*/ 2147483647 w 224"/>
              <a:gd name="T15" fmla="*/ 2147483647 h 468"/>
              <a:gd name="T16" fmla="*/ 2147483647 w 224"/>
              <a:gd name="T17" fmla="*/ 2147483647 h 468"/>
              <a:gd name="T18" fmla="*/ 2147483647 w 224"/>
              <a:gd name="T19" fmla="*/ 2147483647 h 468"/>
              <a:gd name="T20" fmla="*/ 2147483647 w 224"/>
              <a:gd name="T21" fmla="*/ 2147483647 h 468"/>
              <a:gd name="T22" fmla="*/ 2147483647 w 224"/>
              <a:gd name="T23" fmla="*/ 2147483647 h 468"/>
              <a:gd name="T24" fmla="*/ 2147483647 w 224"/>
              <a:gd name="T25" fmla="*/ 2147483647 h 468"/>
              <a:gd name="T26" fmla="*/ 2147483647 w 224"/>
              <a:gd name="T27" fmla="*/ 2147483647 h 468"/>
              <a:gd name="T28" fmla="*/ 2147483647 w 224"/>
              <a:gd name="T29" fmla="*/ 2147483647 h 468"/>
              <a:gd name="T30" fmla="*/ 2147483647 w 224"/>
              <a:gd name="T31" fmla="*/ 2147483647 h 468"/>
              <a:gd name="T32" fmla="*/ 2147483647 w 224"/>
              <a:gd name="T33" fmla="*/ 2147483647 h 468"/>
              <a:gd name="T34" fmla="*/ 2147483647 w 224"/>
              <a:gd name="T35" fmla="*/ 2147483647 h 468"/>
              <a:gd name="T36" fmla="*/ 2147483647 w 224"/>
              <a:gd name="T37" fmla="*/ 2147483647 h 468"/>
              <a:gd name="T38" fmla="*/ 2147483647 w 224"/>
              <a:gd name="T39" fmla="*/ 2147483647 h 468"/>
              <a:gd name="T40" fmla="*/ 2147483647 w 224"/>
              <a:gd name="T41" fmla="*/ 2147483647 h 468"/>
              <a:gd name="T42" fmla="*/ 2147483647 w 224"/>
              <a:gd name="T43" fmla="*/ 2147483647 h 468"/>
              <a:gd name="T44" fmla="*/ 2147483647 w 224"/>
              <a:gd name="T45" fmla="*/ 2147483647 h 468"/>
              <a:gd name="T46" fmla="*/ 2147483647 w 224"/>
              <a:gd name="T47" fmla="*/ 2147483647 h 468"/>
              <a:gd name="T48" fmla="*/ 2147483647 w 224"/>
              <a:gd name="T49" fmla="*/ 2147483647 h 468"/>
              <a:gd name="T50" fmla="*/ 2147483647 w 224"/>
              <a:gd name="T51" fmla="*/ 2147483647 h 468"/>
              <a:gd name="T52" fmla="*/ 2147483647 w 224"/>
              <a:gd name="T53" fmla="*/ 2147483647 h 468"/>
              <a:gd name="T54" fmla="*/ 2147483647 w 224"/>
              <a:gd name="T55" fmla="*/ 2147483647 h 468"/>
              <a:gd name="T56" fmla="*/ 2147483647 w 224"/>
              <a:gd name="T57" fmla="*/ 2147483647 h 468"/>
              <a:gd name="T58" fmla="*/ 2147483647 w 224"/>
              <a:gd name="T59" fmla="*/ 2147483647 h 468"/>
              <a:gd name="T60" fmla="*/ 2147483647 w 224"/>
              <a:gd name="T61" fmla="*/ 2147483647 h 468"/>
              <a:gd name="T62" fmla="*/ 2147483647 w 224"/>
              <a:gd name="T63" fmla="*/ 2147483647 h 468"/>
              <a:gd name="T64" fmla="*/ 2147483647 w 224"/>
              <a:gd name="T65" fmla="*/ 2147483647 h 468"/>
              <a:gd name="T66" fmla="*/ 2147483647 w 224"/>
              <a:gd name="T67" fmla="*/ 2147483647 h 468"/>
              <a:gd name="T68" fmla="*/ 2147483647 w 224"/>
              <a:gd name="T69" fmla="*/ 2147483647 h 468"/>
              <a:gd name="T70" fmla="*/ 2147483647 w 224"/>
              <a:gd name="T71" fmla="*/ 2147483647 h 468"/>
              <a:gd name="T72" fmla="*/ 2147483647 w 224"/>
              <a:gd name="T73" fmla="*/ 2147483647 h 468"/>
              <a:gd name="T74" fmla="*/ 2147483647 w 224"/>
              <a:gd name="T75" fmla="*/ 2147483647 h 468"/>
              <a:gd name="T76" fmla="*/ 2147483647 w 224"/>
              <a:gd name="T77" fmla="*/ 2147483647 h 468"/>
              <a:gd name="T78" fmla="*/ 2147483647 w 224"/>
              <a:gd name="T79" fmla="*/ 2147483647 h 468"/>
              <a:gd name="T80" fmla="*/ 2147483647 w 224"/>
              <a:gd name="T81" fmla="*/ 2147483647 h 468"/>
              <a:gd name="T82" fmla="*/ 2147483647 w 224"/>
              <a:gd name="T83" fmla="*/ 2147483647 h 468"/>
              <a:gd name="T84" fmla="*/ 2147483647 w 224"/>
              <a:gd name="T85" fmla="*/ 2147483647 h 468"/>
              <a:gd name="T86" fmla="*/ 2147483647 w 224"/>
              <a:gd name="T87" fmla="*/ 2147483647 h 468"/>
              <a:gd name="T88" fmla="*/ 2147483647 w 224"/>
              <a:gd name="T89" fmla="*/ 2147483647 h 4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4"/>
              <a:gd name="T136" fmla="*/ 0 h 468"/>
              <a:gd name="T137" fmla="*/ 224 w 224"/>
              <a:gd name="T138" fmla="*/ 468 h 4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4" h="468">
                <a:moveTo>
                  <a:pt x="0" y="0"/>
                </a:moveTo>
                <a:lnTo>
                  <a:pt x="2" y="2"/>
                </a:lnTo>
                <a:lnTo>
                  <a:pt x="2" y="4"/>
                </a:lnTo>
                <a:lnTo>
                  <a:pt x="6" y="8"/>
                </a:lnTo>
                <a:lnTo>
                  <a:pt x="10" y="14"/>
                </a:lnTo>
                <a:lnTo>
                  <a:pt x="16" y="22"/>
                </a:lnTo>
                <a:lnTo>
                  <a:pt x="24" y="32"/>
                </a:lnTo>
                <a:lnTo>
                  <a:pt x="34" y="44"/>
                </a:lnTo>
                <a:lnTo>
                  <a:pt x="44" y="58"/>
                </a:lnTo>
                <a:lnTo>
                  <a:pt x="54" y="72"/>
                </a:lnTo>
                <a:lnTo>
                  <a:pt x="64" y="88"/>
                </a:lnTo>
                <a:lnTo>
                  <a:pt x="74" y="102"/>
                </a:lnTo>
                <a:lnTo>
                  <a:pt x="84" y="116"/>
                </a:lnTo>
                <a:lnTo>
                  <a:pt x="94" y="130"/>
                </a:lnTo>
                <a:lnTo>
                  <a:pt x="104" y="142"/>
                </a:lnTo>
                <a:lnTo>
                  <a:pt x="112" y="154"/>
                </a:lnTo>
                <a:lnTo>
                  <a:pt x="118" y="166"/>
                </a:lnTo>
                <a:lnTo>
                  <a:pt x="126" y="178"/>
                </a:lnTo>
                <a:lnTo>
                  <a:pt x="132" y="188"/>
                </a:lnTo>
                <a:lnTo>
                  <a:pt x="138" y="196"/>
                </a:lnTo>
                <a:lnTo>
                  <a:pt x="144" y="206"/>
                </a:lnTo>
                <a:lnTo>
                  <a:pt x="148" y="216"/>
                </a:lnTo>
                <a:lnTo>
                  <a:pt x="154" y="224"/>
                </a:lnTo>
                <a:lnTo>
                  <a:pt x="158" y="234"/>
                </a:lnTo>
                <a:lnTo>
                  <a:pt x="162" y="242"/>
                </a:lnTo>
                <a:lnTo>
                  <a:pt x="166" y="254"/>
                </a:lnTo>
                <a:lnTo>
                  <a:pt x="170" y="264"/>
                </a:lnTo>
                <a:lnTo>
                  <a:pt x="174" y="274"/>
                </a:lnTo>
                <a:lnTo>
                  <a:pt x="178" y="284"/>
                </a:lnTo>
                <a:lnTo>
                  <a:pt x="182" y="296"/>
                </a:lnTo>
                <a:lnTo>
                  <a:pt x="186" y="308"/>
                </a:lnTo>
                <a:lnTo>
                  <a:pt x="190" y="322"/>
                </a:lnTo>
                <a:lnTo>
                  <a:pt x="192" y="336"/>
                </a:lnTo>
                <a:lnTo>
                  <a:pt x="196" y="350"/>
                </a:lnTo>
                <a:lnTo>
                  <a:pt x="200" y="366"/>
                </a:lnTo>
                <a:lnTo>
                  <a:pt x="204" y="382"/>
                </a:lnTo>
                <a:lnTo>
                  <a:pt x="208" y="398"/>
                </a:lnTo>
                <a:lnTo>
                  <a:pt x="212" y="412"/>
                </a:lnTo>
                <a:lnTo>
                  <a:pt x="214" y="426"/>
                </a:lnTo>
                <a:lnTo>
                  <a:pt x="218" y="440"/>
                </a:lnTo>
                <a:lnTo>
                  <a:pt x="220" y="450"/>
                </a:lnTo>
                <a:lnTo>
                  <a:pt x="222" y="458"/>
                </a:lnTo>
                <a:lnTo>
                  <a:pt x="222" y="462"/>
                </a:lnTo>
                <a:lnTo>
                  <a:pt x="222" y="466"/>
                </a:lnTo>
                <a:lnTo>
                  <a:pt x="224" y="4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1685925" y="1649413"/>
            <a:ext cx="530225" cy="1039812"/>
          </a:xfrm>
          <a:custGeom>
            <a:avLst/>
            <a:gdLst>
              <a:gd name="T0" fmla="*/ 0 w 224"/>
              <a:gd name="T1" fmla="*/ 0 h 468"/>
              <a:gd name="T2" fmla="*/ 2147483647 w 224"/>
              <a:gd name="T3" fmla="*/ 2147483647 h 468"/>
              <a:gd name="T4" fmla="*/ 2147483647 w 224"/>
              <a:gd name="T5" fmla="*/ 2147483647 h 468"/>
              <a:gd name="T6" fmla="*/ 2147483647 w 224"/>
              <a:gd name="T7" fmla="*/ 2147483647 h 468"/>
              <a:gd name="T8" fmla="*/ 2147483647 w 224"/>
              <a:gd name="T9" fmla="*/ 2147483647 h 468"/>
              <a:gd name="T10" fmla="*/ 2147483647 w 224"/>
              <a:gd name="T11" fmla="*/ 2147483647 h 468"/>
              <a:gd name="T12" fmla="*/ 2147483647 w 224"/>
              <a:gd name="T13" fmla="*/ 2147483647 h 468"/>
              <a:gd name="T14" fmla="*/ 2147483647 w 224"/>
              <a:gd name="T15" fmla="*/ 2147483647 h 468"/>
              <a:gd name="T16" fmla="*/ 2147483647 w 224"/>
              <a:gd name="T17" fmla="*/ 2147483647 h 468"/>
              <a:gd name="T18" fmla="*/ 2147483647 w 224"/>
              <a:gd name="T19" fmla="*/ 2147483647 h 468"/>
              <a:gd name="T20" fmla="*/ 2147483647 w 224"/>
              <a:gd name="T21" fmla="*/ 2147483647 h 468"/>
              <a:gd name="T22" fmla="*/ 2147483647 w 224"/>
              <a:gd name="T23" fmla="*/ 2147483647 h 468"/>
              <a:gd name="T24" fmla="*/ 2147483647 w 224"/>
              <a:gd name="T25" fmla="*/ 2147483647 h 468"/>
              <a:gd name="T26" fmla="*/ 2147483647 w 224"/>
              <a:gd name="T27" fmla="*/ 2147483647 h 468"/>
              <a:gd name="T28" fmla="*/ 2147483647 w 224"/>
              <a:gd name="T29" fmla="*/ 2147483647 h 468"/>
              <a:gd name="T30" fmla="*/ 2147483647 w 224"/>
              <a:gd name="T31" fmla="*/ 2147483647 h 468"/>
              <a:gd name="T32" fmla="*/ 2147483647 w 224"/>
              <a:gd name="T33" fmla="*/ 2147483647 h 468"/>
              <a:gd name="T34" fmla="*/ 2147483647 w 224"/>
              <a:gd name="T35" fmla="*/ 2147483647 h 468"/>
              <a:gd name="T36" fmla="*/ 2147483647 w 224"/>
              <a:gd name="T37" fmla="*/ 2147483647 h 468"/>
              <a:gd name="T38" fmla="*/ 2147483647 w 224"/>
              <a:gd name="T39" fmla="*/ 2147483647 h 468"/>
              <a:gd name="T40" fmla="*/ 2147483647 w 224"/>
              <a:gd name="T41" fmla="*/ 2147483647 h 468"/>
              <a:gd name="T42" fmla="*/ 2147483647 w 224"/>
              <a:gd name="T43" fmla="*/ 2147483647 h 468"/>
              <a:gd name="T44" fmla="*/ 2147483647 w 224"/>
              <a:gd name="T45" fmla="*/ 2147483647 h 468"/>
              <a:gd name="T46" fmla="*/ 2147483647 w 224"/>
              <a:gd name="T47" fmla="*/ 2147483647 h 468"/>
              <a:gd name="T48" fmla="*/ 2147483647 w 224"/>
              <a:gd name="T49" fmla="*/ 2147483647 h 468"/>
              <a:gd name="T50" fmla="*/ 2147483647 w 224"/>
              <a:gd name="T51" fmla="*/ 2147483647 h 468"/>
              <a:gd name="T52" fmla="*/ 2147483647 w 224"/>
              <a:gd name="T53" fmla="*/ 2147483647 h 468"/>
              <a:gd name="T54" fmla="*/ 2147483647 w 224"/>
              <a:gd name="T55" fmla="*/ 2147483647 h 468"/>
              <a:gd name="T56" fmla="*/ 2147483647 w 224"/>
              <a:gd name="T57" fmla="*/ 2147483647 h 468"/>
              <a:gd name="T58" fmla="*/ 2147483647 w 224"/>
              <a:gd name="T59" fmla="*/ 2147483647 h 468"/>
              <a:gd name="T60" fmla="*/ 2147483647 w 224"/>
              <a:gd name="T61" fmla="*/ 2147483647 h 468"/>
              <a:gd name="T62" fmla="*/ 2147483647 w 224"/>
              <a:gd name="T63" fmla="*/ 2147483647 h 468"/>
              <a:gd name="T64" fmla="*/ 2147483647 w 224"/>
              <a:gd name="T65" fmla="*/ 2147483647 h 468"/>
              <a:gd name="T66" fmla="*/ 2147483647 w 224"/>
              <a:gd name="T67" fmla="*/ 2147483647 h 468"/>
              <a:gd name="T68" fmla="*/ 2147483647 w 224"/>
              <a:gd name="T69" fmla="*/ 2147483647 h 468"/>
              <a:gd name="T70" fmla="*/ 2147483647 w 224"/>
              <a:gd name="T71" fmla="*/ 2147483647 h 468"/>
              <a:gd name="T72" fmla="*/ 2147483647 w 224"/>
              <a:gd name="T73" fmla="*/ 2147483647 h 468"/>
              <a:gd name="T74" fmla="*/ 2147483647 w 224"/>
              <a:gd name="T75" fmla="*/ 2147483647 h 468"/>
              <a:gd name="T76" fmla="*/ 2147483647 w 224"/>
              <a:gd name="T77" fmla="*/ 2147483647 h 468"/>
              <a:gd name="T78" fmla="*/ 2147483647 w 224"/>
              <a:gd name="T79" fmla="*/ 2147483647 h 468"/>
              <a:gd name="T80" fmla="*/ 2147483647 w 224"/>
              <a:gd name="T81" fmla="*/ 2147483647 h 468"/>
              <a:gd name="T82" fmla="*/ 2147483647 w 224"/>
              <a:gd name="T83" fmla="*/ 2147483647 h 468"/>
              <a:gd name="T84" fmla="*/ 2147483647 w 224"/>
              <a:gd name="T85" fmla="*/ 2147483647 h 468"/>
              <a:gd name="T86" fmla="*/ 2147483647 w 224"/>
              <a:gd name="T87" fmla="*/ 2147483647 h 468"/>
              <a:gd name="T88" fmla="*/ 2147483647 w 224"/>
              <a:gd name="T89" fmla="*/ 2147483647 h 4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4"/>
              <a:gd name="T136" fmla="*/ 0 h 468"/>
              <a:gd name="T137" fmla="*/ 224 w 224"/>
              <a:gd name="T138" fmla="*/ 468 h 4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4" h="468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  <a:lnTo>
                  <a:pt x="6" y="8"/>
                </a:lnTo>
                <a:lnTo>
                  <a:pt x="10" y="14"/>
                </a:lnTo>
                <a:lnTo>
                  <a:pt x="18" y="22"/>
                </a:lnTo>
                <a:lnTo>
                  <a:pt x="24" y="34"/>
                </a:lnTo>
                <a:lnTo>
                  <a:pt x="34" y="46"/>
                </a:lnTo>
                <a:lnTo>
                  <a:pt x="44" y="60"/>
                </a:lnTo>
                <a:lnTo>
                  <a:pt x="54" y="74"/>
                </a:lnTo>
                <a:lnTo>
                  <a:pt x="64" y="88"/>
                </a:lnTo>
                <a:lnTo>
                  <a:pt x="76" y="102"/>
                </a:lnTo>
                <a:lnTo>
                  <a:pt x="86" y="116"/>
                </a:lnTo>
                <a:lnTo>
                  <a:pt x="94" y="130"/>
                </a:lnTo>
                <a:lnTo>
                  <a:pt x="104" y="144"/>
                </a:lnTo>
                <a:lnTo>
                  <a:pt x="112" y="156"/>
                </a:lnTo>
                <a:lnTo>
                  <a:pt x="120" y="168"/>
                </a:lnTo>
                <a:lnTo>
                  <a:pt x="126" y="178"/>
                </a:lnTo>
                <a:lnTo>
                  <a:pt x="132" y="188"/>
                </a:lnTo>
                <a:lnTo>
                  <a:pt x="138" y="198"/>
                </a:lnTo>
                <a:lnTo>
                  <a:pt x="144" y="206"/>
                </a:lnTo>
                <a:lnTo>
                  <a:pt x="148" y="216"/>
                </a:lnTo>
                <a:lnTo>
                  <a:pt x="154" y="226"/>
                </a:lnTo>
                <a:lnTo>
                  <a:pt x="158" y="234"/>
                </a:lnTo>
                <a:lnTo>
                  <a:pt x="162" y="244"/>
                </a:lnTo>
                <a:lnTo>
                  <a:pt x="166" y="254"/>
                </a:lnTo>
                <a:lnTo>
                  <a:pt x="170" y="264"/>
                </a:lnTo>
                <a:lnTo>
                  <a:pt x="174" y="274"/>
                </a:lnTo>
                <a:lnTo>
                  <a:pt x="178" y="286"/>
                </a:lnTo>
                <a:lnTo>
                  <a:pt x="182" y="296"/>
                </a:lnTo>
                <a:lnTo>
                  <a:pt x="186" y="308"/>
                </a:lnTo>
                <a:lnTo>
                  <a:pt x="190" y="322"/>
                </a:lnTo>
                <a:lnTo>
                  <a:pt x="194" y="336"/>
                </a:lnTo>
                <a:lnTo>
                  <a:pt x="198" y="350"/>
                </a:lnTo>
                <a:lnTo>
                  <a:pt x="202" y="366"/>
                </a:lnTo>
                <a:lnTo>
                  <a:pt x="204" y="382"/>
                </a:lnTo>
                <a:lnTo>
                  <a:pt x="208" y="398"/>
                </a:lnTo>
                <a:lnTo>
                  <a:pt x="212" y="412"/>
                </a:lnTo>
                <a:lnTo>
                  <a:pt x="214" y="428"/>
                </a:lnTo>
                <a:lnTo>
                  <a:pt x="218" y="440"/>
                </a:lnTo>
                <a:lnTo>
                  <a:pt x="220" y="450"/>
                </a:lnTo>
                <a:lnTo>
                  <a:pt x="222" y="458"/>
                </a:lnTo>
                <a:lnTo>
                  <a:pt x="222" y="464"/>
                </a:lnTo>
                <a:lnTo>
                  <a:pt x="224" y="466"/>
                </a:lnTo>
                <a:lnTo>
                  <a:pt x="224" y="4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6" name="Freeform 13"/>
          <p:cNvSpPr>
            <a:spLocks/>
          </p:cNvSpPr>
          <p:nvPr/>
        </p:nvSpPr>
        <p:spPr bwMode="auto">
          <a:xfrm>
            <a:off x="1123950" y="1538288"/>
            <a:ext cx="523875" cy="1035050"/>
          </a:xfrm>
          <a:custGeom>
            <a:avLst/>
            <a:gdLst>
              <a:gd name="T0" fmla="*/ 0 w 222"/>
              <a:gd name="T1" fmla="*/ 0 h 466"/>
              <a:gd name="T2" fmla="*/ 0 w 222"/>
              <a:gd name="T3" fmla="*/ 0 h 466"/>
              <a:gd name="T4" fmla="*/ 2147483647 w 222"/>
              <a:gd name="T5" fmla="*/ 2147483647 h 466"/>
              <a:gd name="T6" fmla="*/ 2147483647 w 222"/>
              <a:gd name="T7" fmla="*/ 2147483647 h 466"/>
              <a:gd name="T8" fmla="*/ 2147483647 w 222"/>
              <a:gd name="T9" fmla="*/ 2147483647 h 466"/>
              <a:gd name="T10" fmla="*/ 2147483647 w 222"/>
              <a:gd name="T11" fmla="*/ 2147483647 h 466"/>
              <a:gd name="T12" fmla="*/ 2147483647 w 222"/>
              <a:gd name="T13" fmla="*/ 2147483647 h 466"/>
              <a:gd name="T14" fmla="*/ 2147483647 w 222"/>
              <a:gd name="T15" fmla="*/ 2147483647 h 466"/>
              <a:gd name="T16" fmla="*/ 2147483647 w 222"/>
              <a:gd name="T17" fmla="*/ 2147483647 h 466"/>
              <a:gd name="T18" fmla="*/ 2147483647 w 222"/>
              <a:gd name="T19" fmla="*/ 2147483647 h 466"/>
              <a:gd name="T20" fmla="*/ 2147483647 w 222"/>
              <a:gd name="T21" fmla="*/ 2147483647 h 466"/>
              <a:gd name="T22" fmla="*/ 2147483647 w 222"/>
              <a:gd name="T23" fmla="*/ 2147483647 h 466"/>
              <a:gd name="T24" fmla="*/ 2147483647 w 222"/>
              <a:gd name="T25" fmla="*/ 2147483647 h 466"/>
              <a:gd name="T26" fmla="*/ 2147483647 w 222"/>
              <a:gd name="T27" fmla="*/ 2147483647 h 466"/>
              <a:gd name="T28" fmla="*/ 2147483647 w 222"/>
              <a:gd name="T29" fmla="*/ 2147483647 h 466"/>
              <a:gd name="T30" fmla="*/ 2147483647 w 222"/>
              <a:gd name="T31" fmla="*/ 2147483647 h 466"/>
              <a:gd name="T32" fmla="*/ 2147483647 w 222"/>
              <a:gd name="T33" fmla="*/ 2147483647 h 466"/>
              <a:gd name="T34" fmla="*/ 2147483647 w 222"/>
              <a:gd name="T35" fmla="*/ 2147483647 h 466"/>
              <a:gd name="T36" fmla="*/ 2147483647 w 222"/>
              <a:gd name="T37" fmla="*/ 2147483647 h 466"/>
              <a:gd name="T38" fmla="*/ 2147483647 w 222"/>
              <a:gd name="T39" fmla="*/ 2147483647 h 466"/>
              <a:gd name="T40" fmla="*/ 2147483647 w 222"/>
              <a:gd name="T41" fmla="*/ 2147483647 h 466"/>
              <a:gd name="T42" fmla="*/ 2147483647 w 222"/>
              <a:gd name="T43" fmla="*/ 2147483647 h 466"/>
              <a:gd name="T44" fmla="*/ 2147483647 w 222"/>
              <a:gd name="T45" fmla="*/ 2147483647 h 466"/>
              <a:gd name="T46" fmla="*/ 2147483647 w 222"/>
              <a:gd name="T47" fmla="*/ 2147483647 h 466"/>
              <a:gd name="T48" fmla="*/ 2147483647 w 222"/>
              <a:gd name="T49" fmla="*/ 2147483647 h 466"/>
              <a:gd name="T50" fmla="*/ 2147483647 w 222"/>
              <a:gd name="T51" fmla="*/ 2147483647 h 466"/>
              <a:gd name="T52" fmla="*/ 2147483647 w 222"/>
              <a:gd name="T53" fmla="*/ 2147483647 h 466"/>
              <a:gd name="T54" fmla="*/ 2147483647 w 222"/>
              <a:gd name="T55" fmla="*/ 2147483647 h 466"/>
              <a:gd name="T56" fmla="*/ 2147483647 w 222"/>
              <a:gd name="T57" fmla="*/ 2147483647 h 466"/>
              <a:gd name="T58" fmla="*/ 2147483647 w 222"/>
              <a:gd name="T59" fmla="*/ 2147483647 h 466"/>
              <a:gd name="T60" fmla="*/ 2147483647 w 222"/>
              <a:gd name="T61" fmla="*/ 2147483647 h 466"/>
              <a:gd name="T62" fmla="*/ 2147483647 w 222"/>
              <a:gd name="T63" fmla="*/ 2147483647 h 466"/>
              <a:gd name="T64" fmla="*/ 2147483647 w 222"/>
              <a:gd name="T65" fmla="*/ 2147483647 h 466"/>
              <a:gd name="T66" fmla="*/ 2147483647 w 222"/>
              <a:gd name="T67" fmla="*/ 2147483647 h 466"/>
              <a:gd name="T68" fmla="*/ 2147483647 w 222"/>
              <a:gd name="T69" fmla="*/ 2147483647 h 466"/>
              <a:gd name="T70" fmla="*/ 2147483647 w 222"/>
              <a:gd name="T71" fmla="*/ 2147483647 h 466"/>
              <a:gd name="T72" fmla="*/ 2147483647 w 222"/>
              <a:gd name="T73" fmla="*/ 2147483647 h 466"/>
              <a:gd name="T74" fmla="*/ 2147483647 w 222"/>
              <a:gd name="T75" fmla="*/ 2147483647 h 466"/>
              <a:gd name="T76" fmla="*/ 2147483647 w 222"/>
              <a:gd name="T77" fmla="*/ 2147483647 h 466"/>
              <a:gd name="T78" fmla="*/ 2147483647 w 222"/>
              <a:gd name="T79" fmla="*/ 2147483647 h 466"/>
              <a:gd name="T80" fmla="*/ 2147483647 w 222"/>
              <a:gd name="T81" fmla="*/ 2147483647 h 466"/>
              <a:gd name="T82" fmla="*/ 2147483647 w 222"/>
              <a:gd name="T83" fmla="*/ 2147483647 h 466"/>
              <a:gd name="T84" fmla="*/ 2147483647 w 222"/>
              <a:gd name="T85" fmla="*/ 2147483647 h 466"/>
              <a:gd name="T86" fmla="*/ 2147483647 w 222"/>
              <a:gd name="T87" fmla="*/ 2147483647 h 466"/>
              <a:gd name="T88" fmla="*/ 2147483647 w 222"/>
              <a:gd name="T89" fmla="*/ 2147483647 h 4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2"/>
              <a:gd name="T136" fmla="*/ 0 h 466"/>
              <a:gd name="T137" fmla="*/ 222 w 222"/>
              <a:gd name="T138" fmla="*/ 466 h 4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2" h="466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6" y="6"/>
                </a:lnTo>
                <a:lnTo>
                  <a:pt x="10" y="14"/>
                </a:lnTo>
                <a:lnTo>
                  <a:pt x="16" y="22"/>
                </a:lnTo>
                <a:lnTo>
                  <a:pt x="24" y="32"/>
                </a:lnTo>
                <a:lnTo>
                  <a:pt x="32" y="44"/>
                </a:lnTo>
                <a:lnTo>
                  <a:pt x="44" y="58"/>
                </a:lnTo>
                <a:lnTo>
                  <a:pt x="54" y="72"/>
                </a:lnTo>
                <a:lnTo>
                  <a:pt x="64" y="86"/>
                </a:lnTo>
                <a:lnTo>
                  <a:pt x="74" y="100"/>
                </a:lnTo>
                <a:lnTo>
                  <a:pt x="84" y="116"/>
                </a:lnTo>
                <a:lnTo>
                  <a:pt x="94" y="128"/>
                </a:lnTo>
                <a:lnTo>
                  <a:pt x="102" y="142"/>
                </a:lnTo>
                <a:lnTo>
                  <a:pt x="110" y="154"/>
                </a:lnTo>
                <a:lnTo>
                  <a:pt x="118" y="166"/>
                </a:lnTo>
                <a:lnTo>
                  <a:pt x="126" y="176"/>
                </a:lnTo>
                <a:lnTo>
                  <a:pt x="132" y="186"/>
                </a:lnTo>
                <a:lnTo>
                  <a:pt x="138" y="196"/>
                </a:lnTo>
                <a:lnTo>
                  <a:pt x="142" y="206"/>
                </a:lnTo>
                <a:lnTo>
                  <a:pt x="148" y="214"/>
                </a:lnTo>
                <a:lnTo>
                  <a:pt x="152" y="224"/>
                </a:lnTo>
                <a:lnTo>
                  <a:pt x="156" y="232"/>
                </a:lnTo>
                <a:lnTo>
                  <a:pt x="162" y="242"/>
                </a:lnTo>
                <a:lnTo>
                  <a:pt x="166" y="252"/>
                </a:lnTo>
                <a:lnTo>
                  <a:pt x="170" y="262"/>
                </a:lnTo>
                <a:lnTo>
                  <a:pt x="174" y="272"/>
                </a:lnTo>
                <a:lnTo>
                  <a:pt x="178" y="284"/>
                </a:lnTo>
                <a:lnTo>
                  <a:pt x="180" y="296"/>
                </a:lnTo>
                <a:lnTo>
                  <a:pt x="184" y="308"/>
                </a:lnTo>
                <a:lnTo>
                  <a:pt x="188" y="320"/>
                </a:lnTo>
                <a:lnTo>
                  <a:pt x="192" y="334"/>
                </a:lnTo>
                <a:lnTo>
                  <a:pt x="196" y="350"/>
                </a:lnTo>
                <a:lnTo>
                  <a:pt x="200" y="364"/>
                </a:lnTo>
                <a:lnTo>
                  <a:pt x="204" y="380"/>
                </a:lnTo>
                <a:lnTo>
                  <a:pt x="208" y="396"/>
                </a:lnTo>
                <a:lnTo>
                  <a:pt x="210" y="412"/>
                </a:lnTo>
                <a:lnTo>
                  <a:pt x="214" y="426"/>
                </a:lnTo>
                <a:lnTo>
                  <a:pt x="216" y="438"/>
                </a:lnTo>
                <a:lnTo>
                  <a:pt x="218" y="448"/>
                </a:lnTo>
                <a:lnTo>
                  <a:pt x="220" y="456"/>
                </a:lnTo>
                <a:lnTo>
                  <a:pt x="222" y="462"/>
                </a:lnTo>
                <a:lnTo>
                  <a:pt x="222" y="464"/>
                </a:lnTo>
                <a:lnTo>
                  <a:pt x="222" y="46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7" name="Freeform 14"/>
          <p:cNvSpPr>
            <a:spLocks/>
          </p:cNvSpPr>
          <p:nvPr/>
        </p:nvSpPr>
        <p:spPr bwMode="auto">
          <a:xfrm>
            <a:off x="609600" y="1222375"/>
            <a:ext cx="528638" cy="1035050"/>
          </a:xfrm>
          <a:custGeom>
            <a:avLst/>
            <a:gdLst>
              <a:gd name="T0" fmla="*/ 0 w 224"/>
              <a:gd name="T1" fmla="*/ 0 h 466"/>
              <a:gd name="T2" fmla="*/ 2147483647 w 224"/>
              <a:gd name="T3" fmla="*/ 0 h 466"/>
              <a:gd name="T4" fmla="*/ 2147483647 w 224"/>
              <a:gd name="T5" fmla="*/ 2147483647 h 466"/>
              <a:gd name="T6" fmla="*/ 2147483647 w 224"/>
              <a:gd name="T7" fmla="*/ 2147483647 h 466"/>
              <a:gd name="T8" fmla="*/ 2147483647 w 224"/>
              <a:gd name="T9" fmla="*/ 2147483647 h 466"/>
              <a:gd name="T10" fmla="*/ 2147483647 w 224"/>
              <a:gd name="T11" fmla="*/ 2147483647 h 466"/>
              <a:gd name="T12" fmla="*/ 2147483647 w 224"/>
              <a:gd name="T13" fmla="*/ 2147483647 h 466"/>
              <a:gd name="T14" fmla="*/ 2147483647 w 224"/>
              <a:gd name="T15" fmla="*/ 2147483647 h 466"/>
              <a:gd name="T16" fmla="*/ 2147483647 w 224"/>
              <a:gd name="T17" fmla="*/ 2147483647 h 466"/>
              <a:gd name="T18" fmla="*/ 2147483647 w 224"/>
              <a:gd name="T19" fmla="*/ 2147483647 h 466"/>
              <a:gd name="T20" fmla="*/ 2147483647 w 224"/>
              <a:gd name="T21" fmla="*/ 2147483647 h 466"/>
              <a:gd name="T22" fmla="*/ 2147483647 w 224"/>
              <a:gd name="T23" fmla="*/ 2147483647 h 466"/>
              <a:gd name="T24" fmla="*/ 2147483647 w 224"/>
              <a:gd name="T25" fmla="*/ 2147483647 h 466"/>
              <a:gd name="T26" fmla="*/ 2147483647 w 224"/>
              <a:gd name="T27" fmla="*/ 2147483647 h 466"/>
              <a:gd name="T28" fmla="*/ 2147483647 w 224"/>
              <a:gd name="T29" fmla="*/ 2147483647 h 466"/>
              <a:gd name="T30" fmla="*/ 2147483647 w 224"/>
              <a:gd name="T31" fmla="*/ 2147483647 h 466"/>
              <a:gd name="T32" fmla="*/ 2147483647 w 224"/>
              <a:gd name="T33" fmla="*/ 2147483647 h 466"/>
              <a:gd name="T34" fmla="*/ 2147483647 w 224"/>
              <a:gd name="T35" fmla="*/ 2147483647 h 466"/>
              <a:gd name="T36" fmla="*/ 2147483647 w 224"/>
              <a:gd name="T37" fmla="*/ 2147483647 h 466"/>
              <a:gd name="T38" fmla="*/ 2147483647 w 224"/>
              <a:gd name="T39" fmla="*/ 2147483647 h 466"/>
              <a:gd name="T40" fmla="*/ 2147483647 w 224"/>
              <a:gd name="T41" fmla="*/ 2147483647 h 466"/>
              <a:gd name="T42" fmla="*/ 2147483647 w 224"/>
              <a:gd name="T43" fmla="*/ 2147483647 h 466"/>
              <a:gd name="T44" fmla="*/ 2147483647 w 224"/>
              <a:gd name="T45" fmla="*/ 2147483647 h 466"/>
              <a:gd name="T46" fmla="*/ 2147483647 w 224"/>
              <a:gd name="T47" fmla="*/ 2147483647 h 466"/>
              <a:gd name="T48" fmla="*/ 2147483647 w 224"/>
              <a:gd name="T49" fmla="*/ 2147483647 h 466"/>
              <a:gd name="T50" fmla="*/ 2147483647 w 224"/>
              <a:gd name="T51" fmla="*/ 2147483647 h 466"/>
              <a:gd name="T52" fmla="*/ 2147483647 w 224"/>
              <a:gd name="T53" fmla="*/ 2147483647 h 466"/>
              <a:gd name="T54" fmla="*/ 2147483647 w 224"/>
              <a:gd name="T55" fmla="*/ 2147483647 h 466"/>
              <a:gd name="T56" fmla="*/ 2147483647 w 224"/>
              <a:gd name="T57" fmla="*/ 2147483647 h 466"/>
              <a:gd name="T58" fmla="*/ 2147483647 w 224"/>
              <a:gd name="T59" fmla="*/ 2147483647 h 466"/>
              <a:gd name="T60" fmla="*/ 2147483647 w 224"/>
              <a:gd name="T61" fmla="*/ 2147483647 h 466"/>
              <a:gd name="T62" fmla="*/ 2147483647 w 224"/>
              <a:gd name="T63" fmla="*/ 2147483647 h 466"/>
              <a:gd name="T64" fmla="*/ 2147483647 w 224"/>
              <a:gd name="T65" fmla="*/ 2147483647 h 466"/>
              <a:gd name="T66" fmla="*/ 2147483647 w 224"/>
              <a:gd name="T67" fmla="*/ 2147483647 h 466"/>
              <a:gd name="T68" fmla="*/ 2147483647 w 224"/>
              <a:gd name="T69" fmla="*/ 2147483647 h 466"/>
              <a:gd name="T70" fmla="*/ 2147483647 w 224"/>
              <a:gd name="T71" fmla="*/ 2147483647 h 466"/>
              <a:gd name="T72" fmla="*/ 2147483647 w 224"/>
              <a:gd name="T73" fmla="*/ 2147483647 h 466"/>
              <a:gd name="T74" fmla="*/ 2147483647 w 224"/>
              <a:gd name="T75" fmla="*/ 2147483647 h 466"/>
              <a:gd name="T76" fmla="*/ 2147483647 w 224"/>
              <a:gd name="T77" fmla="*/ 2147483647 h 466"/>
              <a:gd name="T78" fmla="*/ 2147483647 w 224"/>
              <a:gd name="T79" fmla="*/ 2147483647 h 466"/>
              <a:gd name="T80" fmla="*/ 2147483647 w 224"/>
              <a:gd name="T81" fmla="*/ 2147483647 h 466"/>
              <a:gd name="T82" fmla="*/ 2147483647 w 224"/>
              <a:gd name="T83" fmla="*/ 2147483647 h 466"/>
              <a:gd name="T84" fmla="*/ 2147483647 w 224"/>
              <a:gd name="T85" fmla="*/ 2147483647 h 466"/>
              <a:gd name="T86" fmla="*/ 2147483647 w 224"/>
              <a:gd name="T87" fmla="*/ 2147483647 h 466"/>
              <a:gd name="T88" fmla="*/ 2147483647 w 224"/>
              <a:gd name="T89" fmla="*/ 2147483647 h 4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24"/>
              <a:gd name="T136" fmla="*/ 0 h 466"/>
              <a:gd name="T137" fmla="*/ 224 w 224"/>
              <a:gd name="T138" fmla="*/ 466 h 4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24" h="466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6" y="8"/>
                </a:lnTo>
                <a:lnTo>
                  <a:pt x="10" y="14"/>
                </a:lnTo>
                <a:lnTo>
                  <a:pt x="18" y="22"/>
                </a:lnTo>
                <a:lnTo>
                  <a:pt x="24" y="32"/>
                </a:lnTo>
                <a:lnTo>
                  <a:pt x="34" y="44"/>
                </a:lnTo>
                <a:lnTo>
                  <a:pt x="44" y="58"/>
                </a:lnTo>
                <a:lnTo>
                  <a:pt x="54" y="72"/>
                </a:lnTo>
                <a:lnTo>
                  <a:pt x="64" y="86"/>
                </a:lnTo>
                <a:lnTo>
                  <a:pt x="76" y="102"/>
                </a:lnTo>
                <a:lnTo>
                  <a:pt x="86" y="116"/>
                </a:lnTo>
                <a:lnTo>
                  <a:pt x="94" y="130"/>
                </a:lnTo>
                <a:lnTo>
                  <a:pt x="104" y="142"/>
                </a:lnTo>
                <a:lnTo>
                  <a:pt x="112" y="154"/>
                </a:lnTo>
                <a:lnTo>
                  <a:pt x="120" y="166"/>
                </a:lnTo>
                <a:lnTo>
                  <a:pt x="126" y="176"/>
                </a:lnTo>
                <a:lnTo>
                  <a:pt x="132" y="186"/>
                </a:lnTo>
                <a:lnTo>
                  <a:pt x="138" y="196"/>
                </a:lnTo>
                <a:lnTo>
                  <a:pt x="144" y="206"/>
                </a:lnTo>
                <a:lnTo>
                  <a:pt x="148" y="216"/>
                </a:lnTo>
                <a:lnTo>
                  <a:pt x="154" y="224"/>
                </a:lnTo>
                <a:lnTo>
                  <a:pt x="158" y="234"/>
                </a:lnTo>
                <a:lnTo>
                  <a:pt x="162" y="242"/>
                </a:lnTo>
                <a:lnTo>
                  <a:pt x="166" y="254"/>
                </a:lnTo>
                <a:lnTo>
                  <a:pt x="170" y="262"/>
                </a:lnTo>
                <a:lnTo>
                  <a:pt x="174" y="274"/>
                </a:lnTo>
                <a:lnTo>
                  <a:pt x="178" y="284"/>
                </a:lnTo>
                <a:lnTo>
                  <a:pt x="182" y="296"/>
                </a:lnTo>
                <a:lnTo>
                  <a:pt x="186" y="308"/>
                </a:lnTo>
                <a:lnTo>
                  <a:pt x="190" y="320"/>
                </a:lnTo>
                <a:lnTo>
                  <a:pt x="194" y="334"/>
                </a:lnTo>
                <a:lnTo>
                  <a:pt x="198" y="350"/>
                </a:lnTo>
                <a:lnTo>
                  <a:pt x="202" y="364"/>
                </a:lnTo>
                <a:lnTo>
                  <a:pt x="204" y="380"/>
                </a:lnTo>
                <a:lnTo>
                  <a:pt x="208" y="396"/>
                </a:lnTo>
                <a:lnTo>
                  <a:pt x="212" y="412"/>
                </a:lnTo>
                <a:lnTo>
                  <a:pt x="214" y="426"/>
                </a:lnTo>
                <a:lnTo>
                  <a:pt x="218" y="438"/>
                </a:lnTo>
                <a:lnTo>
                  <a:pt x="220" y="450"/>
                </a:lnTo>
                <a:lnTo>
                  <a:pt x="222" y="458"/>
                </a:lnTo>
                <a:lnTo>
                  <a:pt x="222" y="462"/>
                </a:lnTo>
                <a:lnTo>
                  <a:pt x="224" y="46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8" name="Freeform 15"/>
          <p:cNvSpPr>
            <a:spLocks/>
          </p:cNvSpPr>
          <p:nvPr/>
        </p:nvSpPr>
        <p:spPr bwMode="auto">
          <a:xfrm>
            <a:off x="3165475" y="2244725"/>
            <a:ext cx="88900" cy="84138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20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18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59" name="Freeform 16"/>
          <p:cNvSpPr>
            <a:spLocks/>
          </p:cNvSpPr>
          <p:nvPr/>
        </p:nvSpPr>
        <p:spPr bwMode="auto">
          <a:xfrm>
            <a:off x="3165475" y="2244725"/>
            <a:ext cx="88900" cy="84138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20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18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60" name="Freeform 17"/>
          <p:cNvSpPr>
            <a:spLocks/>
          </p:cNvSpPr>
          <p:nvPr/>
        </p:nvSpPr>
        <p:spPr bwMode="auto">
          <a:xfrm>
            <a:off x="2640013" y="2538413"/>
            <a:ext cx="90487" cy="84137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61" name="Freeform 18"/>
          <p:cNvSpPr>
            <a:spLocks/>
          </p:cNvSpPr>
          <p:nvPr/>
        </p:nvSpPr>
        <p:spPr bwMode="auto">
          <a:xfrm>
            <a:off x="2640013" y="2538413"/>
            <a:ext cx="90487" cy="84137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62" name="Freeform 19"/>
          <p:cNvSpPr>
            <a:spLocks/>
          </p:cNvSpPr>
          <p:nvPr/>
        </p:nvSpPr>
        <p:spPr bwMode="auto">
          <a:xfrm>
            <a:off x="1095375" y="2227263"/>
            <a:ext cx="90488" cy="84137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18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63" name="Freeform 20"/>
          <p:cNvSpPr>
            <a:spLocks/>
          </p:cNvSpPr>
          <p:nvPr/>
        </p:nvSpPr>
        <p:spPr bwMode="auto">
          <a:xfrm>
            <a:off x="1095375" y="2227263"/>
            <a:ext cx="90488" cy="84137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18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64" name="Freeform 21"/>
          <p:cNvSpPr>
            <a:spLocks/>
          </p:cNvSpPr>
          <p:nvPr/>
        </p:nvSpPr>
        <p:spPr bwMode="auto">
          <a:xfrm>
            <a:off x="1597025" y="2528888"/>
            <a:ext cx="88900" cy="84137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20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65" name="Freeform 22"/>
          <p:cNvSpPr>
            <a:spLocks/>
          </p:cNvSpPr>
          <p:nvPr/>
        </p:nvSpPr>
        <p:spPr bwMode="auto">
          <a:xfrm>
            <a:off x="1597025" y="2528888"/>
            <a:ext cx="88900" cy="84137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20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66" name="Freeform 23"/>
          <p:cNvSpPr>
            <a:spLocks/>
          </p:cNvSpPr>
          <p:nvPr/>
        </p:nvSpPr>
        <p:spPr bwMode="auto">
          <a:xfrm>
            <a:off x="2168525" y="2674938"/>
            <a:ext cx="88900" cy="80962"/>
          </a:xfrm>
          <a:custGeom>
            <a:avLst/>
            <a:gdLst>
              <a:gd name="T0" fmla="*/ 2147483647 w 38"/>
              <a:gd name="T1" fmla="*/ 2147483647 h 36"/>
              <a:gd name="T2" fmla="*/ 2147483647 w 38"/>
              <a:gd name="T3" fmla="*/ 2147483647 h 36"/>
              <a:gd name="T4" fmla="*/ 2147483647 w 38"/>
              <a:gd name="T5" fmla="*/ 2147483647 h 36"/>
              <a:gd name="T6" fmla="*/ 2147483647 w 38"/>
              <a:gd name="T7" fmla="*/ 2147483647 h 36"/>
              <a:gd name="T8" fmla="*/ 2147483647 w 38"/>
              <a:gd name="T9" fmla="*/ 2147483647 h 36"/>
              <a:gd name="T10" fmla="*/ 2147483647 w 38"/>
              <a:gd name="T11" fmla="*/ 2147483647 h 36"/>
              <a:gd name="T12" fmla="*/ 2147483647 w 38"/>
              <a:gd name="T13" fmla="*/ 2147483647 h 36"/>
              <a:gd name="T14" fmla="*/ 2147483647 w 38"/>
              <a:gd name="T15" fmla="*/ 2147483647 h 36"/>
              <a:gd name="T16" fmla="*/ 0 w 38"/>
              <a:gd name="T17" fmla="*/ 2147483647 h 36"/>
              <a:gd name="T18" fmla="*/ 2147483647 w 38"/>
              <a:gd name="T19" fmla="*/ 2147483647 h 36"/>
              <a:gd name="T20" fmla="*/ 2147483647 w 38"/>
              <a:gd name="T21" fmla="*/ 2147483647 h 36"/>
              <a:gd name="T22" fmla="*/ 2147483647 w 38"/>
              <a:gd name="T23" fmla="*/ 0 h 36"/>
              <a:gd name="T24" fmla="*/ 2147483647 w 38"/>
              <a:gd name="T25" fmla="*/ 0 h 36"/>
              <a:gd name="T26" fmla="*/ 2147483647 w 38"/>
              <a:gd name="T27" fmla="*/ 0 h 36"/>
              <a:gd name="T28" fmla="*/ 2147483647 w 38"/>
              <a:gd name="T29" fmla="*/ 2147483647 h 36"/>
              <a:gd name="T30" fmla="*/ 2147483647 w 38"/>
              <a:gd name="T31" fmla="*/ 2147483647 h 36"/>
              <a:gd name="T32" fmla="*/ 2147483647 w 3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6"/>
              <a:gd name="T53" fmla="*/ 38 w 3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6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20" y="36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0"/>
                </a:lnTo>
                <a:lnTo>
                  <a:pt x="6" y="4"/>
                </a:lnTo>
                <a:lnTo>
                  <a:pt x="12" y="0"/>
                </a:lnTo>
                <a:lnTo>
                  <a:pt x="20" y="0"/>
                </a:lnTo>
                <a:lnTo>
                  <a:pt x="26" y="0"/>
                </a:lnTo>
                <a:lnTo>
                  <a:pt x="32" y="4"/>
                </a:lnTo>
                <a:lnTo>
                  <a:pt x="36" y="10"/>
                </a:lnTo>
                <a:lnTo>
                  <a:pt x="38" y="18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67" name="Freeform 24"/>
          <p:cNvSpPr>
            <a:spLocks/>
          </p:cNvSpPr>
          <p:nvPr/>
        </p:nvSpPr>
        <p:spPr bwMode="auto">
          <a:xfrm>
            <a:off x="2168525" y="2674938"/>
            <a:ext cx="88900" cy="80962"/>
          </a:xfrm>
          <a:custGeom>
            <a:avLst/>
            <a:gdLst>
              <a:gd name="T0" fmla="*/ 2147483647 w 38"/>
              <a:gd name="T1" fmla="*/ 2147483647 h 36"/>
              <a:gd name="T2" fmla="*/ 2147483647 w 38"/>
              <a:gd name="T3" fmla="*/ 2147483647 h 36"/>
              <a:gd name="T4" fmla="*/ 2147483647 w 38"/>
              <a:gd name="T5" fmla="*/ 2147483647 h 36"/>
              <a:gd name="T6" fmla="*/ 2147483647 w 38"/>
              <a:gd name="T7" fmla="*/ 2147483647 h 36"/>
              <a:gd name="T8" fmla="*/ 2147483647 w 38"/>
              <a:gd name="T9" fmla="*/ 2147483647 h 36"/>
              <a:gd name="T10" fmla="*/ 2147483647 w 38"/>
              <a:gd name="T11" fmla="*/ 2147483647 h 36"/>
              <a:gd name="T12" fmla="*/ 2147483647 w 38"/>
              <a:gd name="T13" fmla="*/ 2147483647 h 36"/>
              <a:gd name="T14" fmla="*/ 2147483647 w 38"/>
              <a:gd name="T15" fmla="*/ 2147483647 h 36"/>
              <a:gd name="T16" fmla="*/ 0 w 38"/>
              <a:gd name="T17" fmla="*/ 2147483647 h 36"/>
              <a:gd name="T18" fmla="*/ 2147483647 w 38"/>
              <a:gd name="T19" fmla="*/ 2147483647 h 36"/>
              <a:gd name="T20" fmla="*/ 2147483647 w 38"/>
              <a:gd name="T21" fmla="*/ 2147483647 h 36"/>
              <a:gd name="T22" fmla="*/ 2147483647 w 38"/>
              <a:gd name="T23" fmla="*/ 0 h 36"/>
              <a:gd name="T24" fmla="*/ 2147483647 w 38"/>
              <a:gd name="T25" fmla="*/ 0 h 36"/>
              <a:gd name="T26" fmla="*/ 2147483647 w 38"/>
              <a:gd name="T27" fmla="*/ 0 h 36"/>
              <a:gd name="T28" fmla="*/ 2147483647 w 38"/>
              <a:gd name="T29" fmla="*/ 2147483647 h 36"/>
              <a:gd name="T30" fmla="*/ 2147483647 w 38"/>
              <a:gd name="T31" fmla="*/ 2147483647 h 36"/>
              <a:gd name="T32" fmla="*/ 2147483647 w 3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6"/>
              <a:gd name="T53" fmla="*/ 38 w 3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6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20" y="36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0"/>
                </a:lnTo>
                <a:lnTo>
                  <a:pt x="6" y="4"/>
                </a:lnTo>
                <a:lnTo>
                  <a:pt x="12" y="0"/>
                </a:lnTo>
                <a:lnTo>
                  <a:pt x="20" y="0"/>
                </a:lnTo>
                <a:lnTo>
                  <a:pt x="26" y="0"/>
                </a:lnTo>
                <a:lnTo>
                  <a:pt x="32" y="4"/>
                </a:lnTo>
                <a:lnTo>
                  <a:pt x="36" y="10"/>
                </a:lnTo>
                <a:lnTo>
                  <a:pt x="38" y="18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68" name="Text Box 25"/>
          <p:cNvSpPr txBox="1">
            <a:spLocks noChangeArrowheads="1"/>
          </p:cNvSpPr>
          <p:nvPr/>
        </p:nvSpPr>
        <p:spPr bwMode="auto">
          <a:xfrm>
            <a:off x="1366838" y="2805113"/>
            <a:ext cx="1612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Parabolic curve</a:t>
            </a:r>
          </a:p>
        </p:txBody>
      </p:sp>
      <p:sp>
        <p:nvSpPr>
          <p:cNvPr id="82969" name="Freeform 27"/>
          <p:cNvSpPr>
            <a:spLocks/>
          </p:cNvSpPr>
          <p:nvPr/>
        </p:nvSpPr>
        <p:spPr bwMode="auto">
          <a:xfrm>
            <a:off x="7999413" y="1574800"/>
            <a:ext cx="511175" cy="711200"/>
          </a:xfrm>
          <a:custGeom>
            <a:avLst/>
            <a:gdLst>
              <a:gd name="T0" fmla="*/ 0 w 220"/>
              <a:gd name="T1" fmla="*/ 2147483647 h 284"/>
              <a:gd name="T2" fmla="*/ 0 w 220"/>
              <a:gd name="T3" fmla="*/ 2147483647 h 284"/>
              <a:gd name="T4" fmla="*/ 2147483647 w 220"/>
              <a:gd name="T5" fmla="*/ 2147483647 h 284"/>
              <a:gd name="T6" fmla="*/ 2147483647 w 220"/>
              <a:gd name="T7" fmla="*/ 2147483647 h 284"/>
              <a:gd name="T8" fmla="*/ 2147483647 w 220"/>
              <a:gd name="T9" fmla="*/ 2147483647 h 284"/>
              <a:gd name="T10" fmla="*/ 2147483647 w 220"/>
              <a:gd name="T11" fmla="*/ 2147483647 h 284"/>
              <a:gd name="T12" fmla="*/ 2147483647 w 220"/>
              <a:gd name="T13" fmla="*/ 2147483647 h 284"/>
              <a:gd name="T14" fmla="*/ 2147483647 w 220"/>
              <a:gd name="T15" fmla="*/ 2147483647 h 284"/>
              <a:gd name="T16" fmla="*/ 2147483647 w 220"/>
              <a:gd name="T17" fmla="*/ 2147483647 h 284"/>
              <a:gd name="T18" fmla="*/ 2147483647 w 220"/>
              <a:gd name="T19" fmla="*/ 2147483647 h 284"/>
              <a:gd name="T20" fmla="*/ 2147483647 w 220"/>
              <a:gd name="T21" fmla="*/ 2147483647 h 284"/>
              <a:gd name="T22" fmla="*/ 2147483647 w 220"/>
              <a:gd name="T23" fmla="*/ 2147483647 h 284"/>
              <a:gd name="T24" fmla="*/ 2147483647 w 220"/>
              <a:gd name="T25" fmla="*/ 2147483647 h 284"/>
              <a:gd name="T26" fmla="*/ 2147483647 w 220"/>
              <a:gd name="T27" fmla="*/ 2147483647 h 284"/>
              <a:gd name="T28" fmla="*/ 2147483647 w 220"/>
              <a:gd name="T29" fmla="*/ 2147483647 h 284"/>
              <a:gd name="T30" fmla="*/ 2147483647 w 220"/>
              <a:gd name="T31" fmla="*/ 2147483647 h 284"/>
              <a:gd name="T32" fmla="*/ 2147483647 w 220"/>
              <a:gd name="T33" fmla="*/ 2147483647 h 284"/>
              <a:gd name="T34" fmla="*/ 2147483647 w 220"/>
              <a:gd name="T35" fmla="*/ 2147483647 h 284"/>
              <a:gd name="T36" fmla="*/ 2147483647 w 220"/>
              <a:gd name="T37" fmla="*/ 2147483647 h 284"/>
              <a:gd name="T38" fmla="*/ 2147483647 w 220"/>
              <a:gd name="T39" fmla="*/ 2147483647 h 284"/>
              <a:gd name="T40" fmla="*/ 2147483647 w 220"/>
              <a:gd name="T41" fmla="*/ 2147483647 h 284"/>
              <a:gd name="T42" fmla="*/ 2147483647 w 220"/>
              <a:gd name="T43" fmla="*/ 2147483647 h 284"/>
              <a:gd name="T44" fmla="*/ 2147483647 w 220"/>
              <a:gd name="T45" fmla="*/ 2147483647 h 284"/>
              <a:gd name="T46" fmla="*/ 2147483647 w 220"/>
              <a:gd name="T47" fmla="*/ 2147483647 h 284"/>
              <a:gd name="T48" fmla="*/ 2147483647 w 220"/>
              <a:gd name="T49" fmla="*/ 2147483647 h 284"/>
              <a:gd name="T50" fmla="*/ 2147483647 w 220"/>
              <a:gd name="T51" fmla="*/ 2147483647 h 284"/>
              <a:gd name="T52" fmla="*/ 2147483647 w 220"/>
              <a:gd name="T53" fmla="*/ 2147483647 h 284"/>
              <a:gd name="T54" fmla="*/ 2147483647 w 220"/>
              <a:gd name="T55" fmla="*/ 2147483647 h 284"/>
              <a:gd name="T56" fmla="*/ 2147483647 w 220"/>
              <a:gd name="T57" fmla="*/ 2147483647 h 284"/>
              <a:gd name="T58" fmla="*/ 2147483647 w 220"/>
              <a:gd name="T59" fmla="*/ 2147483647 h 284"/>
              <a:gd name="T60" fmla="*/ 2147483647 w 220"/>
              <a:gd name="T61" fmla="*/ 2147483647 h 284"/>
              <a:gd name="T62" fmla="*/ 2147483647 w 220"/>
              <a:gd name="T63" fmla="*/ 2147483647 h 284"/>
              <a:gd name="T64" fmla="*/ 2147483647 w 220"/>
              <a:gd name="T65" fmla="*/ 2147483647 h 284"/>
              <a:gd name="T66" fmla="*/ 2147483647 w 220"/>
              <a:gd name="T67" fmla="*/ 2147483647 h 284"/>
              <a:gd name="T68" fmla="*/ 2147483647 w 220"/>
              <a:gd name="T69" fmla="*/ 2147483647 h 284"/>
              <a:gd name="T70" fmla="*/ 2147483647 w 220"/>
              <a:gd name="T71" fmla="*/ 2147483647 h 284"/>
              <a:gd name="T72" fmla="*/ 2147483647 w 220"/>
              <a:gd name="T73" fmla="*/ 2147483647 h 284"/>
              <a:gd name="T74" fmla="*/ 2147483647 w 220"/>
              <a:gd name="T75" fmla="*/ 2147483647 h 284"/>
              <a:gd name="T76" fmla="*/ 2147483647 w 220"/>
              <a:gd name="T77" fmla="*/ 2147483647 h 284"/>
              <a:gd name="T78" fmla="*/ 2147483647 w 220"/>
              <a:gd name="T79" fmla="*/ 2147483647 h 284"/>
              <a:gd name="T80" fmla="*/ 2147483647 w 220"/>
              <a:gd name="T81" fmla="*/ 2147483647 h 284"/>
              <a:gd name="T82" fmla="*/ 2147483647 w 220"/>
              <a:gd name="T83" fmla="*/ 2147483647 h 284"/>
              <a:gd name="T84" fmla="*/ 2147483647 w 220"/>
              <a:gd name="T85" fmla="*/ 2147483647 h 284"/>
              <a:gd name="T86" fmla="*/ 2147483647 w 220"/>
              <a:gd name="T87" fmla="*/ 2147483647 h 284"/>
              <a:gd name="T88" fmla="*/ 2147483647 w 220"/>
              <a:gd name="T89" fmla="*/ 2147483647 h 284"/>
              <a:gd name="T90" fmla="*/ 2147483647 w 220"/>
              <a:gd name="T91" fmla="*/ 2147483647 h 284"/>
              <a:gd name="T92" fmla="*/ 2147483647 w 220"/>
              <a:gd name="T93" fmla="*/ 2147483647 h 284"/>
              <a:gd name="T94" fmla="*/ 2147483647 w 220"/>
              <a:gd name="T95" fmla="*/ 2147483647 h 284"/>
              <a:gd name="T96" fmla="*/ 2147483647 w 220"/>
              <a:gd name="T97" fmla="*/ 2147483647 h 284"/>
              <a:gd name="T98" fmla="*/ 2147483647 w 220"/>
              <a:gd name="T99" fmla="*/ 2147483647 h 284"/>
              <a:gd name="T100" fmla="*/ 2147483647 w 220"/>
              <a:gd name="T101" fmla="*/ 2147483647 h 284"/>
              <a:gd name="T102" fmla="*/ 2147483647 w 220"/>
              <a:gd name="T103" fmla="*/ 0 h 284"/>
              <a:gd name="T104" fmla="*/ 2147483647 w 220"/>
              <a:gd name="T105" fmla="*/ 0 h 2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20"/>
              <a:gd name="T160" fmla="*/ 0 h 284"/>
              <a:gd name="T161" fmla="*/ 220 w 220"/>
              <a:gd name="T162" fmla="*/ 284 h 28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20" h="284">
                <a:moveTo>
                  <a:pt x="0" y="284"/>
                </a:moveTo>
                <a:lnTo>
                  <a:pt x="0" y="284"/>
                </a:lnTo>
                <a:lnTo>
                  <a:pt x="2" y="284"/>
                </a:lnTo>
                <a:lnTo>
                  <a:pt x="6" y="282"/>
                </a:lnTo>
                <a:lnTo>
                  <a:pt x="10" y="278"/>
                </a:lnTo>
                <a:lnTo>
                  <a:pt x="16" y="276"/>
                </a:lnTo>
                <a:lnTo>
                  <a:pt x="22" y="272"/>
                </a:lnTo>
                <a:lnTo>
                  <a:pt x="26" y="268"/>
                </a:lnTo>
                <a:lnTo>
                  <a:pt x="32" y="264"/>
                </a:lnTo>
                <a:lnTo>
                  <a:pt x="36" y="262"/>
                </a:lnTo>
                <a:lnTo>
                  <a:pt x="40" y="258"/>
                </a:lnTo>
                <a:lnTo>
                  <a:pt x="44" y="254"/>
                </a:lnTo>
                <a:lnTo>
                  <a:pt x="46" y="252"/>
                </a:lnTo>
                <a:lnTo>
                  <a:pt x="50" y="248"/>
                </a:lnTo>
                <a:lnTo>
                  <a:pt x="54" y="242"/>
                </a:lnTo>
                <a:lnTo>
                  <a:pt x="58" y="238"/>
                </a:lnTo>
                <a:lnTo>
                  <a:pt x="64" y="234"/>
                </a:lnTo>
                <a:lnTo>
                  <a:pt x="68" y="228"/>
                </a:lnTo>
                <a:lnTo>
                  <a:pt x="72" y="222"/>
                </a:lnTo>
                <a:lnTo>
                  <a:pt x="78" y="216"/>
                </a:lnTo>
                <a:lnTo>
                  <a:pt x="82" y="210"/>
                </a:lnTo>
                <a:lnTo>
                  <a:pt x="88" y="204"/>
                </a:lnTo>
                <a:lnTo>
                  <a:pt x="94" y="198"/>
                </a:lnTo>
                <a:lnTo>
                  <a:pt x="98" y="192"/>
                </a:lnTo>
                <a:lnTo>
                  <a:pt x="102" y="186"/>
                </a:lnTo>
                <a:lnTo>
                  <a:pt x="108" y="180"/>
                </a:lnTo>
                <a:lnTo>
                  <a:pt x="112" y="174"/>
                </a:lnTo>
                <a:lnTo>
                  <a:pt x="116" y="168"/>
                </a:lnTo>
                <a:lnTo>
                  <a:pt x="122" y="160"/>
                </a:lnTo>
                <a:lnTo>
                  <a:pt x="128" y="154"/>
                </a:lnTo>
                <a:lnTo>
                  <a:pt x="132" y="146"/>
                </a:lnTo>
                <a:lnTo>
                  <a:pt x="138" y="140"/>
                </a:lnTo>
                <a:lnTo>
                  <a:pt x="142" y="132"/>
                </a:lnTo>
                <a:lnTo>
                  <a:pt x="148" y="124"/>
                </a:lnTo>
                <a:lnTo>
                  <a:pt x="154" y="116"/>
                </a:lnTo>
                <a:lnTo>
                  <a:pt x="158" y="110"/>
                </a:lnTo>
                <a:lnTo>
                  <a:pt x="164" y="102"/>
                </a:lnTo>
                <a:lnTo>
                  <a:pt x="168" y="96"/>
                </a:lnTo>
                <a:lnTo>
                  <a:pt x="172" y="90"/>
                </a:lnTo>
                <a:lnTo>
                  <a:pt x="176" y="84"/>
                </a:lnTo>
                <a:lnTo>
                  <a:pt x="180" y="78"/>
                </a:lnTo>
                <a:lnTo>
                  <a:pt x="184" y="70"/>
                </a:lnTo>
                <a:lnTo>
                  <a:pt x="188" y="64"/>
                </a:lnTo>
                <a:lnTo>
                  <a:pt x="192" y="56"/>
                </a:lnTo>
                <a:lnTo>
                  <a:pt x="196" y="48"/>
                </a:lnTo>
                <a:lnTo>
                  <a:pt x="200" y="40"/>
                </a:lnTo>
                <a:lnTo>
                  <a:pt x="204" y="30"/>
                </a:lnTo>
                <a:lnTo>
                  <a:pt x="210" y="22"/>
                </a:lnTo>
                <a:lnTo>
                  <a:pt x="214" y="12"/>
                </a:lnTo>
                <a:lnTo>
                  <a:pt x="216" y="6"/>
                </a:lnTo>
                <a:lnTo>
                  <a:pt x="218" y="2"/>
                </a:lnTo>
                <a:lnTo>
                  <a:pt x="220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0" name="Freeform 28"/>
          <p:cNvSpPr>
            <a:spLocks/>
          </p:cNvSpPr>
          <p:nvPr/>
        </p:nvSpPr>
        <p:spPr bwMode="auto">
          <a:xfrm>
            <a:off x="7502525" y="1795463"/>
            <a:ext cx="604838" cy="795337"/>
          </a:xfrm>
          <a:custGeom>
            <a:avLst/>
            <a:gdLst>
              <a:gd name="T0" fmla="*/ 0 w 260"/>
              <a:gd name="T1" fmla="*/ 2147483647 h 318"/>
              <a:gd name="T2" fmla="*/ 0 w 260"/>
              <a:gd name="T3" fmla="*/ 2147483647 h 318"/>
              <a:gd name="T4" fmla="*/ 2147483647 w 260"/>
              <a:gd name="T5" fmla="*/ 2147483647 h 318"/>
              <a:gd name="T6" fmla="*/ 2147483647 w 260"/>
              <a:gd name="T7" fmla="*/ 2147483647 h 318"/>
              <a:gd name="T8" fmla="*/ 2147483647 w 260"/>
              <a:gd name="T9" fmla="*/ 2147483647 h 318"/>
              <a:gd name="T10" fmla="*/ 2147483647 w 260"/>
              <a:gd name="T11" fmla="*/ 2147483647 h 318"/>
              <a:gd name="T12" fmla="*/ 2147483647 w 260"/>
              <a:gd name="T13" fmla="*/ 2147483647 h 318"/>
              <a:gd name="T14" fmla="*/ 2147483647 w 260"/>
              <a:gd name="T15" fmla="*/ 2147483647 h 318"/>
              <a:gd name="T16" fmla="*/ 2147483647 w 260"/>
              <a:gd name="T17" fmla="*/ 2147483647 h 318"/>
              <a:gd name="T18" fmla="*/ 2147483647 w 260"/>
              <a:gd name="T19" fmla="*/ 2147483647 h 318"/>
              <a:gd name="T20" fmla="*/ 2147483647 w 260"/>
              <a:gd name="T21" fmla="*/ 2147483647 h 318"/>
              <a:gd name="T22" fmla="*/ 2147483647 w 260"/>
              <a:gd name="T23" fmla="*/ 2147483647 h 318"/>
              <a:gd name="T24" fmla="*/ 2147483647 w 260"/>
              <a:gd name="T25" fmla="*/ 2147483647 h 318"/>
              <a:gd name="T26" fmla="*/ 2147483647 w 260"/>
              <a:gd name="T27" fmla="*/ 2147483647 h 318"/>
              <a:gd name="T28" fmla="*/ 2147483647 w 260"/>
              <a:gd name="T29" fmla="*/ 2147483647 h 318"/>
              <a:gd name="T30" fmla="*/ 2147483647 w 260"/>
              <a:gd name="T31" fmla="*/ 2147483647 h 318"/>
              <a:gd name="T32" fmla="*/ 2147483647 w 260"/>
              <a:gd name="T33" fmla="*/ 2147483647 h 318"/>
              <a:gd name="T34" fmla="*/ 2147483647 w 260"/>
              <a:gd name="T35" fmla="*/ 2147483647 h 318"/>
              <a:gd name="T36" fmla="*/ 2147483647 w 260"/>
              <a:gd name="T37" fmla="*/ 2147483647 h 318"/>
              <a:gd name="T38" fmla="*/ 2147483647 w 260"/>
              <a:gd name="T39" fmla="*/ 2147483647 h 318"/>
              <a:gd name="T40" fmla="*/ 2147483647 w 260"/>
              <a:gd name="T41" fmla="*/ 2147483647 h 318"/>
              <a:gd name="T42" fmla="*/ 2147483647 w 260"/>
              <a:gd name="T43" fmla="*/ 2147483647 h 318"/>
              <a:gd name="T44" fmla="*/ 2147483647 w 260"/>
              <a:gd name="T45" fmla="*/ 2147483647 h 318"/>
              <a:gd name="T46" fmla="*/ 2147483647 w 260"/>
              <a:gd name="T47" fmla="*/ 2147483647 h 318"/>
              <a:gd name="T48" fmla="*/ 2147483647 w 260"/>
              <a:gd name="T49" fmla="*/ 2147483647 h 318"/>
              <a:gd name="T50" fmla="*/ 2147483647 w 260"/>
              <a:gd name="T51" fmla="*/ 2147483647 h 318"/>
              <a:gd name="T52" fmla="*/ 2147483647 w 260"/>
              <a:gd name="T53" fmla="*/ 2147483647 h 318"/>
              <a:gd name="T54" fmla="*/ 2147483647 w 260"/>
              <a:gd name="T55" fmla="*/ 2147483647 h 318"/>
              <a:gd name="T56" fmla="*/ 2147483647 w 260"/>
              <a:gd name="T57" fmla="*/ 2147483647 h 318"/>
              <a:gd name="T58" fmla="*/ 2147483647 w 260"/>
              <a:gd name="T59" fmla="*/ 2147483647 h 318"/>
              <a:gd name="T60" fmla="*/ 2147483647 w 260"/>
              <a:gd name="T61" fmla="*/ 2147483647 h 318"/>
              <a:gd name="T62" fmla="*/ 2147483647 w 260"/>
              <a:gd name="T63" fmla="*/ 2147483647 h 318"/>
              <a:gd name="T64" fmla="*/ 2147483647 w 260"/>
              <a:gd name="T65" fmla="*/ 2147483647 h 318"/>
              <a:gd name="T66" fmla="*/ 2147483647 w 260"/>
              <a:gd name="T67" fmla="*/ 2147483647 h 318"/>
              <a:gd name="T68" fmla="*/ 2147483647 w 260"/>
              <a:gd name="T69" fmla="*/ 2147483647 h 318"/>
              <a:gd name="T70" fmla="*/ 2147483647 w 260"/>
              <a:gd name="T71" fmla="*/ 2147483647 h 318"/>
              <a:gd name="T72" fmla="*/ 2147483647 w 260"/>
              <a:gd name="T73" fmla="*/ 2147483647 h 318"/>
              <a:gd name="T74" fmla="*/ 2147483647 w 260"/>
              <a:gd name="T75" fmla="*/ 2147483647 h 318"/>
              <a:gd name="T76" fmla="*/ 2147483647 w 260"/>
              <a:gd name="T77" fmla="*/ 2147483647 h 318"/>
              <a:gd name="T78" fmla="*/ 2147483647 w 260"/>
              <a:gd name="T79" fmla="*/ 2147483647 h 318"/>
              <a:gd name="T80" fmla="*/ 2147483647 w 260"/>
              <a:gd name="T81" fmla="*/ 2147483647 h 318"/>
              <a:gd name="T82" fmla="*/ 2147483647 w 260"/>
              <a:gd name="T83" fmla="*/ 2147483647 h 318"/>
              <a:gd name="T84" fmla="*/ 2147483647 w 260"/>
              <a:gd name="T85" fmla="*/ 2147483647 h 318"/>
              <a:gd name="T86" fmla="*/ 2147483647 w 260"/>
              <a:gd name="T87" fmla="*/ 2147483647 h 318"/>
              <a:gd name="T88" fmla="*/ 2147483647 w 260"/>
              <a:gd name="T89" fmla="*/ 2147483647 h 318"/>
              <a:gd name="T90" fmla="*/ 2147483647 w 260"/>
              <a:gd name="T91" fmla="*/ 2147483647 h 318"/>
              <a:gd name="T92" fmla="*/ 2147483647 w 260"/>
              <a:gd name="T93" fmla="*/ 2147483647 h 318"/>
              <a:gd name="T94" fmla="*/ 2147483647 w 260"/>
              <a:gd name="T95" fmla="*/ 2147483647 h 318"/>
              <a:gd name="T96" fmla="*/ 2147483647 w 260"/>
              <a:gd name="T97" fmla="*/ 2147483647 h 318"/>
              <a:gd name="T98" fmla="*/ 2147483647 w 260"/>
              <a:gd name="T99" fmla="*/ 2147483647 h 318"/>
              <a:gd name="T100" fmla="*/ 2147483647 w 260"/>
              <a:gd name="T101" fmla="*/ 2147483647 h 318"/>
              <a:gd name="T102" fmla="*/ 2147483647 w 260"/>
              <a:gd name="T103" fmla="*/ 2147483647 h 318"/>
              <a:gd name="T104" fmla="*/ 2147483647 w 260"/>
              <a:gd name="T105" fmla="*/ 2147483647 h 318"/>
              <a:gd name="T106" fmla="*/ 2147483647 w 260"/>
              <a:gd name="T107" fmla="*/ 2147483647 h 318"/>
              <a:gd name="T108" fmla="*/ 2147483647 w 260"/>
              <a:gd name="T109" fmla="*/ 2147483647 h 318"/>
              <a:gd name="T110" fmla="*/ 2147483647 w 260"/>
              <a:gd name="T111" fmla="*/ 0 h 3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0"/>
              <a:gd name="T169" fmla="*/ 0 h 318"/>
              <a:gd name="T170" fmla="*/ 260 w 260"/>
              <a:gd name="T171" fmla="*/ 318 h 3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0" h="318">
                <a:moveTo>
                  <a:pt x="0" y="318"/>
                </a:moveTo>
                <a:lnTo>
                  <a:pt x="0" y="318"/>
                </a:lnTo>
                <a:lnTo>
                  <a:pt x="2" y="318"/>
                </a:lnTo>
                <a:lnTo>
                  <a:pt x="6" y="316"/>
                </a:lnTo>
                <a:lnTo>
                  <a:pt x="10" y="312"/>
                </a:lnTo>
                <a:lnTo>
                  <a:pt x="16" y="310"/>
                </a:lnTo>
                <a:lnTo>
                  <a:pt x="22" y="306"/>
                </a:lnTo>
                <a:lnTo>
                  <a:pt x="28" y="304"/>
                </a:lnTo>
                <a:lnTo>
                  <a:pt x="32" y="300"/>
                </a:lnTo>
                <a:lnTo>
                  <a:pt x="38" y="296"/>
                </a:lnTo>
                <a:lnTo>
                  <a:pt x="44" y="294"/>
                </a:lnTo>
                <a:lnTo>
                  <a:pt x="46" y="290"/>
                </a:lnTo>
                <a:lnTo>
                  <a:pt x="52" y="286"/>
                </a:lnTo>
                <a:lnTo>
                  <a:pt x="56" y="282"/>
                </a:lnTo>
                <a:lnTo>
                  <a:pt x="62" y="280"/>
                </a:lnTo>
                <a:lnTo>
                  <a:pt x="66" y="274"/>
                </a:lnTo>
                <a:lnTo>
                  <a:pt x="72" y="270"/>
                </a:lnTo>
                <a:lnTo>
                  <a:pt x="78" y="264"/>
                </a:lnTo>
                <a:lnTo>
                  <a:pt x="84" y="258"/>
                </a:lnTo>
                <a:lnTo>
                  <a:pt x="90" y="254"/>
                </a:lnTo>
                <a:lnTo>
                  <a:pt x="96" y="248"/>
                </a:lnTo>
                <a:lnTo>
                  <a:pt x="102" y="242"/>
                </a:lnTo>
                <a:lnTo>
                  <a:pt x="108" y="236"/>
                </a:lnTo>
                <a:lnTo>
                  <a:pt x="114" y="230"/>
                </a:lnTo>
                <a:lnTo>
                  <a:pt x="120" y="224"/>
                </a:lnTo>
                <a:lnTo>
                  <a:pt x="124" y="220"/>
                </a:lnTo>
                <a:lnTo>
                  <a:pt x="130" y="214"/>
                </a:lnTo>
                <a:lnTo>
                  <a:pt x="136" y="208"/>
                </a:lnTo>
                <a:lnTo>
                  <a:pt x="140" y="202"/>
                </a:lnTo>
                <a:lnTo>
                  <a:pt x="146" y="194"/>
                </a:lnTo>
                <a:lnTo>
                  <a:pt x="152" y="188"/>
                </a:lnTo>
                <a:lnTo>
                  <a:pt x="158" y="180"/>
                </a:lnTo>
                <a:lnTo>
                  <a:pt x="164" y="174"/>
                </a:lnTo>
                <a:lnTo>
                  <a:pt x="168" y="166"/>
                </a:lnTo>
                <a:lnTo>
                  <a:pt x="174" y="160"/>
                </a:lnTo>
                <a:lnTo>
                  <a:pt x="180" y="152"/>
                </a:lnTo>
                <a:lnTo>
                  <a:pt x="184" y="144"/>
                </a:lnTo>
                <a:lnTo>
                  <a:pt x="190" y="138"/>
                </a:lnTo>
                <a:lnTo>
                  <a:pt x="194" y="130"/>
                </a:lnTo>
                <a:lnTo>
                  <a:pt x="198" y="124"/>
                </a:lnTo>
                <a:lnTo>
                  <a:pt x="202" y="118"/>
                </a:lnTo>
                <a:lnTo>
                  <a:pt x="206" y="110"/>
                </a:lnTo>
                <a:lnTo>
                  <a:pt x="210" y="104"/>
                </a:lnTo>
                <a:lnTo>
                  <a:pt x="214" y="96"/>
                </a:lnTo>
                <a:lnTo>
                  <a:pt x="218" y="90"/>
                </a:lnTo>
                <a:lnTo>
                  <a:pt x="222" y="80"/>
                </a:lnTo>
                <a:lnTo>
                  <a:pt x="226" y="72"/>
                </a:lnTo>
                <a:lnTo>
                  <a:pt x="232" y="62"/>
                </a:lnTo>
                <a:lnTo>
                  <a:pt x="236" y="52"/>
                </a:lnTo>
                <a:lnTo>
                  <a:pt x="242" y="40"/>
                </a:lnTo>
                <a:lnTo>
                  <a:pt x="246" y="30"/>
                </a:lnTo>
                <a:lnTo>
                  <a:pt x="252" y="20"/>
                </a:lnTo>
                <a:lnTo>
                  <a:pt x="254" y="12"/>
                </a:lnTo>
                <a:lnTo>
                  <a:pt x="258" y="6"/>
                </a:lnTo>
                <a:lnTo>
                  <a:pt x="260" y="2"/>
                </a:lnTo>
                <a:lnTo>
                  <a:pt x="260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1" name="Freeform 29"/>
          <p:cNvSpPr>
            <a:spLocks/>
          </p:cNvSpPr>
          <p:nvPr/>
        </p:nvSpPr>
        <p:spPr bwMode="auto">
          <a:xfrm>
            <a:off x="7048500" y="2097088"/>
            <a:ext cx="598488" cy="646112"/>
          </a:xfrm>
          <a:custGeom>
            <a:avLst/>
            <a:gdLst>
              <a:gd name="T0" fmla="*/ 0 w 258"/>
              <a:gd name="T1" fmla="*/ 2147483647 h 258"/>
              <a:gd name="T2" fmla="*/ 0 w 258"/>
              <a:gd name="T3" fmla="*/ 2147483647 h 258"/>
              <a:gd name="T4" fmla="*/ 2147483647 w 258"/>
              <a:gd name="T5" fmla="*/ 2147483647 h 258"/>
              <a:gd name="T6" fmla="*/ 2147483647 w 258"/>
              <a:gd name="T7" fmla="*/ 2147483647 h 258"/>
              <a:gd name="T8" fmla="*/ 2147483647 w 258"/>
              <a:gd name="T9" fmla="*/ 2147483647 h 258"/>
              <a:gd name="T10" fmla="*/ 2147483647 w 258"/>
              <a:gd name="T11" fmla="*/ 2147483647 h 258"/>
              <a:gd name="T12" fmla="*/ 2147483647 w 258"/>
              <a:gd name="T13" fmla="*/ 2147483647 h 258"/>
              <a:gd name="T14" fmla="*/ 2147483647 w 258"/>
              <a:gd name="T15" fmla="*/ 2147483647 h 258"/>
              <a:gd name="T16" fmla="*/ 2147483647 w 258"/>
              <a:gd name="T17" fmla="*/ 2147483647 h 258"/>
              <a:gd name="T18" fmla="*/ 2147483647 w 258"/>
              <a:gd name="T19" fmla="*/ 2147483647 h 258"/>
              <a:gd name="T20" fmla="*/ 2147483647 w 258"/>
              <a:gd name="T21" fmla="*/ 2147483647 h 258"/>
              <a:gd name="T22" fmla="*/ 2147483647 w 258"/>
              <a:gd name="T23" fmla="*/ 2147483647 h 258"/>
              <a:gd name="T24" fmla="*/ 2147483647 w 258"/>
              <a:gd name="T25" fmla="*/ 2147483647 h 258"/>
              <a:gd name="T26" fmla="*/ 2147483647 w 258"/>
              <a:gd name="T27" fmla="*/ 2147483647 h 258"/>
              <a:gd name="T28" fmla="*/ 2147483647 w 258"/>
              <a:gd name="T29" fmla="*/ 2147483647 h 258"/>
              <a:gd name="T30" fmla="*/ 2147483647 w 258"/>
              <a:gd name="T31" fmla="*/ 2147483647 h 258"/>
              <a:gd name="T32" fmla="*/ 2147483647 w 258"/>
              <a:gd name="T33" fmla="*/ 2147483647 h 258"/>
              <a:gd name="T34" fmla="*/ 2147483647 w 258"/>
              <a:gd name="T35" fmla="*/ 2147483647 h 258"/>
              <a:gd name="T36" fmla="*/ 2147483647 w 258"/>
              <a:gd name="T37" fmla="*/ 2147483647 h 258"/>
              <a:gd name="T38" fmla="*/ 2147483647 w 258"/>
              <a:gd name="T39" fmla="*/ 2147483647 h 258"/>
              <a:gd name="T40" fmla="*/ 2147483647 w 258"/>
              <a:gd name="T41" fmla="*/ 2147483647 h 258"/>
              <a:gd name="T42" fmla="*/ 2147483647 w 258"/>
              <a:gd name="T43" fmla="*/ 2147483647 h 258"/>
              <a:gd name="T44" fmla="*/ 2147483647 w 258"/>
              <a:gd name="T45" fmla="*/ 2147483647 h 258"/>
              <a:gd name="T46" fmla="*/ 2147483647 w 258"/>
              <a:gd name="T47" fmla="*/ 2147483647 h 258"/>
              <a:gd name="T48" fmla="*/ 2147483647 w 258"/>
              <a:gd name="T49" fmla="*/ 2147483647 h 258"/>
              <a:gd name="T50" fmla="*/ 2147483647 w 258"/>
              <a:gd name="T51" fmla="*/ 2147483647 h 258"/>
              <a:gd name="T52" fmla="*/ 2147483647 w 258"/>
              <a:gd name="T53" fmla="*/ 2147483647 h 258"/>
              <a:gd name="T54" fmla="*/ 2147483647 w 258"/>
              <a:gd name="T55" fmla="*/ 2147483647 h 258"/>
              <a:gd name="T56" fmla="*/ 2147483647 w 258"/>
              <a:gd name="T57" fmla="*/ 2147483647 h 258"/>
              <a:gd name="T58" fmla="*/ 2147483647 w 258"/>
              <a:gd name="T59" fmla="*/ 2147483647 h 258"/>
              <a:gd name="T60" fmla="*/ 2147483647 w 258"/>
              <a:gd name="T61" fmla="*/ 2147483647 h 258"/>
              <a:gd name="T62" fmla="*/ 2147483647 w 258"/>
              <a:gd name="T63" fmla="*/ 2147483647 h 258"/>
              <a:gd name="T64" fmla="*/ 2147483647 w 258"/>
              <a:gd name="T65" fmla="*/ 2147483647 h 258"/>
              <a:gd name="T66" fmla="*/ 2147483647 w 258"/>
              <a:gd name="T67" fmla="*/ 2147483647 h 258"/>
              <a:gd name="T68" fmla="*/ 2147483647 w 258"/>
              <a:gd name="T69" fmla="*/ 2147483647 h 258"/>
              <a:gd name="T70" fmla="*/ 2147483647 w 258"/>
              <a:gd name="T71" fmla="*/ 2147483647 h 258"/>
              <a:gd name="T72" fmla="*/ 2147483647 w 258"/>
              <a:gd name="T73" fmla="*/ 2147483647 h 258"/>
              <a:gd name="T74" fmla="*/ 2147483647 w 258"/>
              <a:gd name="T75" fmla="*/ 2147483647 h 258"/>
              <a:gd name="T76" fmla="*/ 2147483647 w 258"/>
              <a:gd name="T77" fmla="*/ 2147483647 h 258"/>
              <a:gd name="T78" fmla="*/ 2147483647 w 258"/>
              <a:gd name="T79" fmla="*/ 2147483647 h 258"/>
              <a:gd name="T80" fmla="*/ 2147483647 w 258"/>
              <a:gd name="T81" fmla="*/ 2147483647 h 258"/>
              <a:gd name="T82" fmla="*/ 2147483647 w 258"/>
              <a:gd name="T83" fmla="*/ 2147483647 h 258"/>
              <a:gd name="T84" fmla="*/ 2147483647 w 258"/>
              <a:gd name="T85" fmla="*/ 2147483647 h 258"/>
              <a:gd name="T86" fmla="*/ 2147483647 w 258"/>
              <a:gd name="T87" fmla="*/ 2147483647 h 258"/>
              <a:gd name="T88" fmla="*/ 2147483647 w 258"/>
              <a:gd name="T89" fmla="*/ 2147483647 h 258"/>
              <a:gd name="T90" fmla="*/ 2147483647 w 258"/>
              <a:gd name="T91" fmla="*/ 2147483647 h 258"/>
              <a:gd name="T92" fmla="*/ 2147483647 w 258"/>
              <a:gd name="T93" fmla="*/ 2147483647 h 258"/>
              <a:gd name="T94" fmla="*/ 2147483647 w 258"/>
              <a:gd name="T95" fmla="*/ 2147483647 h 258"/>
              <a:gd name="T96" fmla="*/ 2147483647 w 258"/>
              <a:gd name="T97" fmla="*/ 2147483647 h 258"/>
              <a:gd name="T98" fmla="*/ 2147483647 w 258"/>
              <a:gd name="T99" fmla="*/ 0 h 258"/>
              <a:gd name="T100" fmla="*/ 2147483647 w 258"/>
              <a:gd name="T101" fmla="*/ 0 h 2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8"/>
              <a:gd name="T154" fmla="*/ 0 h 258"/>
              <a:gd name="T155" fmla="*/ 258 w 258"/>
              <a:gd name="T156" fmla="*/ 258 h 2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8" h="258">
                <a:moveTo>
                  <a:pt x="0" y="258"/>
                </a:moveTo>
                <a:lnTo>
                  <a:pt x="0" y="258"/>
                </a:lnTo>
                <a:lnTo>
                  <a:pt x="4" y="258"/>
                </a:lnTo>
                <a:lnTo>
                  <a:pt x="10" y="258"/>
                </a:lnTo>
                <a:lnTo>
                  <a:pt x="18" y="258"/>
                </a:lnTo>
                <a:lnTo>
                  <a:pt x="26" y="256"/>
                </a:lnTo>
                <a:lnTo>
                  <a:pt x="34" y="256"/>
                </a:lnTo>
                <a:lnTo>
                  <a:pt x="40" y="254"/>
                </a:lnTo>
                <a:lnTo>
                  <a:pt x="46" y="252"/>
                </a:lnTo>
                <a:lnTo>
                  <a:pt x="50" y="250"/>
                </a:lnTo>
                <a:lnTo>
                  <a:pt x="54" y="248"/>
                </a:lnTo>
                <a:lnTo>
                  <a:pt x="60" y="246"/>
                </a:lnTo>
                <a:lnTo>
                  <a:pt x="64" y="244"/>
                </a:lnTo>
                <a:lnTo>
                  <a:pt x="70" y="240"/>
                </a:lnTo>
                <a:lnTo>
                  <a:pt x="76" y="236"/>
                </a:lnTo>
                <a:lnTo>
                  <a:pt x="82" y="232"/>
                </a:lnTo>
                <a:lnTo>
                  <a:pt x="88" y="228"/>
                </a:lnTo>
                <a:lnTo>
                  <a:pt x="96" y="222"/>
                </a:lnTo>
                <a:lnTo>
                  <a:pt x="102" y="216"/>
                </a:lnTo>
                <a:lnTo>
                  <a:pt x="108" y="212"/>
                </a:lnTo>
                <a:lnTo>
                  <a:pt x="116" y="206"/>
                </a:lnTo>
                <a:lnTo>
                  <a:pt x="120" y="200"/>
                </a:lnTo>
                <a:lnTo>
                  <a:pt x="126" y="196"/>
                </a:lnTo>
                <a:lnTo>
                  <a:pt x="132" y="190"/>
                </a:lnTo>
                <a:lnTo>
                  <a:pt x="138" y="184"/>
                </a:lnTo>
                <a:lnTo>
                  <a:pt x="144" y="176"/>
                </a:lnTo>
                <a:lnTo>
                  <a:pt x="150" y="170"/>
                </a:lnTo>
                <a:lnTo>
                  <a:pt x="156" y="162"/>
                </a:lnTo>
                <a:lnTo>
                  <a:pt x="162" y="154"/>
                </a:lnTo>
                <a:lnTo>
                  <a:pt x="168" y="148"/>
                </a:lnTo>
                <a:lnTo>
                  <a:pt x="174" y="140"/>
                </a:lnTo>
                <a:lnTo>
                  <a:pt x="180" y="132"/>
                </a:lnTo>
                <a:lnTo>
                  <a:pt x="186" y="126"/>
                </a:lnTo>
                <a:lnTo>
                  <a:pt x="192" y="118"/>
                </a:lnTo>
                <a:lnTo>
                  <a:pt x="196" y="112"/>
                </a:lnTo>
                <a:lnTo>
                  <a:pt x="202" y="104"/>
                </a:lnTo>
                <a:lnTo>
                  <a:pt x="206" y="98"/>
                </a:lnTo>
                <a:lnTo>
                  <a:pt x="210" y="92"/>
                </a:lnTo>
                <a:lnTo>
                  <a:pt x="216" y="84"/>
                </a:lnTo>
                <a:lnTo>
                  <a:pt x="220" y="76"/>
                </a:lnTo>
                <a:lnTo>
                  <a:pt x="224" y="70"/>
                </a:lnTo>
                <a:lnTo>
                  <a:pt x="228" y="60"/>
                </a:lnTo>
                <a:lnTo>
                  <a:pt x="234" y="52"/>
                </a:lnTo>
                <a:lnTo>
                  <a:pt x="238" y="42"/>
                </a:lnTo>
                <a:lnTo>
                  <a:pt x="242" y="32"/>
                </a:lnTo>
                <a:lnTo>
                  <a:pt x="248" y="22"/>
                </a:lnTo>
                <a:lnTo>
                  <a:pt x="252" y="12"/>
                </a:lnTo>
                <a:lnTo>
                  <a:pt x="254" y="6"/>
                </a:lnTo>
                <a:lnTo>
                  <a:pt x="256" y="2"/>
                </a:lnTo>
                <a:lnTo>
                  <a:pt x="258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2" name="Freeform 30"/>
          <p:cNvSpPr>
            <a:spLocks/>
          </p:cNvSpPr>
          <p:nvPr/>
        </p:nvSpPr>
        <p:spPr bwMode="auto">
          <a:xfrm>
            <a:off x="6462713" y="1898650"/>
            <a:ext cx="668337" cy="692150"/>
          </a:xfrm>
          <a:custGeom>
            <a:avLst/>
            <a:gdLst>
              <a:gd name="T0" fmla="*/ 0 w 288"/>
              <a:gd name="T1" fmla="*/ 2147483647 h 276"/>
              <a:gd name="T2" fmla="*/ 0 w 288"/>
              <a:gd name="T3" fmla="*/ 2147483647 h 276"/>
              <a:gd name="T4" fmla="*/ 2147483647 w 288"/>
              <a:gd name="T5" fmla="*/ 2147483647 h 276"/>
              <a:gd name="T6" fmla="*/ 2147483647 w 288"/>
              <a:gd name="T7" fmla="*/ 2147483647 h 276"/>
              <a:gd name="T8" fmla="*/ 2147483647 w 288"/>
              <a:gd name="T9" fmla="*/ 2147483647 h 276"/>
              <a:gd name="T10" fmla="*/ 2147483647 w 288"/>
              <a:gd name="T11" fmla="*/ 2147483647 h 276"/>
              <a:gd name="T12" fmla="*/ 2147483647 w 288"/>
              <a:gd name="T13" fmla="*/ 2147483647 h 276"/>
              <a:gd name="T14" fmla="*/ 2147483647 w 288"/>
              <a:gd name="T15" fmla="*/ 2147483647 h 276"/>
              <a:gd name="T16" fmla="*/ 2147483647 w 288"/>
              <a:gd name="T17" fmla="*/ 2147483647 h 276"/>
              <a:gd name="T18" fmla="*/ 2147483647 w 288"/>
              <a:gd name="T19" fmla="*/ 2147483647 h 276"/>
              <a:gd name="T20" fmla="*/ 2147483647 w 288"/>
              <a:gd name="T21" fmla="*/ 2147483647 h 276"/>
              <a:gd name="T22" fmla="*/ 2147483647 w 288"/>
              <a:gd name="T23" fmla="*/ 2147483647 h 276"/>
              <a:gd name="T24" fmla="*/ 2147483647 w 288"/>
              <a:gd name="T25" fmla="*/ 2147483647 h 276"/>
              <a:gd name="T26" fmla="*/ 2147483647 w 288"/>
              <a:gd name="T27" fmla="*/ 2147483647 h 276"/>
              <a:gd name="T28" fmla="*/ 2147483647 w 288"/>
              <a:gd name="T29" fmla="*/ 2147483647 h 276"/>
              <a:gd name="T30" fmla="*/ 2147483647 w 288"/>
              <a:gd name="T31" fmla="*/ 2147483647 h 276"/>
              <a:gd name="T32" fmla="*/ 2147483647 w 288"/>
              <a:gd name="T33" fmla="*/ 2147483647 h 276"/>
              <a:gd name="T34" fmla="*/ 2147483647 w 288"/>
              <a:gd name="T35" fmla="*/ 2147483647 h 276"/>
              <a:gd name="T36" fmla="*/ 2147483647 w 288"/>
              <a:gd name="T37" fmla="*/ 2147483647 h 276"/>
              <a:gd name="T38" fmla="*/ 2147483647 w 288"/>
              <a:gd name="T39" fmla="*/ 2147483647 h 276"/>
              <a:gd name="T40" fmla="*/ 2147483647 w 288"/>
              <a:gd name="T41" fmla="*/ 2147483647 h 276"/>
              <a:gd name="T42" fmla="*/ 2147483647 w 288"/>
              <a:gd name="T43" fmla="*/ 2147483647 h 276"/>
              <a:gd name="T44" fmla="*/ 2147483647 w 288"/>
              <a:gd name="T45" fmla="*/ 2147483647 h 276"/>
              <a:gd name="T46" fmla="*/ 2147483647 w 288"/>
              <a:gd name="T47" fmla="*/ 2147483647 h 276"/>
              <a:gd name="T48" fmla="*/ 2147483647 w 288"/>
              <a:gd name="T49" fmla="*/ 2147483647 h 276"/>
              <a:gd name="T50" fmla="*/ 2147483647 w 288"/>
              <a:gd name="T51" fmla="*/ 2147483647 h 276"/>
              <a:gd name="T52" fmla="*/ 2147483647 w 288"/>
              <a:gd name="T53" fmla="*/ 2147483647 h 276"/>
              <a:gd name="T54" fmla="*/ 2147483647 w 288"/>
              <a:gd name="T55" fmla="*/ 2147483647 h 276"/>
              <a:gd name="T56" fmla="*/ 2147483647 w 288"/>
              <a:gd name="T57" fmla="*/ 2147483647 h 276"/>
              <a:gd name="T58" fmla="*/ 2147483647 w 288"/>
              <a:gd name="T59" fmla="*/ 2147483647 h 276"/>
              <a:gd name="T60" fmla="*/ 2147483647 w 288"/>
              <a:gd name="T61" fmla="*/ 2147483647 h 276"/>
              <a:gd name="T62" fmla="*/ 2147483647 w 288"/>
              <a:gd name="T63" fmla="*/ 2147483647 h 276"/>
              <a:gd name="T64" fmla="*/ 2147483647 w 288"/>
              <a:gd name="T65" fmla="*/ 2147483647 h 276"/>
              <a:gd name="T66" fmla="*/ 2147483647 w 288"/>
              <a:gd name="T67" fmla="*/ 2147483647 h 276"/>
              <a:gd name="T68" fmla="*/ 2147483647 w 288"/>
              <a:gd name="T69" fmla="*/ 2147483647 h 276"/>
              <a:gd name="T70" fmla="*/ 2147483647 w 288"/>
              <a:gd name="T71" fmla="*/ 2147483647 h 276"/>
              <a:gd name="T72" fmla="*/ 2147483647 w 288"/>
              <a:gd name="T73" fmla="*/ 2147483647 h 276"/>
              <a:gd name="T74" fmla="*/ 2147483647 w 288"/>
              <a:gd name="T75" fmla="*/ 2147483647 h 276"/>
              <a:gd name="T76" fmla="*/ 2147483647 w 288"/>
              <a:gd name="T77" fmla="*/ 2147483647 h 276"/>
              <a:gd name="T78" fmla="*/ 2147483647 w 288"/>
              <a:gd name="T79" fmla="*/ 2147483647 h 276"/>
              <a:gd name="T80" fmla="*/ 2147483647 w 288"/>
              <a:gd name="T81" fmla="*/ 2147483647 h 276"/>
              <a:gd name="T82" fmla="*/ 2147483647 w 288"/>
              <a:gd name="T83" fmla="*/ 2147483647 h 276"/>
              <a:gd name="T84" fmla="*/ 2147483647 w 288"/>
              <a:gd name="T85" fmla="*/ 2147483647 h 276"/>
              <a:gd name="T86" fmla="*/ 2147483647 w 288"/>
              <a:gd name="T87" fmla="*/ 2147483647 h 276"/>
              <a:gd name="T88" fmla="*/ 2147483647 w 288"/>
              <a:gd name="T89" fmla="*/ 2147483647 h 276"/>
              <a:gd name="T90" fmla="*/ 2147483647 w 288"/>
              <a:gd name="T91" fmla="*/ 2147483647 h 276"/>
              <a:gd name="T92" fmla="*/ 2147483647 w 288"/>
              <a:gd name="T93" fmla="*/ 2147483647 h 276"/>
              <a:gd name="T94" fmla="*/ 2147483647 w 288"/>
              <a:gd name="T95" fmla="*/ 2147483647 h 276"/>
              <a:gd name="T96" fmla="*/ 2147483647 w 288"/>
              <a:gd name="T97" fmla="*/ 2147483647 h 276"/>
              <a:gd name="T98" fmla="*/ 2147483647 w 288"/>
              <a:gd name="T99" fmla="*/ 2147483647 h 276"/>
              <a:gd name="T100" fmla="*/ 2147483647 w 288"/>
              <a:gd name="T101" fmla="*/ 2147483647 h 276"/>
              <a:gd name="T102" fmla="*/ 2147483647 w 288"/>
              <a:gd name="T103" fmla="*/ 2147483647 h 276"/>
              <a:gd name="T104" fmla="*/ 2147483647 w 288"/>
              <a:gd name="T105" fmla="*/ 2147483647 h 276"/>
              <a:gd name="T106" fmla="*/ 2147483647 w 288"/>
              <a:gd name="T107" fmla="*/ 2147483647 h 276"/>
              <a:gd name="T108" fmla="*/ 2147483647 w 288"/>
              <a:gd name="T109" fmla="*/ 0 h 276"/>
              <a:gd name="T110" fmla="*/ 2147483647 w 288"/>
              <a:gd name="T111" fmla="*/ 0 h 2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8"/>
              <a:gd name="T169" fmla="*/ 0 h 276"/>
              <a:gd name="T170" fmla="*/ 288 w 288"/>
              <a:gd name="T171" fmla="*/ 276 h 27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8" h="276">
                <a:moveTo>
                  <a:pt x="0" y="266"/>
                </a:moveTo>
                <a:lnTo>
                  <a:pt x="0" y="266"/>
                </a:lnTo>
                <a:lnTo>
                  <a:pt x="2" y="268"/>
                </a:lnTo>
                <a:lnTo>
                  <a:pt x="8" y="268"/>
                </a:lnTo>
                <a:lnTo>
                  <a:pt x="16" y="272"/>
                </a:lnTo>
                <a:lnTo>
                  <a:pt x="22" y="274"/>
                </a:lnTo>
                <a:lnTo>
                  <a:pt x="28" y="274"/>
                </a:lnTo>
                <a:lnTo>
                  <a:pt x="34" y="276"/>
                </a:lnTo>
                <a:lnTo>
                  <a:pt x="40" y="276"/>
                </a:lnTo>
                <a:lnTo>
                  <a:pt x="44" y="276"/>
                </a:lnTo>
                <a:lnTo>
                  <a:pt x="48" y="276"/>
                </a:lnTo>
                <a:lnTo>
                  <a:pt x="54" y="276"/>
                </a:lnTo>
                <a:lnTo>
                  <a:pt x="58" y="276"/>
                </a:lnTo>
                <a:lnTo>
                  <a:pt x="64" y="276"/>
                </a:lnTo>
                <a:lnTo>
                  <a:pt x="70" y="274"/>
                </a:lnTo>
                <a:lnTo>
                  <a:pt x="76" y="274"/>
                </a:lnTo>
                <a:lnTo>
                  <a:pt x="84" y="272"/>
                </a:lnTo>
                <a:lnTo>
                  <a:pt x="90" y="270"/>
                </a:lnTo>
                <a:lnTo>
                  <a:pt x="96" y="268"/>
                </a:lnTo>
                <a:lnTo>
                  <a:pt x="104" y="264"/>
                </a:lnTo>
                <a:lnTo>
                  <a:pt x="110" y="262"/>
                </a:lnTo>
                <a:lnTo>
                  <a:pt x="116" y="260"/>
                </a:lnTo>
                <a:lnTo>
                  <a:pt x="120" y="256"/>
                </a:lnTo>
                <a:lnTo>
                  <a:pt x="126" y="252"/>
                </a:lnTo>
                <a:lnTo>
                  <a:pt x="132" y="250"/>
                </a:lnTo>
                <a:lnTo>
                  <a:pt x="138" y="246"/>
                </a:lnTo>
                <a:lnTo>
                  <a:pt x="144" y="240"/>
                </a:lnTo>
                <a:lnTo>
                  <a:pt x="152" y="236"/>
                </a:lnTo>
                <a:lnTo>
                  <a:pt x="158" y="230"/>
                </a:lnTo>
                <a:lnTo>
                  <a:pt x="166" y="224"/>
                </a:lnTo>
                <a:lnTo>
                  <a:pt x="172" y="218"/>
                </a:lnTo>
                <a:lnTo>
                  <a:pt x="178" y="212"/>
                </a:lnTo>
                <a:lnTo>
                  <a:pt x="184" y="204"/>
                </a:lnTo>
                <a:lnTo>
                  <a:pt x="192" y="198"/>
                </a:lnTo>
                <a:lnTo>
                  <a:pt x="196" y="190"/>
                </a:lnTo>
                <a:lnTo>
                  <a:pt x="202" y="184"/>
                </a:lnTo>
                <a:lnTo>
                  <a:pt x="208" y="176"/>
                </a:lnTo>
                <a:lnTo>
                  <a:pt x="212" y="168"/>
                </a:lnTo>
                <a:lnTo>
                  <a:pt x="216" y="162"/>
                </a:lnTo>
                <a:lnTo>
                  <a:pt x="220" y="156"/>
                </a:lnTo>
                <a:lnTo>
                  <a:pt x="224" y="148"/>
                </a:lnTo>
                <a:lnTo>
                  <a:pt x="228" y="138"/>
                </a:lnTo>
                <a:lnTo>
                  <a:pt x="234" y="130"/>
                </a:lnTo>
                <a:lnTo>
                  <a:pt x="238" y="118"/>
                </a:lnTo>
                <a:lnTo>
                  <a:pt x="244" y="108"/>
                </a:lnTo>
                <a:lnTo>
                  <a:pt x="248" y="94"/>
                </a:lnTo>
                <a:lnTo>
                  <a:pt x="254" y="82"/>
                </a:lnTo>
                <a:lnTo>
                  <a:pt x="260" y="68"/>
                </a:lnTo>
                <a:lnTo>
                  <a:pt x="266" y="54"/>
                </a:lnTo>
                <a:lnTo>
                  <a:pt x="272" y="40"/>
                </a:lnTo>
                <a:lnTo>
                  <a:pt x="276" y="28"/>
                </a:lnTo>
                <a:lnTo>
                  <a:pt x="280" y="18"/>
                </a:lnTo>
                <a:lnTo>
                  <a:pt x="284" y="10"/>
                </a:lnTo>
                <a:lnTo>
                  <a:pt x="286" y="4"/>
                </a:lnTo>
                <a:lnTo>
                  <a:pt x="288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3" name="Freeform 31"/>
          <p:cNvSpPr>
            <a:spLocks/>
          </p:cNvSpPr>
          <p:nvPr/>
        </p:nvSpPr>
        <p:spPr bwMode="auto">
          <a:xfrm>
            <a:off x="5972175" y="1649413"/>
            <a:ext cx="673100" cy="636587"/>
          </a:xfrm>
          <a:custGeom>
            <a:avLst/>
            <a:gdLst>
              <a:gd name="T0" fmla="*/ 0 w 290"/>
              <a:gd name="T1" fmla="*/ 2147483647 h 254"/>
              <a:gd name="T2" fmla="*/ 0 w 290"/>
              <a:gd name="T3" fmla="*/ 2147483647 h 254"/>
              <a:gd name="T4" fmla="*/ 2147483647 w 290"/>
              <a:gd name="T5" fmla="*/ 2147483647 h 254"/>
              <a:gd name="T6" fmla="*/ 2147483647 w 290"/>
              <a:gd name="T7" fmla="*/ 2147483647 h 254"/>
              <a:gd name="T8" fmla="*/ 2147483647 w 290"/>
              <a:gd name="T9" fmla="*/ 2147483647 h 254"/>
              <a:gd name="T10" fmla="*/ 2147483647 w 290"/>
              <a:gd name="T11" fmla="*/ 2147483647 h 254"/>
              <a:gd name="T12" fmla="*/ 2147483647 w 290"/>
              <a:gd name="T13" fmla="*/ 2147483647 h 254"/>
              <a:gd name="T14" fmla="*/ 2147483647 w 290"/>
              <a:gd name="T15" fmla="*/ 2147483647 h 254"/>
              <a:gd name="T16" fmla="*/ 2147483647 w 290"/>
              <a:gd name="T17" fmla="*/ 2147483647 h 254"/>
              <a:gd name="T18" fmla="*/ 2147483647 w 290"/>
              <a:gd name="T19" fmla="*/ 2147483647 h 254"/>
              <a:gd name="T20" fmla="*/ 2147483647 w 290"/>
              <a:gd name="T21" fmla="*/ 2147483647 h 254"/>
              <a:gd name="T22" fmla="*/ 2147483647 w 290"/>
              <a:gd name="T23" fmla="*/ 2147483647 h 254"/>
              <a:gd name="T24" fmla="*/ 2147483647 w 290"/>
              <a:gd name="T25" fmla="*/ 2147483647 h 254"/>
              <a:gd name="T26" fmla="*/ 2147483647 w 290"/>
              <a:gd name="T27" fmla="*/ 2147483647 h 254"/>
              <a:gd name="T28" fmla="*/ 2147483647 w 290"/>
              <a:gd name="T29" fmla="*/ 2147483647 h 254"/>
              <a:gd name="T30" fmla="*/ 2147483647 w 290"/>
              <a:gd name="T31" fmla="*/ 2147483647 h 254"/>
              <a:gd name="T32" fmla="*/ 2147483647 w 290"/>
              <a:gd name="T33" fmla="*/ 2147483647 h 254"/>
              <a:gd name="T34" fmla="*/ 2147483647 w 290"/>
              <a:gd name="T35" fmla="*/ 2147483647 h 254"/>
              <a:gd name="T36" fmla="*/ 2147483647 w 290"/>
              <a:gd name="T37" fmla="*/ 2147483647 h 254"/>
              <a:gd name="T38" fmla="*/ 2147483647 w 290"/>
              <a:gd name="T39" fmla="*/ 2147483647 h 254"/>
              <a:gd name="T40" fmla="*/ 2147483647 w 290"/>
              <a:gd name="T41" fmla="*/ 2147483647 h 254"/>
              <a:gd name="T42" fmla="*/ 2147483647 w 290"/>
              <a:gd name="T43" fmla="*/ 2147483647 h 254"/>
              <a:gd name="T44" fmla="*/ 2147483647 w 290"/>
              <a:gd name="T45" fmla="*/ 2147483647 h 254"/>
              <a:gd name="T46" fmla="*/ 2147483647 w 290"/>
              <a:gd name="T47" fmla="*/ 2147483647 h 254"/>
              <a:gd name="T48" fmla="*/ 2147483647 w 290"/>
              <a:gd name="T49" fmla="*/ 2147483647 h 254"/>
              <a:gd name="T50" fmla="*/ 2147483647 w 290"/>
              <a:gd name="T51" fmla="*/ 2147483647 h 254"/>
              <a:gd name="T52" fmla="*/ 2147483647 w 290"/>
              <a:gd name="T53" fmla="*/ 2147483647 h 254"/>
              <a:gd name="T54" fmla="*/ 2147483647 w 290"/>
              <a:gd name="T55" fmla="*/ 2147483647 h 254"/>
              <a:gd name="T56" fmla="*/ 2147483647 w 290"/>
              <a:gd name="T57" fmla="*/ 2147483647 h 254"/>
              <a:gd name="T58" fmla="*/ 2147483647 w 290"/>
              <a:gd name="T59" fmla="*/ 2147483647 h 254"/>
              <a:gd name="T60" fmla="*/ 2147483647 w 290"/>
              <a:gd name="T61" fmla="*/ 2147483647 h 254"/>
              <a:gd name="T62" fmla="*/ 2147483647 w 290"/>
              <a:gd name="T63" fmla="*/ 2147483647 h 254"/>
              <a:gd name="T64" fmla="*/ 2147483647 w 290"/>
              <a:gd name="T65" fmla="*/ 2147483647 h 254"/>
              <a:gd name="T66" fmla="*/ 2147483647 w 290"/>
              <a:gd name="T67" fmla="*/ 2147483647 h 254"/>
              <a:gd name="T68" fmla="*/ 2147483647 w 290"/>
              <a:gd name="T69" fmla="*/ 2147483647 h 254"/>
              <a:gd name="T70" fmla="*/ 2147483647 w 290"/>
              <a:gd name="T71" fmla="*/ 2147483647 h 254"/>
              <a:gd name="T72" fmla="*/ 2147483647 w 290"/>
              <a:gd name="T73" fmla="*/ 2147483647 h 254"/>
              <a:gd name="T74" fmla="*/ 2147483647 w 290"/>
              <a:gd name="T75" fmla="*/ 2147483647 h 254"/>
              <a:gd name="T76" fmla="*/ 2147483647 w 290"/>
              <a:gd name="T77" fmla="*/ 2147483647 h 254"/>
              <a:gd name="T78" fmla="*/ 2147483647 w 290"/>
              <a:gd name="T79" fmla="*/ 2147483647 h 254"/>
              <a:gd name="T80" fmla="*/ 2147483647 w 290"/>
              <a:gd name="T81" fmla="*/ 2147483647 h 254"/>
              <a:gd name="T82" fmla="*/ 2147483647 w 290"/>
              <a:gd name="T83" fmla="*/ 2147483647 h 254"/>
              <a:gd name="T84" fmla="*/ 2147483647 w 290"/>
              <a:gd name="T85" fmla="*/ 2147483647 h 254"/>
              <a:gd name="T86" fmla="*/ 2147483647 w 290"/>
              <a:gd name="T87" fmla="*/ 2147483647 h 254"/>
              <a:gd name="T88" fmla="*/ 2147483647 w 290"/>
              <a:gd name="T89" fmla="*/ 2147483647 h 254"/>
              <a:gd name="T90" fmla="*/ 2147483647 w 290"/>
              <a:gd name="T91" fmla="*/ 2147483647 h 254"/>
              <a:gd name="T92" fmla="*/ 2147483647 w 290"/>
              <a:gd name="T93" fmla="*/ 2147483647 h 254"/>
              <a:gd name="T94" fmla="*/ 2147483647 w 290"/>
              <a:gd name="T95" fmla="*/ 2147483647 h 254"/>
              <a:gd name="T96" fmla="*/ 2147483647 w 290"/>
              <a:gd name="T97" fmla="*/ 2147483647 h 254"/>
              <a:gd name="T98" fmla="*/ 2147483647 w 290"/>
              <a:gd name="T99" fmla="*/ 2147483647 h 254"/>
              <a:gd name="T100" fmla="*/ 2147483647 w 290"/>
              <a:gd name="T101" fmla="*/ 2147483647 h 254"/>
              <a:gd name="T102" fmla="*/ 2147483647 w 290"/>
              <a:gd name="T103" fmla="*/ 2147483647 h 254"/>
              <a:gd name="T104" fmla="*/ 2147483647 w 290"/>
              <a:gd name="T105" fmla="*/ 2147483647 h 254"/>
              <a:gd name="T106" fmla="*/ 2147483647 w 290"/>
              <a:gd name="T107" fmla="*/ 0 h 2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90"/>
              <a:gd name="T163" fmla="*/ 0 h 254"/>
              <a:gd name="T164" fmla="*/ 290 w 290"/>
              <a:gd name="T165" fmla="*/ 254 h 25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90" h="254">
                <a:moveTo>
                  <a:pt x="0" y="234"/>
                </a:moveTo>
                <a:lnTo>
                  <a:pt x="0" y="234"/>
                </a:lnTo>
                <a:lnTo>
                  <a:pt x="2" y="234"/>
                </a:lnTo>
                <a:lnTo>
                  <a:pt x="6" y="236"/>
                </a:lnTo>
                <a:lnTo>
                  <a:pt x="12" y="240"/>
                </a:lnTo>
                <a:lnTo>
                  <a:pt x="16" y="242"/>
                </a:lnTo>
                <a:lnTo>
                  <a:pt x="20" y="244"/>
                </a:lnTo>
                <a:lnTo>
                  <a:pt x="26" y="246"/>
                </a:lnTo>
                <a:lnTo>
                  <a:pt x="30" y="248"/>
                </a:lnTo>
                <a:lnTo>
                  <a:pt x="34" y="250"/>
                </a:lnTo>
                <a:lnTo>
                  <a:pt x="38" y="250"/>
                </a:lnTo>
                <a:lnTo>
                  <a:pt x="44" y="252"/>
                </a:lnTo>
                <a:lnTo>
                  <a:pt x="50" y="254"/>
                </a:lnTo>
                <a:lnTo>
                  <a:pt x="56" y="254"/>
                </a:lnTo>
                <a:lnTo>
                  <a:pt x="64" y="254"/>
                </a:lnTo>
                <a:lnTo>
                  <a:pt x="72" y="254"/>
                </a:lnTo>
                <a:lnTo>
                  <a:pt x="80" y="254"/>
                </a:lnTo>
                <a:lnTo>
                  <a:pt x="88" y="252"/>
                </a:lnTo>
                <a:lnTo>
                  <a:pt x="96" y="250"/>
                </a:lnTo>
                <a:lnTo>
                  <a:pt x="102" y="250"/>
                </a:lnTo>
                <a:lnTo>
                  <a:pt x="108" y="248"/>
                </a:lnTo>
                <a:lnTo>
                  <a:pt x="114" y="244"/>
                </a:lnTo>
                <a:lnTo>
                  <a:pt x="120" y="242"/>
                </a:lnTo>
                <a:lnTo>
                  <a:pt x="128" y="238"/>
                </a:lnTo>
                <a:lnTo>
                  <a:pt x="136" y="234"/>
                </a:lnTo>
                <a:lnTo>
                  <a:pt x="142" y="230"/>
                </a:lnTo>
                <a:lnTo>
                  <a:pt x="150" y="226"/>
                </a:lnTo>
                <a:lnTo>
                  <a:pt x="158" y="220"/>
                </a:lnTo>
                <a:lnTo>
                  <a:pt x="166" y="214"/>
                </a:lnTo>
                <a:lnTo>
                  <a:pt x="174" y="208"/>
                </a:lnTo>
                <a:lnTo>
                  <a:pt x="180" y="202"/>
                </a:lnTo>
                <a:lnTo>
                  <a:pt x="188" y="196"/>
                </a:lnTo>
                <a:lnTo>
                  <a:pt x="194" y="190"/>
                </a:lnTo>
                <a:lnTo>
                  <a:pt x="200" y="182"/>
                </a:lnTo>
                <a:lnTo>
                  <a:pt x="206" y="174"/>
                </a:lnTo>
                <a:lnTo>
                  <a:pt x="212" y="168"/>
                </a:lnTo>
                <a:lnTo>
                  <a:pt x="216" y="162"/>
                </a:lnTo>
                <a:lnTo>
                  <a:pt x="220" y="154"/>
                </a:lnTo>
                <a:lnTo>
                  <a:pt x="226" y="146"/>
                </a:lnTo>
                <a:lnTo>
                  <a:pt x="230" y="138"/>
                </a:lnTo>
                <a:lnTo>
                  <a:pt x="234" y="130"/>
                </a:lnTo>
                <a:lnTo>
                  <a:pt x="240" y="118"/>
                </a:lnTo>
                <a:lnTo>
                  <a:pt x="246" y="106"/>
                </a:lnTo>
                <a:lnTo>
                  <a:pt x="250" y="94"/>
                </a:lnTo>
                <a:lnTo>
                  <a:pt x="256" y="82"/>
                </a:lnTo>
                <a:lnTo>
                  <a:pt x="262" y="68"/>
                </a:lnTo>
                <a:lnTo>
                  <a:pt x="268" y="54"/>
                </a:lnTo>
                <a:lnTo>
                  <a:pt x="274" y="40"/>
                </a:lnTo>
                <a:lnTo>
                  <a:pt x="278" y="28"/>
                </a:lnTo>
                <a:lnTo>
                  <a:pt x="284" y="18"/>
                </a:lnTo>
                <a:lnTo>
                  <a:pt x="286" y="10"/>
                </a:lnTo>
                <a:lnTo>
                  <a:pt x="288" y="4"/>
                </a:lnTo>
                <a:lnTo>
                  <a:pt x="290" y="2"/>
                </a:lnTo>
                <a:lnTo>
                  <a:pt x="290" y="0"/>
                </a:lnTo>
              </a:path>
            </a:pathLst>
          </a:custGeom>
          <a:noFill/>
          <a:ln w="38100">
            <a:solidFill>
              <a:srgbClr val="33CC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4" name="Freeform 32"/>
          <p:cNvSpPr>
            <a:spLocks/>
          </p:cNvSpPr>
          <p:nvPr/>
        </p:nvSpPr>
        <p:spPr bwMode="auto">
          <a:xfrm>
            <a:off x="7388225" y="1611313"/>
            <a:ext cx="630238" cy="727075"/>
          </a:xfrm>
          <a:custGeom>
            <a:avLst/>
            <a:gdLst>
              <a:gd name="T0" fmla="*/ 0 w 272"/>
              <a:gd name="T1" fmla="*/ 0 h 290"/>
              <a:gd name="T2" fmla="*/ 0 w 272"/>
              <a:gd name="T3" fmla="*/ 2147483647 h 290"/>
              <a:gd name="T4" fmla="*/ 0 w 272"/>
              <a:gd name="T5" fmla="*/ 2147483647 h 290"/>
              <a:gd name="T6" fmla="*/ 0 w 272"/>
              <a:gd name="T7" fmla="*/ 2147483647 h 290"/>
              <a:gd name="T8" fmla="*/ 2147483647 w 272"/>
              <a:gd name="T9" fmla="*/ 2147483647 h 290"/>
              <a:gd name="T10" fmla="*/ 2147483647 w 272"/>
              <a:gd name="T11" fmla="*/ 2147483647 h 290"/>
              <a:gd name="T12" fmla="*/ 2147483647 w 272"/>
              <a:gd name="T13" fmla="*/ 2147483647 h 290"/>
              <a:gd name="T14" fmla="*/ 2147483647 w 272"/>
              <a:gd name="T15" fmla="*/ 2147483647 h 290"/>
              <a:gd name="T16" fmla="*/ 2147483647 w 272"/>
              <a:gd name="T17" fmla="*/ 2147483647 h 290"/>
              <a:gd name="T18" fmla="*/ 2147483647 w 272"/>
              <a:gd name="T19" fmla="*/ 2147483647 h 290"/>
              <a:gd name="T20" fmla="*/ 2147483647 w 272"/>
              <a:gd name="T21" fmla="*/ 2147483647 h 290"/>
              <a:gd name="T22" fmla="*/ 2147483647 w 272"/>
              <a:gd name="T23" fmla="*/ 2147483647 h 290"/>
              <a:gd name="T24" fmla="*/ 2147483647 w 272"/>
              <a:gd name="T25" fmla="*/ 2147483647 h 290"/>
              <a:gd name="T26" fmla="*/ 2147483647 w 272"/>
              <a:gd name="T27" fmla="*/ 2147483647 h 290"/>
              <a:gd name="T28" fmla="*/ 2147483647 w 272"/>
              <a:gd name="T29" fmla="*/ 2147483647 h 290"/>
              <a:gd name="T30" fmla="*/ 2147483647 w 272"/>
              <a:gd name="T31" fmla="*/ 2147483647 h 290"/>
              <a:gd name="T32" fmla="*/ 2147483647 w 272"/>
              <a:gd name="T33" fmla="*/ 2147483647 h 290"/>
              <a:gd name="T34" fmla="*/ 2147483647 w 272"/>
              <a:gd name="T35" fmla="*/ 2147483647 h 290"/>
              <a:gd name="T36" fmla="*/ 2147483647 w 272"/>
              <a:gd name="T37" fmla="*/ 2147483647 h 290"/>
              <a:gd name="T38" fmla="*/ 2147483647 w 272"/>
              <a:gd name="T39" fmla="*/ 2147483647 h 290"/>
              <a:gd name="T40" fmla="*/ 2147483647 w 272"/>
              <a:gd name="T41" fmla="*/ 2147483647 h 290"/>
              <a:gd name="T42" fmla="*/ 2147483647 w 272"/>
              <a:gd name="T43" fmla="*/ 2147483647 h 290"/>
              <a:gd name="T44" fmla="*/ 2147483647 w 272"/>
              <a:gd name="T45" fmla="*/ 2147483647 h 290"/>
              <a:gd name="T46" fmla="*/ 2147483647 w 272"/>
              <a:gd name="T47" fmla="*/ 2147483647 h 290"/>
              <a:gd name="T48" fmla="*/ 2147483647 w 272"/>
              <a:gd name="T49" fmla="*/ 2147483647 h 290"/>
              <a:gd name="T50" fmla="*/ 2147483647 w 272"/>
              <a:gd name="T51" fmla="*/ 2147483647 h 290"/>
              <a:gd name="T52" fmla="*/ 2147483647 w 272"/>
              <a:gd name="T53" fmla="*/ 2147483647 h 290"/>
              <a:gd name="T54" fmla="*/ 2147483647 w 272"/>
              <a:gd name="T55" fmla="*/ 2147483647 h 290"/>
              <a:gd name="T56" fmla="*/ 2147483647 w 272"/>
              <a:gd name="T57" fmla="*/ 2147483647 h 290"/>
              <a:gd name="T58" fmla="*/ 2147483647 w 272"/>
              <a:gd name="T59" fmla="*/ 2147483647 h 290"/>
              <a:gd name="T60" fmla="*/ 2147483647 w 272"/>
              <a:gd name="T61" fmla="*/ 2147483647 h 290"/>
              <a:gd name="T62" fmla="*/ 2147483647 w 272"/>
              <a:gd name="T63" fmla="*/ 2147483647 h 290"/>
              <a:gd name="T64" fmla="*/ 2147483647 w 272"/>
              <a:gd name="T65" fmla="*/ 2147483647 h 290"/>
              <a:gd name="T66" fmla="*/ 2147483647 w 272"/>
              <a:gd name="T67" fmla="*/ 2147483647 h 290"/>
              <a:gd name="T68" fmla="*/ 2147483647 w 272"/>
              <a:gd name="T69" fmla="*/ 2147483647 h 290"/>
              <a:gd name="T70" fmla="*/ 2147483647 w 272"/>
              <a:gd name="T71" fmla="*/ 2147483647 h 290"/>
              <a:gd name="T72" fmla="*/ 2147483647 w 272"/>
              <a:gd name="T73" fmla="*/ 2147483647 h 290"/>
              <a:gd name="T74" fmla="*/ 2147483647 w 272"/>
              <a:gd name="T75" fmla="*/ 2147483647 h 290"/>
              <a:gd name="T76" fmla="*/ 2147483647 w 272"/>
              <a:gd name="T77" fmla="*/ 2147483647 h 290"/>
              <a:gd name="T78" fmla="*/ 2147483647 w 272"/>
              <a:gd name="T79" fmla="*/ 2147483647 h 290"/>
              <a:gd name="T80" fmla="*/ 2147483647 w 272"/>
              <a:gd name="T81" fmla="*/ 2147483647 h 290"/>
              <a:gd name="T82" fmla="*/ 2147483647 w 272"/>
              <a:gd name="T83" fmla="*/ 2147483647 h 290"/>
              <a:gd name="T84" fmla="*/ 2147483647 w 272"/>
              <a:gd name="T85" fmla="*/ 2147483647 h 290"/>
              <a:gd name="T86" fmla="*/ 2147483647 w 272"/>
              <a:gd name="T87" fmla="*/ 2147483647 h 290"/>
              <a:gd name="T88" fmla="*/ 2147483647 w 272"/>
              <a:gd name="T89" fmla="*/ 2147483647 h 290"/>
              <a:gd name="T90" fmla="*/ 2147483647 w 272"/>
              <a:gd name="T91" fmla="*/ 2147483647 h 290"/>
              <a:gd name="T92" fmla="*/ 2147483647 w 272"/>
              <a:gd name="T93" fmla="*/ 2147483647 h 290"/>
              <a:gd name="T94" fmla="*/ 2147483647 w 272"/>
              <a:gd name="T95" fmla="*/ 2147483647 h 290"/>
              <a:gd name="T96" fmla="*/ 2147483647 w 272"/>
              <a:gd name="T97" fmla="*/ 2147483647 h 290"/>
              <a:gd name="T98" fmla="*/ 2147483647 w 272"/>
              <a:gd name="T99" fmla="*/ 2147483647 h 290"/>
              <a:gd name="T100" fmla="*/ 2147483647 w 272"/>
              <a:gd name="T101" fmla="*/ 2147483647 h 290"/>
              <a:gd name="T102" fmla="*/ 2147483647 w 272"/>
              <a:gd name="T103" fmla="*/ 2147483647 h 290"/>
              <a:gd name="T104" fmla="*/ 2147483647 w 272"/>
              <a:gd name="T105" fmla="*/ 2147483647 h 290"/>
              <a:gd name="T106" fmla="*/ 2147483647 w 272"/>
              <a:gd name="T107" fmla="*/ 2147483647 h 290"/>
              <a:gd name="T108" fmla="*/ 2147483647 w 272"/>
              <a:gd name="T109" fmla="*/ 2147483647 h 290"/>
              <a:gd name="T110" fmla="*/ 2147483647 w 272"/>
              <a:gd name="T111" fmla="*/ 2147483647 h 290"/>
              <a:gd name="T112" fmla="*/ 2147483647 w 272"/>
              <a:gd name="T113" fmla="*/ 2147483647 h 290"/>
              <a:gd name="T114" fmla="*/ 2147483647 w 272"/>
              <a:gd name="T115" fmla="*/ 2147483647 h 2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2"/>
              <a:gd name="T175" fmla="*/ 0 h 290"/>
              <a:gd name="T176" fmla="*/ 272 w 272"/>
              <a:gd name="T177" fmla="*/ 290 h 29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2" h="290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10"/>
                </a:lnTo>
                <a:lnTo>
                  <a:pt x="2" y="20"/>
                </a:lnTo>
                <a:lnTo>
                  <a:pt x="2" y="30"/>
                </a:lnTo>
                <a:lnTo>
                  <a:pt x="2" y="42"/>
                </a:lnTo>
                <a:lnTo>
                  <a:pt x="4" y="54"/>
                </a:lnTo>
                <a:lnTo>
                  <a:pt x="6" y="64"/>
                </a:lnTo>
                <a:lnTo>
                  <a:pt x="6" y="74"/>
                </a:lnTo>
                <a:lnTo>
                  <a:pt x="8" y="84"/>
                </a:lnTo>
                <a:lnTo>
                  <a:pt x="8" y="94"/>
                </a:lnTo>
                <a:lnTo>
                  <a:pt x="10" y="102"/>
                </a:lnTo>
                <a:lnTo>
                  <a:pt x="12" y="108"/>
                </a:lnTo>
                <a:lnTo>
                  <a:pt x="14" y="116"/>
                </a:lnTo>
                <a:lnTo>
                  <a:pt x="16" y="124"/>
                </a:lnTo>
                <a:lnTo>
                  <a:pt x="20" y="130"/>
                </a:lnTo>
                <a:lnTo>
                  <a:pt x="22" y="138"/>
                </a:lnTo>
                <a:lnTo>
                  <a:pt x="24" y="146"/>
                </a:lnTo>
                <a:lnTo>
                  <a:pt x="28" y="154"/>
                </a:lnTo>
                <a:lnTo>
                  <a:pt x="32" y="162"/>
                </a:lnTo>
                <a:lnTo>
                  <a:pt x="38" y="170"/>
                </a:lnTo>
                <a:lnTo>
                  <a:pt x="42" y="178"/>
                </a:lnTo>
                <a:lnTo>
                  <a:pt x="46" y="188"/>
                </a:lnTo>
                <a:lnTo>
                  <a:pt x="52" y="196"/>
                </a:lnTo>
                <a:lnTo>
                  <a:pt x="58" y="204"/>
                </a:lnTo>
                <a:lnTo>
                  <a:pt x="64" y="212"/>
                </a:lnTo>
                <a:lnTo>
                  <a:pt x="70" y="218"/>
                </a:lnTo>
                <a:lnTo>
                  <a:pt x="76" y="224"/>
                </a:lnTo>
                <a:lnTo>
                  <a:pt x="82" y="230"/>
                </a:lnTo>
                <a:lnTo>
                  <a:pt x="86" y="236"/>
                </a:lnTo>
                <a:lnTo>
                  <a:pt x="94" y="242"/>
                </a:lnTo>
                <a:lnTo>
                  <a:pt x="100" y="248"/>
                </a:lnTo>
                <a:lnTo>
                  <a:pt x="108" y="252"/>
                </a:lnTo>
                <a:lnTo>
                  <a:pt x="116" y="258"/>
                </a:lnTo>
                <a:lnTo>
                  <a:pt x="124" y="262"/>
                </a:lnTo>
                <a:lnTo>
                  <a:pt x="132" y="268"/>
                </a:lnTo>
                <a:lnTo>
                  <a:pt x="140" y="272"/>
                </a:lnTo>
                <a:lnTo>
                  <a:pt x="150" y="276"/>
                </a:lnTo>
                <a:lnTo>
                  <a:pt x="158" y="278"/>
                </a:lnTo>
                <a:lnTo>
                  <a:pt x="166" y="282"/>
                </a:lnTo>
                <a:lnTo>
                  <a:pt x="174" y="284"/>
                </a:lnTo>
                <a:lnTo>
                  <a:pt x="182" y="286"/>
                </a:lnTo>
                <a:lnTo>
                  <a:pt x="190" y="288"/>
                </a:lnTo>
                <a:lnTo>
                  <a:pt x="196" y="288"/>
                </a:lnTo>
                <a:lnTo>
                  <a:pt x="202" y="288"/>
                </a:lnTo>
                <a:lnTo>
                  <a:pt x="210" y="290"/>
                </a:lnTo>
                <a:lnTo>
                  <a:pt x="216" y="290"/>
                </a:lnTo>
                <a:lnTo>
                  <a:pt x="224" y="288"/>
                </a:lnTo>
                <a:lnTo>
                  <a:pt x="230" y="288"/>
                </a:lnTo>
                <a:lnTo>
                  <a:pt x="238" y="286"/>
                </a:lnTo>
                <a:lnTo>
                  <a:pt x="246" y="284"/>
                </a:lnTo>
                <a:lnTo>
                  <a:pt x="254" y="280"/>
                </a:lnTo>
                <a:lnTo>
                  <a:pt x="260" y="278"/>
                </a:lnTo>
                <a:lnTo>
                  <a:pt x="266" y="276"/>
                </a:lnTo>
                <a:lnTo>
                  <a:pt x="270" y="274"/>
                </a:lnTo>
                <a:lnTo>
                  <a:pt x="272" y="27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5" name="Freeform 33"/>
          <p:cNvSpPr>
            <a:spLocks/>
          </p:cNvSpPr>
          <p:nvPr/>
        </p:nvSpPr>
        <p:spPr bwMode="auto">
          <a:xfrm>
            <a:off x="6981825" y="1727200"/>
            <a:ext cx="520700" cy="915988"/>
          </a:xfrm>
          <a:custGeom>
            <a:avLst/>
            <a:gdLst>
              <a:gd name="T0" fmla="*/ 0 w 224"/>
              <a:gd name="T1" fmla="*/ 0 h 366"/>
              <a:gd name="T2" fmla="*/ 0 w 224"/>
              <a:gd name="T3" fmla="*/ 2147483647 h 366"/>
              <a:gd name="T4" fmla="*/ 2147483647 w 224"/>
              <a:gd name="T5" fmla="*/ 2147483647 h 366"/>
              <a:gd name="T6" fmla="*/ 2147483647 w 224"/>
              <a:gd name="T7" fmla="*/ 2147483647 h 366"/>
              <a:gd name="T8" fmla="*/ 2147483647 w 224"/>
              <a:gd name="T9" fmla="*/ 2147483647 h 366"/>
              <a:gd name="T10" fmla="*/ 2147483647 w 224"/>
              <a:gd name="T11" fmla="*/ 2147483647 h 366"/>
              <a:gd name="T12" fmla="*/ 2147483647 w 224"/>
              <a:gd name="T13" fmla="*/ 2147483647 h 366"/>
              <a:gd name="T14" fmla="*/ 2147483647 w 224"/>
              <a:gd name="T15" fmla="*/ 2147483647 h 366"/>
              <a:gd name="T16" fmla="*/ 2147483647 w 224"/>
              <a:gd name="T17" fmla="*/ 2147483647 h 366"/>
              <a:gd name="T18" fmla="*/ 2147483647 w 224"/>
              <a:gd name="T19" fmla="*/ 2147483647 h 366"/>
              <a:gd name="T20" fmla="*/ 2147483647 w 224"/>
              <a:gd name="T21" fmla="*/ 2147483647 h 366"/>
              <a:gd name="T22" fmla="*/ 2147483647 w 224"/>
              <a:gd name="T23" fmla="*/ 2147483647 h 366"/>
              <a:gd name="T24" fmla="*/ 2147483647 w 224"/>
              <a:gd name="T25" fmla="*/ 2147483647 h 366"/>
              <a:gd name="T26" fmla="*/ 2147483647 w 224"/>
              <a:gd name="T27" fmla="*/ 2147483647 h 366"/>
              <a:gd name="T28" fmla="*/ 2147483647 w 224"/>
              <a:gd name="T29" fmla="*/ 2147483647 h 366"/>
              <a:gd name="T30" fmla="*/ 2147483647 w 224"/>
              <a:gd name="T31" fmla="*/ 2147483647 h 366"/>
              <a:gd name="T32" fmla="*/ 2147483647 w 224"/>
              <a:gd name="T33" fmla="*/ 2147483647 h 366"/>
              <a:gd name="T34" fmla="*/ 2147483647 w 224"/>
              <a:gd name="T35" fmla="*/ 2147483647 h 366"/>
              <a:gd name="T36" fmla="*/ 2147483647 w 224"/>
              <a:gd name="T37" fmla="*/ 2147483647 h 366"/>
              <a:gd name="T38" fmla="*/ 2147483647 w 224"/>
              <a:gd name="T39" fmla="*/ 2147483647 h 366"/>
              <a:gd name="T40" fmla="*/ 2147483647 w 224"/>
              <a:gd name="T41" fmla="*/ 2147483647 h 366"/>
              <a:gd name="T42" fmla="*/ 2147483647 w 224"/>
              <a:gd name="T43" fmla="*/ 2147483647 h 366"/>
              <a:gd name="T44" fmla="*/ 2147483647 w 224"/>
              <a:gd name="T45" fmla="*/ 2147483647 h 366"/>
              <a:gd name="T46" fmla="*/ 2147483647 w 224"/>
              <a:gd name="T47" fmla="*/ 2147483647 h 366"/>
              <a:gd name="T48" fmla="*/ 2147483647 w 224"/>
              <a:gd name="T49" fmla="*/ 2147483647 h 366"/>
              <a:gd name="T50" fmla="*/ 2147483647 w 224"/>
              <a:gd name="T51" fmla="*/ 2147483647 h 366"/>
              <a:gd name="T52" fmla="*/ 2147483647 w 224"/>
              <a:gd name="T53" fmla="*/ 2147483647 h 366"/>
              <a:gd name="T54" fmla="*/ 2147483647 w 224"/>
              <a:gd name="T55" fmla="*/ 2147483647 h 366"/>
              <a:gd name="T56" fmla="*/ 2147483647 w 224"/>
              <a:gd name="T57" fmla="*/ 2147483647 h 366"/>
              <a:gd name="T58" fmla="*/ 2147483647 w 224"/>
              <a:gd name="T59" fmla="*/ 2147483647 h 366"/>
              <a:gd name="T60" fmla="*/ 2147483647 w 224"/>
              <a:gd name="T61" fmla="*/ 2147483647 h 366"/>
              <a:gd name="T62" fmla="*/ 2147483647 w 224"/>
              <a:gd name="T63" fmla="*/ 2147483647 h 366"/>
              <a:gd name="T64" fmla="*/ 2147483647 w 224"/>
              <a:gd name="T65" fmla="*/ 2147483647 h 366"/>
              <a:gd name="T66" fmla="*/ 2147483647 w 224"/>
              <a:gd name="T67" fmla="*/ 2147483647 h 366"/>
              <a:gd name="T68" fmla="*/ 2147483647 w 224"/>
              <a:gd name="T69" fmla="*/ 2147483647 h 366"/>
              <a:gd name="T70" fmla="*/ 2147483647 w 224"/>
              <a:gd name="T71" fmla="*/ 2147483647 h 366"/>
              <a:gd name="T72" fmla="*/ 2147483647 w 224"/>
              <a:gd name="T73" fmla="*/ 2147483647 h 366"/>
              <a:gd name="T74" fmla="*/ 2147483647 w 224"/>
              <a:gd name="T75" fmla="*/ 2147483647 h 366"/>
              <a:gd name="T76" fmla="*/ 2147483647 w 224"/>
              <a:gd name="T77" fmla="*/ 2147483647 h 366"/>
              <a:gd name="T78" fmla="*/ 2147483647 w 224"/>
              <a:gd name="T79" fmla="*/ 2147483647 h 366"/>
              <a:gd name="T80" fmla="*/ 2147483647 w 224"/>
              <a:gd name="T81" fmla="*/ 2147483647 h 366"/>
              <a:gd name="T82" fmla="*/ 2147483647 w 224"/>
              <a:gd name="T83" fmla="*/ 2147483647 h 366"/>
              <a:gd name="T84" fmla="*/ 2147483647 w 224"/>
              <a:gd name="T85" fmla="*/ 2147483647 h 366"/>
              <a:gd name="T86" fmla="*/ 2147483647 w 224"/>
              <a:gd name="T87" fmla="*/ 2147483647 h 366"/>
              <a:gd name="T88" fmla="*/ 2147483647 w 224"/>
              <a:gd name="T89" fmla="*/ 2147483647 h 366"/>
              <a:gd name="T90" fmla="*/ 2147483647 w 224"/>
              <a:gd name="T91" fmla="*/ 2147483647 h 366"/>
              <a:gd name="T92" fmla="*/ 2147483647 w 224"/>
              <a:gd name="T93" fmla="*/ 2147483647 h 366"/>
              <a:gd name="T94" fmla="*/ 2147483647 w 224"/>
              <a:gd name="T95" fmla="*/ 2147483647 h 366"/>
              <a:gd name="T96" fmla="*/ 2147483647 w 224"/>
              <a:gd name="T97" fmla="*/ 2147483647 h 366"/>
              <a:gd name="T98" fmla="*/ 2147483647 w 224"/>
              <a:gd name="T99" fmla="*/ 2147483647 h 366"/>
              <a:gd name="T100" fmla="*/ 2147483647 w 224"/>
              <a:gd name="T101" fmla="*/ 2147483647 h 366"/>
              <a:gd name="T102" fmla="*/ 2147483647 w 224"/>
              <a:gd name="T103" fmla="*/ 2147483647 h 366"/>
              <a:gd name="T104" fmla="*/ 2147483647 w 224"/>
              <a:gd name="T105" fmla="*/ 2147483647 h 366"/>
              <a:gd name="T106" fmla="*/ 2147483647 w 224"/>
              <a:gd name="T107" fmla="*/ 2147483647 h 366"/>
              <a:gd name="T108" fmla="*/ 2147483647 w 224"/>
              <a:gd name="T109" fmla="*/ 2147483647 h 366"/>
              <a:gd name="T110" fmla="*/ 2147483647 w 224"/>
              <a:gd name="T111" fmla="*/ 2147483647 h 366"/>
              <a:gd name="T112" fmla="*/ 2147483647 w 224"/>
              <a:gd name="T113" fmla="*/ 2147483647 h 366"/>
              <a:gd name="T114" fmla="*/ 2147483647 w 224"/>
              <a:gd name="T115" fmla="*/ 2147483647 h 3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4"/>
              <a:gd name="T175" fmla="*/ 0 h 366"/>
              <a:gd name="T176" fmla="*/ 224 w 224"/>
              <a:gd name="T177" fmla="*/ 366 h 3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4" h="366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  <a:lnTo>
                  <a:pt x="2" y="12"/>
                </a:lnTo>
                <a:lnTo>
                  <a:pt x="4" y="20"/>
                </a:lnTo>
                <a:lnTo>
                  <a:pt x="4" y="30"/>
                </a:lnTo>
                <a:lnTo>
                  <a:pt x="6" y="42"/>
                </a:lnTo>
                <a:lnTo>
                  <a:pt x="6" y="54"/>
                </a:lnTo>
                <a:lnTo>
                  <a:pt x="8" y="66"/>
                </a:lnTo>
                <a:lnTo>
                  <a:pt x="10" y="78"/>
                </a:lnTo>
                <a:lnTo>
                  <a:pt x="12" y="88"/>
                </a:lnTo>
                <a:lnTo>
                  <a:pt x="12" y="96"/>
                </a:lnTo>
                <a:lnTo>
                  <a:pt x="14" y="106"/>
                </a:lnTo>
                <a:lnTo>
                  <a:pt x="16" y="114"/>
                </a:lnTo>
                <a:lnTo>
                  <a:pt x="16" y="124"/>
                </a:lnTo>
                <a:lnTo>
                  <a:pt x="18" y="132"/>
                </a:lnTo>
                <a:lnTo>
                  <a:pt x="20" y="140"/>
                </a:lnTo>
                <a:lnTo>
                  <a:pt x="22" y="148"/>
                </a:lnTo>
                <a:lnTo>
                  <a:pt x="24" y="156"/>
                </a:lnTo>
                <a:lnTo>
                  <a:pt x="26" y="166"/>
                </a:lnTo>
                <a:lnTo>
                  <a:pt x="30" y="174"/>
                </a:lnTo>
                <a:lnTo>
                  <a:pt x="32" y="184"/>
                </a:lnTo>
                <a:lnTo>
                  <a:pt x="34" y="194"/>
                </a:lnTo>
                <a:lnTo>
                  <a:pt x="38" y="204"/>
                </a:lnTo>
                <a:lnTo>
                  <a:pt x="42" y="212"/>
                </a:lnTo>
                <a:lnTo>
                  <a:pt x="44" y="222"/>
                </a:lnTo>
                <a:lnTo>
                  <a:pt x="48" y="232"/>
                </a:lnTo>
                <a:lnTo>
                  <a:pt x="52" y="240"/>
                </a:lnTo>
                <a:lnTo>
                  <a:pt x="56" y="250"/>
                </a:lnTo>
                <a:lnTo>
                  <a:pt x="60" y="258"/>
                </a:lnTo>
                <a:lnTo>
                  <a:pt x="64" y="266"/>
                </a:lnTo>
                <a:lnTo>
                  <a:pt x="68" y="274"/>
                </a:lnTo>
                <a:lnTo>
                  <a:pt x="72" y="280"/>
                </a:lnTo>
                <a:lnTo>
                  <a:pt x="76" y="288"/>
                </a:lnTo>
                <a:lnTo>
                  <a:pt x="82" y="294"/>
                </a:lnTo>
                <a:lnTo>
                  <a:pt x="88" y="302"/>
                </a:lnTo>
                <a:lnTo>
                  <a:pt x="94" y="310"/>
                </a:lnTo>
                <a:lnTo>
                  <a:pt x="102" y="316"/>
                </a:lnTo>
                <a:lnTo>
                  <a:pt x="108" y="324"/>
                </a:lnTo>
                <a:lnTo>
                  <a:pt x="116" y="330"/>
                </a:lnTo>
                <a:lnTo>
                  <a:pt x="124" y="336"/>
                </a:lnTo>
                <a:lnTo>
                  <a:pt x="132" y="342"/>
                </a:lnTo>
                <a:lnTo>
                  <a:pt x="138" y="346"/>
                </a:lnTo>
                <a:lnTo>
                  <a:pt x="146" y="350"/>
                </a:lnTo>
                <a:lnTo>
                  <a:pt x="152" y="354"/>
                </a:lnTo>
                <a:lnTo>
                  <a:pt x="160" y="356"/>
                </a:lnTo>
                <a:lnTo>
                  <a:pt x="164" y="360"/>
                </a:lnTo>
                <a:lnTo>
                  <a:pt x="170" y="362"/>
                </a:lnTo>
                <a:lnTo>
                  <a:pt x="176" y="364"/>
                </a:lnTo>
                <a:lnTo>
                  <a:pt x="184" y="364"/>
                </a:lnTo>
                <a:lnTo>
                  <a:pt x="190" y="366"/>
                </a:lnTo>
                <a:lnTo>
                  <a:pt x="196" y="366"/>
                </a:lnTo>
                <a:lnTo>
                  <a:pt x="204" y="366"/>
                </a:lnTo>
                <a:lnTo>
                  <a:pt x="210" y="366"/>
                </a:lnTo>
                <a:lnTo>
                  <a:pt x="218" y="364"/>
                </a:lnTo>
                <a:lnTo>
                  <a:pt x="222" y="364"/>
                </a:lnTo>
                <a:lnTo>
                  <a:pt x="224" y="36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6" name="Freeform 34"/>
          <p:cNvSpPr>
            <a:spLocks/>
          </p:cNvSpPr>
          <p:nvPr/>
        </p:nvSpPr>
        <p:spPr bwMode="auto">
          <a:xfrm>
            <a:off x="6556375" y="1766888"/>
            <a:ext cx="473075" cy="976312"/>
          </a:xfrm>
          <a:custGeom>
            <a:avLst/>
            <a:gdLst>
              <a:gd name="T0" fmla="*/ 0 w 204"/>
              <a:gd name="T1" fmla="*/ 0 h 390"/>
              <a:gd name="T2" fmla="*/ 0 w 204"/>
              <a:gd name="T3" fmla="*/ 0 h 390"/>
              <a:gd name="T4" fmla="*/ 0 w 204"/>
              <a:gd name="T5" fmla="*/ 2147483647 h 390"/>
              <a:gd name="T6" fmla="*/ 0 w 204"/>
              <a:gd name="T7" fmla="*/ 2147483647 h 390"/>
              <a:gd name="T8" fmla="*/ 2147483647 w 204"/>
              <a:gd name="T9" fmla="*/ 2147483647 h 390"/>
              <a:gd name="T10" fmla="*/ 2147483647 w 204"/>
              <a:gd name="T11" fmla="*/ 2147483647 h 390"/>
              <a:gd name="T12" fmla="*/ 2147483647 w 204"/>
              <a:gd name="T13" fmla="*/ 2147483647 h 390"/>
              <a:gd name="T14" fmla="*/ 2147483647 w 204"/>
              <a:gd name="T15" fmla="*/ 2147483647 h 390"/>
              <a:gd name="T16" fmla="*/ 2147483647 w 204"/>
              <a:gd name="T17" fmla="*/ 2147483647 h 390"/>
              <a:gd name="T18" fmla="*/ 2147483647 w 204"/>
              <a:gd name="T19" fmla="*/ 2147483647 h 390"/>
              <a:gd name="T20" fmla="*/ 2147483647 w 204"/>
              <a:gd name="T21" fmla="*/ 2147483647 h 390"/>
              <a:gd name="T22" fmla="*/ 2147483647 w 204"/>
              <a:gd name="T23" fmla="*/ 2147483647 h 390"/>
              <a:gd name="T24" fmla="*/ 2147483647 w 204"/>
              <a:gd name="T25" fmla="*/ 2147483647 h 390"/>
              <a:gd name="T26" fmla="*/ 2147483647 w 204"/>
              <a:gd name="T27" fmla="*/ 2147483647 h 390"/>
              <a:gd name="T28" fmla="*/ 2147483647 w 204"/>
              <a:gd name="T29" fmla="*/ 2147483647 h 390"/>
              <a:gd name="T30" fmla="*/ 2147483647 w 204"/>
              <a:gd name="T31" fmla="*/ 2147483647 h 390"/>
              <a:gd name="T32" fmla="*/ 2147483647 w 204"/>
              <a:gd name="T33" fmla="*/ 2147483647 h 390"/>
              <a:gd name="T34" fmla="*/ 2147483647 w 204"/>
              <a:gd name="T35" fmla="*/ 2147483647 h 390"/>
              <a:gd name="T36" fmla="*/ 2147483647 w 204"/>
              <a:gd name="T37" fmla="*/ 2147483647 h 390"/>
              <a:gd name="T38" fmla="*/ 2147483647 w 204"/>
              <a:gd name="T39" fmla="*/ 2147483647 h 390"/>
              <a:gd name="T40" fmla="*/ 2147483647 w 204"/>
              <a:gd name="T41" fmla="*/ 2147483647 h 390"/>
              <a:gd name="T42" fmla="*/ 2147483647 w 204"/>
              <a:gd name="T43" fmla="*/ 2147483647 h 390"/>
              <a:gd name="T44" fmla="*/ 2147483647 w 204"/>
              <a:gd name="T45" fmla="*/ 2147483647 h 390"/>
              <a:gd name="T46" fmla="*/ 2147483647 w 204"/>
              <a:gd name="T47" fmla="*/ 2147483647 h 390"/>
              <a:gd name="T48" fmla="*/ 2147483647 w 204"/>
              <a:gd name="T49" fmla="*/ 2147483647 h 390"/>
              <a:gd name="T50" fmla="*/ 2147483647 w 204"/>
              <a:gd name="T51" fmla="*/ 2147483647 h 390"/>
              <a:gd name="T52" fmla="*/ 2147483647 w 204"/>
              <a:gd name="T53" fmla="*/ 2147483647 h 390"/>
              <a:gd name="T54" fmla="*/ 2147483647 w 204"/>
              <a:gd name="T55" fmla="*/ 2147483647 h 390"/>
              <a:gd name="T56" fmla="*/ 2147483647 w 204"/>
              <a:gd name="T57" fmla="*/ 2147483647 h 390"/>
              <a:gd name="T58" fmla="*/ 2147483647 w 204"/>
              <a:gd name="T59" fmla="*/ 2147483647 h 390"/>
              <a:gd name="T60" fmla="*/ 2147483647 w 204"/>
              <a:gd name="T61" fmla="*/ 2147483647 h 390"/>
              <a:gd name="T62" fmla="*/ 2147483647 w 204"/>
              <a:gd name="T63" fmla="*/ 2147483647 h 390"/>
              <a:gd name="T64" fmla="*/ 2147483647 w 204"/>
              <a:gd name="T65" fmla="*/ 2147483647 h 390"/>
              <a:gd name="T66" fmla="*/ 2147483647 w 204"/>
              <a:gd name="T67" fmla="*/ 2147483647 h 390"/>
              <a:gd name="T68" fmla="*/ 2147483647 w 204"/>
              <a:gd name="T69" fmla="*/ 2147483647 h 390"/>
              <a:gd name="T70" fmla="*/ 2147483647 w 204"/>
              <a:gd name="T71" fmla="*/ 2147483647 h 390"/>
              <a:gd name="T72" fmla="*/ 2147483647 w 204"/>
              <a:gd name="T73" fmla="*/ 2147483647 h 390"/>
              <a:gd name="T74" fmla="*/ 2147483647 w 204"/>
              <a:gd name="T75" fmla="*/ 2147483647 h 390"/>
              <a:gd name="T76" fmla="*/ 2147483647 w 204"/>
              <a:gd name="T77" fmla="*/ 2147483647 h 390"/>
              <a:gd name="T78" fmla="*/ 2147483647 w 204"/>
              <a:gd name="T79" fmla="*/ 2147483647 h 390"/>
              <a:gd name="T80" fmla="*/ 2147483647 w 204"/>
              <a:gd name="T81" fmla="*/ 2147483647 h 390"/>
              <a:gd name="T82" fmla="*/ 2147483647 w 204"/>
              <a:gd name="T83" fmla="*/ 2147483647 h 390"/>
              <a:gd name="T84" fmla="*/ 2147483647 w 204"/>
              <a:gd name="T85" fmla="*/ 2147483647 h 390"/>
              <a:gd name="T86" fmla="*/ 2147483647 w 204"/>
              <a:gd name="T87" fmla="*/ 2147483647 h 390"/>
              <a:gd name="T88" fmla="*/ 2147483647 w 204"/>
              <a:gd name="T89" fmla="*/ 2147483647 h 390"/>
              <a:gd name="T90" fmla="*/ 2147483647 w 204"/>
              <a:gd name="T91" fmla="*/ 2147483647 h 390"/>
              <a:gd name="T92" fmla="*/ 2147483647 w 204"/>
              <a:gd name="T93" fmla="*/ 2147483647 h 390"/>
              <a:gd name="T94" fmla="*/ 2147483647 w 204"/>
              <a:gd name="T95" fmla="*/ 2147483647 h 390"/>
              <a:gd name="T96" fmla="*/ 2147483647 w 204"/>
              <a:gd name="T97" fmla="*/ 2147483647 h 390"/>
              <a:gd name="T98" fmla="*/ 2147483647 w 204"/>
              <a:gd name="T99" fmla="*/ 2147483647 h 390"/>
              <a:gd name="T100" fmla="*/ 2147483647 w 204"/>
              <a:gd name="T101" fmla="*/ 2147483647 h 390"/>
              <a:gd name="T102" fmla="*/ 2147483647 w 204"/>
              <a:gd name="T103" fmla="*/ 2147483647 h 390"/>
              <a:gd name="T104" fmla="*/ 2147483647 w 204"/>
              <a:gd name="T105" fmla="*/ 2147483647 h 390"/>
              <a:gd name="T106" fmla="*/ 2147483647 w 204"/>
              <a:gd name="T107" fmla="*/ 2147483647 h 390"/>
              <a:gd name="T108" fmla="*/ 2147483647 w 204"/>
              <a:gd name="T109" fmla="*/ 2147483647 h 390"/>
              <a:gd name="T110" fmla="*/ 2147483647 w 204"/>
              <a:gd name="T111" fmla="*/ 2147483647 h 390"/>
              <a:gd name="T112" fmla="*/ 2147483647 w 204"/>
              <a:gd name="T113" fmla="*/ 2147483647 h 390"/>
              <a:gd name="T114" fmla="*/ 2147483647 w 204"/>
              <a:gd name="T115" fmla="*/ 2147483647 h 390"/>
              <a:gd name="T116" fmla="*/ 2147483647 w 204"/>
              <a:gd name="T117" fmla="*/ 2147483647 h 39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4"/>
              <a:gd name="T178" fmla="*/ 0 h 390"/>
              <a:gd name="T179" fmla="*/ 204 w 204"/>
              <a:gd name="T180" fmla="*/ 390 h 39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4" h="39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6"/>
                </a:lnTo>
                <a:lnTo>
                  <a:pt x="2" y="14"/>
                </a:lnTo>
                <a:lnTo>
                  <a:pt x="2" y="24"/>
                </a:lnTo>
                <a:lnTo>
                  <a:pt x="4" y="36"/>
                </a:lnTo>
                <a:lnTo>
                  <a:pt x="4" y="48"/>
                </a:lnTo>
                <a:lnTo>
                  <a:pt x="6" y="62"/>
                </a:lnTo>
                <a:lnTo>
                  <a:pt x="8" y="74"/>
                </a:lnTo>
                <a:lnTo>
                  <a:pt x="8" y="86"/>
                </a:lnTo>
                <a:lnTo>
                  <a:pt x="10" y="98"/>
                </a:lnTo>
                <a:lnTo>
                  <a:pt x="12" y="108"/>
                </a:lnTo>
                <a:lnTo>
                  <a:pt x="14" y="116"/>
                </a:lnTo>
                <a:lnTo>
                  <a:pt x="16" y="126"/>
                </a:lnTo>
                <a:lnTo>
                  <a:pt x="16" y="134"/>
                </a:lnTo>
                <a:lnTo>
                  <a:pt x="18" y="142"/>
                </a:lnTo>
                <a:lnTo>
                  <a:pt x="20" y="152"/>
                </a:lnTo>
                <a:lnTo>
                  <a:pt x="22" y="160"/>
                </a:lnTo>
                <a:lnTo>
                  <a:pt x="26" y="168"/>
                </a:lnTo>
                <a:lnTo>
                  <a:pt x="28" y="178"/>
                </a:lnTo>
                <a:lnTo>
                  <a:pt x="32" y="188"/>
                </a:lnTo>
                <a:lnTo>
                  <a:pt x="34" y="196"/>
                </a:lnTo>
                <a:lnTo>
                  <a:pt x="38" y="206"/>
                </a:lnTo>
                <a:lnTo>
                  <a:pt x="42" y="216"/>
                </a:lnTo>
                <a:lnTo>
                  <a:pt x="44" y="224"/>
                </a:lnTo>
                <a:lnTo>
                  <a:pt x="48" y="234"/>
                </a:lnTo>
                <a:lnTo>
                  <a:pt x="52" y="244"/>
                </a:lnTo>
                <a:lnTo>
                  <a:pt x="56" y="252"/>
                </a:lnTo>
                <a:lnTo>
                  <a:pt x="60" y="260"/>
                </a:lnTo>
                <a:lnTo>
                  <a:pt x="64" y="268"/>
                </a:lnTo>
                <a:lnTo>
                  <a:pt x="68" y="274"/>
                </a:lnTo>
                <a:lnTo>
                  <a:pt x="70" y="282"/>
                </a:lnTo>
                <a:lnTo>
                  <a:pt x="76" y="288"/>
                </a:lnTo>
                <a:lnTo>
                  <a:pt x="80" y="296"/>
                </a:lnTo>
                <a:lnTo>
                  <a:pt x="84" y="304"/>
                </a:lnTo>
                <a:lnTo>
                  <a:pt x="90" y="310"/>
                </a:lnTo>
                <a:lnTo>
                  <a:pt x="94" y="318"/>
                </a:lnTo>
                <a:lnTo>
                  <a:pt x="100" y="324"/>
                </a:lnTo>
                <a:lnTo>
                  <a:pt x="104" y="330"/>
                </a:lnTo>
                <a:lnTo>
                  <a:pt x="110" y="336"/>
                </a:lnTo>
                <a:lnTo>
                  <a:pt x="116" y="342"/>
                </a:lnTo>
                <a:lnTo>
                  <a:pt x="120" y="348"/>
                </a:lnTo>
                <a:lnTo>
                  <a:pt x="126" y="352"/>
                </a:lnTo>
                <a:lnTo>
                  <a:pt x="130" y="356"/>
                </a:lnTo>
                <a:lnTo>
                  <a:pt x="136" y="360"/>
                </a:lnTo>
                <a:lnTo>
                  <a:pt x="140" y="364"/>
                </a:lnTo>
                <a:lnTo>
                  <a:pt x="144" y="368"/>
                </a:lnTo>
                <a:lnTo>
                  <a:pt x="150" y="370"/>
                </a:lnTo>
                <a:lnTo>
                  <a:pt x="156" y="374"/>
                </a:lnTo>
                <a:lnTo>
                  <a:pt x="162" y="376"/>
                </a:lnTo>
                <a:lnTo>
                  <a:pt x="168" y="378"/>
                </a:lnTo>
                <a:lnTo>
                  <a:pt x="176" y="382"/>
                </a:lnTo>
                <a:lnTo>
                  <a:pt x="184" y="384"/>
                </a:lnTo>
                <a:lnTo>
                  <a:pt x="192" y="386"/>
                </a:lnTo>
                <a:lnTo>
                  <a:pt x="198" y="388"/>
                </a:lnTo>
                <a:lnTo>
                  <a:pt x="202" y="390"/>
                </a:lnTo>
                <a:lnTo>
                  <a:pt x="204" y="39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7" name="Freeform 35"/>
          <p:cNvSpPr>
            <a:spLocks/>
          </p:cNvSpPr>
          <p:nvPr/>
        </p:nvSpPr>
        <p:spPr bwMode="auto">
          <a:xfrm>
            <a:off x="5984875" y="1622425"/>
            <a:ext cx="484188" cy="981075"/>
          </a:xfrm>
          <a:custGeom>
            <a:avLst/>
            <a:gdLst>
              <a:gd name="T0" fmla="*/ 0 w 208"/>
              <a:gd name="T1" fmla="*/ 0 h 392"/>
              <a:gd name="T2" fmla="*/ 0 w 208"/>
              <a:gd name="T3" fmla="*/ 2147483647 h 392"/>
              <a:gd name="T4" fmla="*/ 0 w 208"/>
              <a:gd name="T5" fmla="*/ 2147483647 h 392"/>
              <a:gd name="T6" fmla="*/ 0 w 208"/>
              <a:gd name="T7" fmla="*/ 2147483647 h 392"/>
              <a:gd name="T8" fmla="*/ 2147483647 w 208"/>
              <a:gd name="T9" fmla="*/ 2147483647 h 392"/>
              <a:gd name="T10" fmla="*/ 2147483647 w 208"/>
              <a:gd name="T11" fmla="*/ 2147483647 h 392"/>
              <a:gd name="T12" fmla="*/ 2147483647 w 208"/>
              <a:gd name="T13" fmla="*/ 2147483647 h 392"/>
              <a:gd name="T14" fmla="*/ 2147483647 w 208"/>
              <a:gd name="T15" fmla="*/ 2147483647 h 392"/>
              <a:gd name="T16" fmla="*/ 2147483647 w 208"/>
              <a:gd name="T17" fmla="*/ 2147483647 h 392"/>
              <a:gd name="T18" fmla="*/ 2147483647 w 208"/>
              <a:gd name="T19" fmla="*/ 2147483647 h 392"/>
              <a:gd name="T20" fmla="*/ 2147483647 w 208"/>
              <a:gd name="T21" fmla="*/ 2147483647 h 392"/>
              <a:gd name="T22" fmla="*/ 2147483647 w 208"/>
              <a:gd name="T23" fmla="*/ 2147483647 h 392"/>
              <a:gd name="T24" fmla="*/ 2147483647 w 208"/>
              <a:gd name="T25" fmla="*/ 2147483647 h 392"/>
              <a:gd name="T26" fmla="*/ 2147483647 w 208"/>
              <a:gd name="T27" fmla="*/ 2147483647 h 392"/>
              <a:gd name="T28" fmla="*/ 2147483647 w 208"/>
              <a:gd name="T29" fmla="*/ 2147483647 h 392"/>
              <a:gd name="T30" fmla="*/ 2147483647 w 208"/>
              <a:gd name="T31" fmla="*/ 2147483647 h 392"/>
              <a:gd name="T32" fmla="*/ 2147483647 w 208"/>
              <a:gd name="T33" fmla="*/ 2147483647 h 392"/>
              <a:gd name="T34" fmla="*/ 2147483647 w 208"/>
              <a:gd name="T35" fmla="*/ 2147483647 h 392"/>
              <a:gd name="T36" fmla="*/ 2147483647 w 208"/>
              <a:gd name="T37" fmla="*/ 2147483647 h 392"/>
              <a:gd name="T38" fmla="*/ 2147483647 w 208"/>
              <a:gd name="T39" fmla="*/ 2147483647 h 392"/>
              <a:gd name="T40" fmla="*/ 2147483647 w 208"/>
              <a:gd name="T41" fmla="*/ 2147483647 h 392"/>
              <a:gd name="T42" fmla="*/ 2147483647 w 208"/>
              <a:gd name="T43" fmla="*/ 2147483647 h 392"/>
              <a:gd name="T44" fmla="*/ 2147483647 w 208"/>
              <a:gd name="T45" fmla="*/ 2147483647 h 392"/>
              <a:gd name="T46" fmla="*/ 2147483647 w 208"/>
              <a:gd name="T47" fmla="*/ 2147483647 h 392"/>
              <a:gd name="T48" fmla="*/ 2147483647 w 208"/>
              <a:gd name="T49" fmla="*/ 2147483647 h 392"/>
              <a:gd name="T50" fmla="*/ 2147483647 w 208"/>
              <a:gd name="T51" fmla="*/ 2147483647 h 392"/>
              <a:gd name="T52" fmla="*/ 2147483647 w 208"/>
              <a:gd name="T53" fmla="*/ 2147483647 h 392"/>
              <a:gd name="T54" fmla="*/ 2147483647 w 208"/>
              <a:gd name="T55" fmla="*/ 2147483647 h 392"/>
              <a:gd name="T56" fmla="*/ 2147483647 w 208"/>
              <a:gd name="T57" fmla="*/ 2147483647 h 392"/>
              <a:gd name="T58" fmla="*/ 2147483647 w 208"/>
              <a:gd name="T59" fmla="*/ 2147483647 h 392"/>
              <a:gd name="T60" fmla="*/ 2147483647 w 208"/>
              <a:gd name="T61" fmla="*/ 2147483647 h 392"/>
              <a:gd name="T62" fmla="*/ 2147483647 w 208"/>
              <a:gd name="T63" fmla="*/ 2147483647 h 392"/>
              <a:gd name="T64" fmla="*/ 2147483647 w 208"/>
              <a:gd name="T65" fmla="*/ 2147483647 h 392"/>
              <a:gd name="T66" fmla="*/ 2147483647 w 208"/>
              <a:gd name="T67" fmla="*/ 2147483647 h 392"/>
              <a:gd name="T68" fmla="*/ 2147483647 w 208"/>
              <a:gd name="T69" fmla="*/ 2147483647 h 392"/>
              <a:gd name="T70" fmla="*/ 2147483647 w 208"/>
              <a:gd name="T71" fmla="*/ 2147483647 h 392"/>
              <a:gd name="T72" fmla="*/ 2147483647 w 208"/>
              <a:gd name="T73" fmla="*/ 2147483647 h 392"/>
              <a:gd name="T74" fmla="*/ 2147483647 w 208"/>
              <a:gd name="T75" fmla="*/ 2147483647 h 392"/>
              <a:gd name="T76" fmla="*/ 2147483647 w 208"/>
              <a:gd name="T77" fmla="*/ 2147483647 h 392"/>
              <a:gd name="T78" fmla="*/ 2147483647 w 208"/>
              <a:gd name="T79" fmla="*/ 2147483647 h 392"/>
              <a:gd name="T80" fmla="*/ 2147483647 w 208"/>
              <a:gd name="T81" fmla="*/ 2147483647 h 392"/>
              <a:gd name="T82" fmla="*/ 2147483647 w 208"/>
              <a:gd name="T83" fmla="*/ 2147483647 h 392"/>
              <a:gd name="T84" fmla="*/ 2147483647 w 208"/>
              <a:gd name="T85" fmla="*/ 2147483647 h 392"/>
              <a:gd name="T86" fmla="*/ 2147483647 w 208"/>
              <a:gd name="T87" fmla="*/ 2147483647 h 392"/>
              <a:gd name="T88" fmla="*/ 2147483647 w 208"/>
              <a:gd name="T89" fmla="*/ 2147483647 h 392"/>
              <a:gd name="T90" fmla="*/ 2147483647 w 208"/>
              <a:gd name="T91" fmla="*/ 2147483647 h 392"/>
              <a:gd name="T92" fmla="*/ 2147483647 w 208"/>
              <a:gd name="T93" fmla="*/ 2147483647 h 392"/>
              <a:gd name="T94" fmla="*/ 2147483647 w 208"/>
              <a:gd name="T95" fmla="*/ 2147483647 h 392"/>
              <a:gd name="T96" fmla="*/ 2147483647 w 208"/>
              <a:gd name="T97" fmla="*/ 2147483647 h 392"/>
              <a:gd name="T98" fmla="*/ 2147483647 w 208"/>
              <a:gd name="T99" fmla="*/ 2147483647 h 392"/>
              <a:gd name="T100" fmla="*/ 2147483647 w 208"/>
              <a:gd name="T101" fmla="*/ 2147483647 h 392"/>
              <a:gd name="T102" fmla="*/ 2147483647 w 208"/>
              <a:gd name="T103" fmla="*/ 2147483647 h 392"/>
              <a:gd name="T104" fmla="*/ 2147483647 w 208"/>
              <a:gd name="T105" fmla="*/ 2147483647 h 392"/>
              <a:gd name="T106" fmla="*/ 2147483647 w 208"/>
              <a:gd name="T107" fmla="*/ 2147483647 h 392"/>
              <a:gd name="T108" fmla="*/ 2147483647 w 208"/>
              <a:gd name="T109" fmla="*/ 2147483647 h 392"/>
              <a:gd name="T110" fmla="*/ 2147483647 w 208"/>
              <a:gd name="T111" fmla="*/ 2147483647 h 392"/>
              <a:gd name="T112" fmla="*/ 2147483647 w 208"/>
              <a:gd name="T113" fmla="*/ 2147483647 h 392"/>
              <a:gd name="T114" fmla="*/ 2147483647 w 208"/>
              <a:gd name="T115" fmla="*/ 2147483647 h 392"/>
              <a:gd name="T116" fmla="*/ 2147483647 w 208"/>
              <a:gd name="T117" fmla="*/ 2147483647 h 3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8"/>
              <a:gd name="T178" fmla="*/ 0 h 392"/>
              <a:gd name="T179" fmla="*/ 208 w 208"/>
              <a:gd name="T180" fmla="*/ 392 h 3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8" h="392">
                <a:moveTo>
                  <a:pt x="0" y="0"/>
                </a:moveTo>
                <a:lnTo>
                  <a:pt x="0" y="2"/>
                </a:lnTo>
                <a:lnTo>
                  <a:pt x="0" y="6"/>
                </a:lnTo>
                <a:lnTo>
                  <a:pt x="2" y="14"/>
                </a:lnTo>
                <a:lnTo>
                  <a:pt x="2" y="22"/>
                </a:lnTo>
                <a:lnTo>
                  <a:pt x="4" y="34"/>
                </a:lnTo>
                <a:lnTo>
                  <a:pt x="8" y="46"/>
                </a:lnTo>
                <a:lnTo>
                  <a:pt x="10" y="60"/>
                </a:lnTo>
                <a:lnTo>
                  <a:pt x="12" y="72"/>
                </a:lnTo>
                <a:lnTo>
                  <a:pt x="14" y="84"/>
                </a:lnTo>
                <a:lnTo>
                  <a:pt x="16" y="94"/>
                </a:lnTo>
                <a:lnTo>
                  <a:pt x="18" y="104"/>
                </a:lnTo>
                <a:lnTo>
                  <a:pt x="20" y="112"/>
                </a:lnTo>
                <a:lnTo>
                  <a:pt x="24" y="122"/>
                </a:lnTo>
                <a:lnTo>
                  <a:pt x="26" y="130"/>
                </a:lnTo>
                <a:lnTo>
                  <a:pt x="28" y="138"/>
                </a:lnTo>
                <a:lnTo>
                  <a:pt x="30" y="146"/>
                </a:lnTo>
                <a:lnTo>
                  <a:pt x="32" y="154"/>
                </a:lnTo>
                <a:lnTo>
                  <a:pt x="36" y="164"/>
                </a:lnTo>
                <a:lnTo>
                  <a:pt x="38" y="172"/>
                </a:lnTo>
                <a:lnTo>
                  <a:pt x="42" y="182"/>
                </a:lnTo>
                <a:lnTo>
                  <a:pt x="46" y="192"/>
                </a:lnTo>
                <a:lnTo>
                  <a:pt x="50" y="202"/>
                </a:lnTo>
                <a:lnTo>
                  <a:pt x="52" y="210"/>
                </a:lnTo>
                <a:lnTo>
                  <a:pt x="56" y="220"/>
                </a:lnTo>
                <a:lnTo>
                  <a:pt x="60" y="230"/>
                </a:lnTo>
                <a:lnTo>
                  <a:pt x="64" y="238"/>
                </a:lnTo>
                <a:lnTo>
                  <a:pt x="68" y="246"/>
                </a:lnTo>
                <a:lnTo>
                  <a:pt x="72" y="254"/>
                </a:lnTo>
                <a:lnTo>
                  <a:pt x="76" y="262"/>
                </a:lnTo>
                <a:lnTo>
                  <a:pt x="80" y="270"/>
                </a:lnTo>
                <a:lnTo>
                  <a:pt x="84" y="276"/>
                </a:lnTo>
                <a:lnTo>
                  <a:pt x="88" y="282"/>
                </a:lnTo>
                <a:lnTo>
                  <a:pt x="92" y="290"/>
                </a:lnTo>
                <a:lnTo>
                  <a:pt x="96" y="296"/>
                </a:lnTo>
                <a:lnTo>
                  <a:pt x="100" y="302"/>
                </a:lnTo>
                <a:lnTo>
                  <a:pt x="104" y="308"/>
                </a:lnTo>
                <a:lnTo>
                  <a:pt x="110" y="314"/>
                </a:lnTo>
                <a:lnTo>
                  <a:pt x="114" y="320"/>
                </a:lnTo>
                <a:lnTo>
                  <a:pt x="120" y="324"/>
                </a:lnTo>
                <a:lnTo>
                  <a:pt x="124" y="330"/>
                </a:lnTo>
                <a:lnTo>
                  <a:pt x="128" y="334"/>
                </a:lnTo>
                <a:lnTo>
                  <a:pt x="134" y="338"/>
                </a:lnTo>
                <a:lnTo>
                  <a:pt x="138" y="342"/>
                </a:lnTo>
                <a:lnTo>
                  <a:pt x="142" y="346"/>
                </a:lnTo>
                <a:lnTo>
                  <a:pt x="146" y="350"/>
                </a:lnTo>
                <a:lnTo>
                  <a:pt x="150" y="354"/>
                </a:lnTo>
                <a:lnTo>
                  <a:pt x="156" y="356"/>
                </a:lnTo>
                <a:lnTo>
                  <a:pt x="160" y="360"/>
                </a:lnTo>
                <a:lnTo>
                  <a:pt x="166" y="366"/>
                </a:lnTo>
                <a:lnTo>
                  <a:pt x="174" y="370"/>
                </a:lnTo>
                <a:lnTo>
                  <a:pt x="182" y="374"/>
                </a:lnTo>
                <a:lnTo>
                  <a:pt x="188" y="380"/>
                </a:lnTo>
                <a:lnTo>
                  <a:pt x="196" y="384"/>
                </a:lnTo>
                <a:lnTo>
                  <a:pt x="202" y="388"/>
                </a:lnTo>
                <a:lnTo>
                  <a:pt x="206" y="390"/>
                </a:lnTo>
                <a:lnTo>
                  <a:pt x="208" y="3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8" name="Freeform 36"/>
          <p:cNvSpPr>
            <a:spLocks/>
          </p:cNvSpPr>
          <p:nvPr/>
        </p:nvSpPr>
        <p:spPr bwMode="auto">
          <a:xfrm>
            <a:off x="5530850" y="1262063"/>
            <a:ext cx="441325" cy="985837"/>
          </a:xfrm>
          <a:custGeom>
            <a:avLst/>
            <a:gdLst>
              <a:gd name="T0" fmla="*/ 0 w 190"/>
              <a:gd name="T1" fmla="*/ 0 h 394"/>
              <a:gd name="T2" fmla="*/ 0 w 190"/>
              <a:gd name="T3" fmla="*/ 2147483647 h 394"/>
              <a:gd name="T4" fmla="*/ 0 w 190"/>
              <a:gd name="T5" fmla="*/ 2147483647 h 394"/>
              <a:gd name="T6" fmla="*/ 0 w 190"/>
              <a:gd name="T7" fmla="*/ 2147483647 h 394"/>
              <a:gd name="T8" fmla="*/ 0 w 190"/>
              <a:gd name="T9" fmla="*/ 2147483647 h 394"/>
              <a:gd name="T10" fmla="*/ 0 w 190"/>
              <a:gd name="T11" fmla="*/ 2147483647 h 394"/>
              <a:gd name="T12" fmla="*/ 2147483647 w 190"/>
              <a:gd name="T13" fmla="*/ 2147483647 h 394"/>
              <a:gd name="T14" fmla="*/ 2147483647 w 190"/>
              <a:gd name="T15" fmla="*/ 2147483647 h 394"/>
              <a:gd name="T16" fmla="*/ 2147483647 w 190"/>
              <a:gd name="T17" fmla="*/ 2147483647 h 394"/>
              <a:gd name="T18" fmla="*/ 2147483647 w 190"/>
              <a:gd name="T19" fmla="*/ 2147483647 h 394"/>
              <a:gd name="T20" fmla="*/ 2147483647 w 190"/>
              <a:gd name="T21" fmla="*/ 2147483647 h 394"/>
              <a:gd name="T22" fmla="*/ 2147483647 w 190"/>
              <a:gd name="T23" fmla="*/ 2147483647 h 394"/>
              <a:gd name="T24" fmla="*/ 2147483647 w 190"/>
              <a:gd name="T25" fmla="*/ 2147483647 h 394"/>
              <a:gd name="T26" fmla="*/ 2147483647 w 190"/>
              <a:gd name="T27" fmla="*/ 2147483647 h 394"/>
              <a:gd name="T28" fmla="*/ 2147483647 w 190"/>
              <a:gd name="T29" fmla="*/ 2147483647 h 394"/>
              <a:gd name="T30" fmla="*/ 2147483647 w 190"/>
              <a:gd name="T31" fmla="*/ 2147483647 h 394"/>
              <a:gd name="T32" fmla="*/ 2147483647 w 190"/>
              <a:gd name="T33" fmla="*/ 2147483647 h 394"/>
              <a:gd name="T34" fmla="*/ 2147483647 w 190"/>
              <a:gd name="T35" fmla="*/ 2147483647 h 394"/>
              <a:gd name="T36" fmla="*/ 2147483647 w 190"/>
              <a:gd name="T37" fmla="*/ 2147483647 h 394"/>
              <a:gd name="T38" fmla="*/ 2147483647 w 190"/>
              <a:gd name="T39" fmla="*/ 2147483647 h 394"/>
              <a:gd name="T40" fmla="*/ 2147483647 w 190"/>
              <a:gd name="T41" fmla="*/ 2147483647 h 394"/>
              <a:gd name="T42" fmla="*/ 2147483647 w 190"/>
              <a:gd name="T43" fmla="*/ 2147483647 h 394"/>
              <a:gd name="T44" fmla="*/ 2147483647 w 190"/>
              <a:gd name="T45" fmla="*/ 2147483647 h 394"/>
              <a:gd name="T46" fmla="*/ 2147483647 w 190"/>
              <a:gd name="T47" fmla="*/ 2147483647 h 394"/>
              <a:gd name="T48" fmla="*/ 2147483647 w 190"/>
              <a:gd name="T49" fmla="*/ 2147483647 h 394"/>
              <a:gd name="T50" fmla="*/ 2147483647 w 190"/>
              <a:gd name="T51" fmla="*/ 2147483647 h 394"/>
              <a:gd name="T52" fmla="*/ 2147483647 w 190"/>
              <a:gd name="T53" fmla="*/ 2147483647 h 394"/>
              <a:gd name="T54" fmla="*/ 2147483647 w 190"/>
              <a:gd name="T55" fmla="*/ 2147483647 h 394"/>
              <a:gd name="T56" fmla="*/ 2147483647 w 190"/>
              <a:gd name="T57" fmla="*/ 2147483647 h 394"/>
              <a:gd name="T58" fmla="*/ 2147483647 w 190"/>
              <a:gd name="T59" fmla="*/ 2147483647 h 394"/>
              <a:gd name="T60" fmla="*/ 2147483647 w 190"/>
              <a:gd name="T61" fmla="*/ 2147483647 h 394"/>
              <a:gd name="T62" fmla="*/ 2147483647 w 190"/>
              <a:gd name="T63" fmla="*/ 2147483647 h 394"/>
              <a:gd name="T64" fmla="*/ 2147483647 w 190"/>
              <a:gd name="T65" fmla="*/ 2147483647 h 394"/>
              <a:gd name="T66" fmla="*/ 2147483647 w 190"/>
              <a:gd name="T67" fmla="*/ 2147483647 h 394"/>
              <a:gd name="T68" fmla="*/ 2147483647 w 190"/>
              <a:gd name="T69" fmla="*/ 2147483647 h 394"/>
              <a:gd name="T70" fmla="*/ 2147483647 w 190"/>
              <a:gd name="T71" fmla="*/ 2147483647 h 394"/>
              <a:gd name="T72" fmla="*/ 2147483647 w 190"/>
              <a:gd name="T73" fmla="*/ 2147483647 h 394"/>
              <a:gd name="T74" fmla="*/ 2147483647 w 190"/>
              <a:gd name="T75" fmla="*/ 2147483647 h 394"/>
              <a:gd name="T76" fmla="*/ 2147483647 w 190"/>
              <a:gd name="T77" fmla="*/ 2147483647 h 394"/>
              <a:gd name="T78" fmla="*/ 2147483647 w 190"/>
              <a:gd name="T79" fmla="*/ 2147483647 h 394"/>
              <a:gd name="T80" fmla="*/ 2147483647 w 190"/>
              <a:gd name="T81" fmla="*/ 2147483647 h 394"/>
              <a:gd name="T82" fmla="*/ 2147483647 w 190"/>
              <a:gd name="T83" fmla="*/ 2147483647 h 394"/>
              <a:gd name="T84" fmla="*/ 2147483647 w 190"/>
              <a:gd name="T85" fmla="*/ 2147483647 h 394"/>
              <a:gd name="T86" fmla="*/ 2147483647 w 190"/>
              <a:gd name="T87" fmla="*/ 2147483647 h 394"/>
              <a:gd name="T88" fmla="*/ 2147483647 w 190"/>
              <a:gd name="T89" fmla="*/ 2147483647 h 394"/>
              <a:gd name="T90" fmla="*/ 2147483647 w 190"/>
              <a:gd name="T91" fmla="*/ 2147483647 h 394"/>
              <a:gd name="T92" fmla="*/ 2147483647 w 190"/>
              <a:gd name="T93" fmla="*/ 2147483647 h 394"/>
              <a:gd name="T94" fmla="*/ 2147483647 w 190"/>
              <a:gd name="T95" fmla="*/ 2147483647 h 394"/>
              <a:gd name="T96" fmla="*/ 2147483647 w 190"/>
              <a:gd name="T97" fmla="*/ 2147483647 h 394"/>
              <a:gd name="T98" fmla="*/ 2147483647 w 190"/>
              <a:gd name="T99" fmla="*/ 2147483647 h 394"/>
              <a:gd name="T100" fmla="*/ 2147483647 w 190"/>
              <a:gd name="T101" fmla="*/ 2147483647 h 394"/>
              <a:gd name="T102" fmla="*/ 2147483647 w 190"/>
              <a:gd name="T103" fmla="*/ 2147483647 h 394"/>
              <a:gd name="T104" fmla="*/ 2147483647 w 190"/>
              <a:gd name="T105" fmla="*/ 2147483647 h 394"/>
              <a:gd name="T106" fmla="*/ 2147483647 w 190"/>
              <a:gd name="T107" fmla="*/ 2147483647 h 394"/>
              <a:gd name="T108" fmla="*/ 2147483647 w 190"/>
              <a:gd name="T109" fmla="*/ 2147483647 h 394"/>
              <a:gd name="T110" fmla="*/ 2147483647 w 190"/>
              <a:gd name="T111" fmla="*/ 2147483647 h 394"/>
              <a:gd name="T112" fmla="*/ 2147483647 w 190"/>
              <a:gd name="T113" fmla="*/ 2147483647 h 394"/>
              <a:gd name="T114" fmla="*/ 2147483647 w 190"/>
              <a:gd name="T115" fmla="*/ 2147483647 h 394"/>
              <a:gd name="T116" fmla="*/ 2147483647 w 190"/>
              <a:gd name="T117" fmla="*/ 2147483647 h 3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0"/>
              <a:gd name="T178" fmla="*/ 0 h 394"/>
              <a:gd name="T179" fmla="*/ 190 w 190"/>
              <a:gd name="T180" fmla="*/ 394 h 39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0" h="394">
                <a:moveTo>
                  <a:pt x="0" y="0"/>
                </a:moveTo>
                <a:lnTo>
                  <a:pt x="0" y="2"/>
                </a:lnTo>
                <a:lnTo>
                  <a:pt x="0" y="6"/>
                </a:lnTo>
                <a:lnTo>
                  <a:pt x="0" y="14"/>
                </a:lnTo>
                <a:lnTo>
                  <a:pt x="0" y="24"/>
                </a:lnTo>
                <a:lnTo>
                  <a:pt x="2" y="34"/>
                </a:lnTo>
                <a:lnTo>
                  <a:pt x="2" y="48"/>
                </a:lnTo>
                <a:lnTo>
                  <a:pt x="2" y="60"/>
                </a:lnTo>
                <a:lnTo>
                  <a:pt x="4" y="74"/>
                </a:lnTo>
                <a:lnTo>
                  <a:pt x="4" y="84"/>
                </a:lnTo>
                <a:lnTo>
                  <a:pt x="6" y="96"/>
                </a:lnTo>
                <a:lnTo>
                  <a:pt x="6" y="106"/>
                </a:lnTo>
                <a:lnTo>
                  <a:pt x="8" y="114"/>
                </a:lnTo>
                <a:lnTo>
                  <a:pt x="10" y="124"/>
                </a:lnTo>
                <a:lnTo>
                  <a:pt x="12" y="132"/>
                </a:lnTo>
                <a:lnTo>
                  <a:pt x="14" y="140"/>
                </a:lnTo>
                <a:lnTo>
                  <a:pt x="16" y="150"/>
                </a:lnTo>
                <a:lnTo>
                  <a:pt x="18" y="158"/>
                </a:lnTo>
                <a:lnTo>
                  <a:pt x="20" y="166"/>
                </a:lnTo>
                <a:lnTo>
                  <a:pt x="24" y="176"/>
                </a:lnTo>
                <a:lnTo>
                  <a:pt x="26" y="186"/>
                </a:lnTo>
                <a:lnTo>
                  <a:pt x="30" y="196"/>
                </a:lnTo>
                <a:lnTo>
                  <a:pt x="34" y="206"/>
                </a:lnTo>
                <a:lnTo>
                  <a:pt x="38" y="214"/>
                </a:lnTo>
                <a:lnTo>
                  <a:pt x="42" y="224"/>
                </a:lnTo>
                <a:lnTo>
                  <a:pt x="46" y="234"/>
                </a:lnTo>
                <a:lnTo>
                  <a:pt x="50" y="242"/>
                </a:lnTo>
                <a:lnTo>
                  <a:pt x="54" y="252"/>
                </a:lnTo>
                <a:lnTo>
                  <a:pt x="58" y="260"/>
                </a:lnTo>
                <a:lnTo>
                  <a:pt x="62" y="266"/>
                </a:lnTo>
                <a:lnTo>
                  <a:pt x="64" y="274"/>
                </a:lnTo>
                <a:lnTo>
                  <a:pt x="68" y="280"/>
                </a:lnTo>
                <a:lnTo>
                  <a:pt x="72" y="288"/>
                </a:lnTo>
                <a:lnTo>
                  <a:pt x="76" y="294"/>
                </a:lnTo>
                <a:lnTo>
                  <a:pt x="80" y="300"/>
                </a:lnTo>
                <a:lnTo>
                  <a:pt x="86" y="306"/>
                </a:lnTo>
                <a:lnTo>
                  <a:pt x="90" y="312"/>
                </a:lnTo>
                <a:lnTo>
                  <a:pt x="94" y="318"/>
                </a:lnTo>
                <a:lnTo>
                  <a:pt x="98" y="324"/>
                </a:lnTo>
                <a:lnTo>
                  <a:pt x="102" y="330"/>
                </a:lnTo>
                <a:lnTo>
                  <a:pt x="108" y="334"/>
                </a:lnTo>
                <a:lnTo>
                  <a:pt x="112" y="338"/>
                </a:lnTo>
                <a:lnTo>
                  <a:pt x="116" y="342"/>
                </a:lnTo>
                <a:lnTo>
                  <a:pt x="120" y="346"/>
                </a:lnTo>
                <a:lnTo>
                  <a:pt x="124" y="350"/>
                </a:lnTo>
                <a:lnTo>
                  <a:pt x="128" y="354"/>
                </a:lnTo>
                <a:lnTo>
                  <a:pt x="132" y="356"/>
                </a:lnTo>
                <a:lnTo>
                  <a:pt x="138" y="360"/>
                </a:lnTo>
                <a:lnTo>
                  <a:pt x="142" y="364"/>
                </a:lnTo>
                <a:lnTo>
                  <a:pt x="148" y="368"/>
                </a:lnTo>
                <a:lnTo>
                  <a:pt x="156" y="372"/>
                </a:lnTo>
                <a:lnTo>
                  <a:pt x="162" y="378"/>
                </a:lnTo>
                <a:lnTo>
                  <a:pt x="170" y="382"/>
                </a:lnTo>
                <a:lnTo>
                  <a:pt x="178" y="386"/>
                </a:lnTo>
                <a:lnTo>
                  <a:pt x="184" y="390"/>
                </a:lnTo>
                <a:lnTo>
                  <a:pt x="188" y="392"/>
                </a:lnTo>
                <a:lnTo>
                  <a:pt x="190" y="39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79" name="Freeform 37"/>
          <p:cNvSpPr>
            <a:spLocks/>
          </p:cNvSpPr>
          <p:nvPr/>
        </p:nvSpPr>
        <p:spPr bwMode="auto">
          <a:xfrm>
            <a:off x="5511800" y="1897063"/>
            <a:ext cx="3022600" cy="855662"/>
          </a:xfrm>
          <a:custGeom>
            <a:avLst/>
            <a:gdLst>
              <a:gd name="T0" fmla="*/ 0 w 1302"/>
              <a:gd name="T1" fmla="*/ 0 h 342"/>
              <a:gd name="T2" fmla="*/ 2147483647 w 1302"/>
              <a:gd name="T3" fmla="*/ 2147483647 h 342"/>
              <a:gd name="T4" fmla="*/ 2147483647 w 1302"/>
              <a:gd name="T5" fmla="*/ 2147483647 h 342"/>
              <a:gd name="T6" fmla="*/ 2147483647 w 1302"/>
              <a:gd name="T7" fmla="*/ 2147483647 h 342"/>
              <a:gd name="T8" fmla="*/ 2147483647 w 1302"/>
              <a:gd name="T9" fmla="*/ 2147483647 h 342"/>
              <a:gd name="T10" fmla="*/ 2147483647 w 1302"/>
              <a:gd name="T11" fmla="*/ 2147483647 h 342"/>
              <a:gd name="T12" fmla="*/ 2147483647 w 1302"/>
              <a:gd name="T13" fmla="*/ 2147483647 h 342"/>
              <a:gd name="T14" fmla="*/ 2147483647 w 1302"/>
              <a:gd name="T15" fmla="*/ 2147483647 h 342"/>
              <a:gd name="T16" fmla="*/ 2147483647 w 1302"/>
              <a:gd name="T17" fmla="*/ 2147483647 h 342"/>
              <a:gd name="T18" fmla="*/ 2147483647 w 1302"/>
              <a:gd name="T19" fmla="*/ 2147483647 h 342"/>
              <a:gd name="T20" fmla="*/ 2147483647 w 1302"/>
              <a:gd name="T21" fmla="*/ 2147483647 h 342"/>
              <a:gd name="T22" fmla="*/ 2147483647 w 1302"/>
              <a:gd name="T23" fmla="*/ 2147483647 h 342"/>
              <a:gd name="T24" fmla="*/ 2147483647 w 1302"/>
              <a:gd name="T25" fmla="*/ 2147483647 h 342"/>
              <a:gd name="T26" fmla="*/ 2147483647 w 1302"/>
              <a:gd name="T27" fmla="*/ 2147483647 h 342"/>
              <a:gd name="T28" fmla="*/ 2147483647 w 1302"/>
              <a:gd name="T29" fmla="*/ 2147483647 h 342"/>
              <a:gd name="T30" fmla="*/ 2147483647 w 1302"/>
              <a:gd name="T31" fmla="*/ 2147483647 h 342"/>
              <a:gd name="T32" fmla="*/ 2147483647 w 1302"/>
              <a:gd name="T33" fmla="*/ 2147483647 h 342"/>
              <a:gd name="T34" fmla="*/ 2147483647 w 1302"/>
              <a:gd name="T35" fmla="*/ 2147483647 h 342"/>
              <a:gd name="T36" fmla="*/ 2147483647 w 1302"/>
              <a:gd name="T37" fmla="*/ 2147483647 h 342"/>
              <a:gd name="T38" fmla="*/ 2147483647 w 1302"/>
              <a:gd name="T39" fmla="*/ 2147483647 h 342"/>
              <a:gd name="T40" fmla="*/ 2147483647 w 1302"/>
              <a:gd name="T41" fmla="*/ 2147483647 h 342"/>
              <a:gd name="T42" fmla="*/ 2147483647 w 1302"/>
              <a:gd name="T43" fmla="*/ 2147483647 h 342"/>
              <a:gd name="T44" fmla="*/ 2147483647 w 1302"/>
              <a:gd name="T45" fmla="*/ 2147483647 h 342"/>
              <a:gd name="T46" fmla="*/ 2147483647 w 1302"/>
              <a:gd name="T47" fmla="*/ 2147483647 h 342"/>
              <a:gd name="T48" fmla="*/ 2147483647 w 1302"/>
              <a:gd name="T49" fmla="*/ 2147483647 h 342"/>
              <a:gd name="T50" fmla="*/ 2147483647 w 1302"/>
              <a:gd name="T51" fmla="*/ 2147483647 h 342"/>
              <a:gd name="T52" fmla="*/ 2147483647 w 1302"/>
              <a:gd name="T53" fmla="*/ 2147483647 h 342"/>
              <a:gd name="T54" fmla="*/ 2147483647 w 1302"/>
              <a:gd name="T55" fmla="*/ 2147483647 h 342"/>
              <a:gd name="T56" fmla="*/ 2147483647 w 1302"/>
              <a:gd name="T57" fmla="*/ 2147483647 h 342"/>
              <a:gd name="T58" fmla="*/ 2147483647 w 1302"/>
              <a:gd name="T59" fmla="*/ 2147483647 h 342"/>
              <a:gd name="T60" fmla="*/ 2147483647 w 1302"/>
              <a:gd name="T61" fmla="*/ 2147483647 h 342"/>
              <a:gd name="T62" fmla="*/ 2147483647 w 1302"/>
              <a:gd name="T63" fmla="*/ 2147483647 h 342"/>
              <a:gd name="T64" fmla="*/ 2147483647 w 1302"/>
              <a:gd name="T65" fmla="*/ 2147483647 h 342"/>
              <a:gd name="T66" fmla="*/ 2147483647 w 1302"/>
              <a:gd name="T67" fmla="*/ 2147483647 h 342"/>
              <a:gd name="T68" fmla="*/ 2147483647 w 1302"/>
              <a:gd name="T69" fmla="*/ 2147483647 h 342"/>
              <a:gd name="T70" fmla="*/ 2147483647 w 1302"/>
              <a:gd name="T71" fmla="*/ 2147483647 h 342"/>
              <a:gd name="T72" fmla="*/ 2147483647 w 1302"/>
              <a:gd name="T73" fmla="*/ 2147483647 h 342"/>
              <a:gd name="T74" fmla="*/ 2147483647 w 1302"/>
              <a:gd name="T75" fmla="*/ 2147483647 h 342"/>
              <a:gd name="T76" fmla="*/ 2147483647 w 1302"/>
              <a:gd name="T77" fmla="*/ 2147483647 h 342"/>
              <a:gd name="T78" fmla="*/ 2147483647 w 1302"/>
              <a:gd name="T79" fmla="*/ 2147483647 h 342"/>
              <a:gd name="T80" fmla="*/ 2147483647 w 1302"/>
              <a:gd name="T81" fmla="*/ 2147483647 h 342"/>
              <a:gd name="T82" fmla="*/ 2147483647 w 1302"/>
              <a:gd name="T83" fmla="*/ 2147483647 h 342"/>
              <a:gd name="T84" fmla="*/ 2147483647 w 1302"/>
              <a:gd name="T85" fmla="*/ 2147483647 h 342"/>
              <a:gd name="T86" fmla="*/ 2147483647 w 1302"/>
              <a:gd name="T87" fmla="*/ 2147483647 h 342"/>
              <a:gd name="T88" fmla="*/ 2147483647 w 1302"/>
              <a:gd name="T89" fmla="*/ 2147483647 h 342"/>
              <a:gd name="T90" fmla="*/ 2147483647 w 1302"/>
              <a:gd name="T91" fmla="*/ 2147483647 h 342"/>
              <a:gd name="T92" fmla="*/ 2147483647 w 1302"/>
              <a:gd name="T93" fmla="*/ 2147483647 h 342"/>
              <a:gd name="T94" fmla="*/ 2147483647 w 1302"/>
              <a:gd name="T95" fmla="*/ 2147483647 h 342"/>
              <a:gd name="T96" fmla="*/ 2147483647 w 1302"/>
              <a:gd name="T97" fmla="*/ 2147483647 h 342"/>
              <a:gd name="T98" fmla="*/ 2147483647 w 1302"/>
              <a:gd name="T99" fmla="*/ 2147483647 h 342"/>
              <a:gd name="T100" fmla="*/ 2147483647 w 1302"/>
              <a:gd name="T101" fmla="*/ 2147483647 h 342"/>
              <a:gd name="T102" fmla="*/ 2147483647 w 1302"/>
              <a:gd name="T103" fmla="*/ 2147483647 h 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02"/>
              <a:gd name="T157" fmla="*/ 0 h 342"/>
              <a:gd name="T158" fmla="*/ 1302 w 1302"/>
              <a:gd name="T159" fmla="*/ 342 h 34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02" h="34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6" y="4"/>
                </a:lnTo>
                <a:lnTo>
                  <a:pt x="14" y="10"/>
                </a:lnTo>
                <a:lnTo>
                  <a:pt x="22" y="16"/>
                </a:lnTo>
                <a:lnTo>
                  <a:pt x="32" y="24"/>
                </a:lnTo>
                <a:lnTo>
                  <a:pt x="46" y="36"/>
                </a:lnTo>
                <a:lnTo>
                  <a:pt x="62" y="46"/>
                </a:lnTo>
                <a:lnTo>
                  <a:pt x="78" y="60"/>
                </a:lnTo>
                <a:lnTo>
                  <a:pt x="96" y="72"/>
                </a:lnTo>
                <a:lnTo>
                  <a:pt x="114" y="86"/>
                </a:lnTo>
                <a:lnTo>
                  <a:pt x="132" y="100"/>
                </a:lnTo>
                <a:lnTo>
                  <a:pt x="150" y="114"/>
                </a:lnTo>
                <a:lnTo>
                  <a:pt x="168" y="128"/>
                </a:lnTo>
                <a:lnTo>
                  <a:pt x="186" y="140"/>
                </a:lnTo>
                <a:lnTo>
                  <a:pt x="202" y="152"/>
                </a:lnTo>
                <a:lnTo>
                  <a:pt x="218" y="164"/>
                </a:lnTo>
                <a:lnTo>
                  <a:pt x="234" y="174"/>
                </a:lnTo>
                <a:lnTo>
                  <a:pt x="248" y="184"/>
                </a:lnTo>
                <a:lnTo>
                  <a:pt x="260" y="194"/>
                </a:lnTo>
                <a:lnTo>
                  <a:pt x="274" y="202"/>
                </a:lnTo>
                <a:lnTo>
                  <a:pt x="286" y="210"/>
                </a:lnTo>
                <a:lnTo>
                  <a:pt x="298" y="218"/>
                </a:lnTo>
                <a:lnTo>
                  <a:pt x="308" y="224"/>
                </a:lnTo>
                <a:lnTo>
                  <a:pt x="320" y="232"/>
                </a:lnTo>
                <a:lnTo>
                  <a:pt x="330" y="238"/>
                </a:lnTo>
                <a:lnTo>
                  <a:pt x="340" y="244"/>
                </a:lnTo>
                <a:lnTo>
                  <a:pt x="352" y="250"/>
                </a:lnTo>
                <a:lnTo>
                  <a:pt x="364" y="256"/>
                </a:lnTo>
                <a:lnTo>
                  <a:pt x="378" y="262"/>
                </a:lnTo>
                <a:lnTo>
                  <a:pt x="390" y="268"/>
                </a:lnTo>
                <a:lnTo>
                  <a:pt x="402" y="274"/>
                </a:lnTo>
                <a:lnTo>
                  <a:pt x="414" y="280"/>
                </a:lnTo>
                <a:lnTo>
                  <a:pt x="428" y="284"/>
                </a:lnTo>
                <a:lnTo>
                  <a:pt x="440" y="290"/>
                </a:lnTo>
                <a:lnTo>
                  <a:pt x="454" y="294"/>
                </a:lnTo>
                <a:lnTo>
                  <a:pt x="466" y="298"/>
                </a:lnTo>
                <a:lnTo>
                  <a:pt x="480" y="304"/>
                </a:lnTo>
                <a:lnTo>
                  <a:pt x="492" y="306"/>
                </a:lnTo>
                <a:lnTo>
                  <a:pt x="504" y="310"/>
                </a:lnTo>
                <a:lnTo>
                  <a:pt x="518" y="314"/>
                </a:lnTo>
                <a:lnTo>
                  <a:pt x="530" y="318"/>
                </a:lnTo>
                <a:lnTo>
                  <a:pt x="540" y="320"/>
                </a:lnTo>
                <a:lnTo>
                  <a:pt x="552" y="324"/>
                </a:lnTo>
                <a:lnTo>
                  <a:pt x="562" y="326"/>
                </a:lnTo>
                <a:lnTo>
                  <a:pt x="574" y="328"/>
                </a:lnTo>
                <a:lnTo>
                  <a:pt x="584" y="330"/>
                </a:lnTo>
                <a:lnTo>
                  <a:pt x="592" y="332"/>
                </a:lnTo>
                <a:lnTo>
                  <a:pt x="602" y="334"/>
                </a:lnTo>
                <a:lnTo>
                  <a:pt x="612" y="336"/>
                </a:lnTo>
                <a:lnTo>
                  <a:pt x="620" y="336"/>
                </a:lnTo>
                <a:lnTo>
                  <a:pt x="630" y="338"/>
                </a:lnTo>
                <a:lnTo>
                  <a:pt x="638" y="340"/>
                </a:lnTo>
                <a:lnTo>
                  <a:pt x="648" y="340"/>
                </a:lnTo>
                <a:lnTo>
                  <a:pt x="656" y="340"/>
                </a:lnTo>
                <a:lnTo>
                  <a:pt x="666" y="342"/>
                </a:lnTo>
                <a:lnTo>
                  <a:pt x="676" y="342"/>
                </a:lnTo>
                <a:lnTo>
                  <a:pt x="686" y="342"/>
                </a:lnTo>
                <a:lnTo>
                  <a:pt x="694" y="342"/>
                </a:lnTo>
                <a:lnTo>
                  <a:pt x="704" y="340"/>
                </a:lnTo>
                <a:lnTo>
                  <a:pt x="716" y="340"/>
                </a:lnTo>
                <a:lnTo>
                  <a:pt x="726" y="338"/>
                </a:lnTo>
                <a:lnTo>
                  <a:pt x="736" y="336"/>
                </a:lnTo>
                <a:lnTo>
                  <a:pt x="748" y="334"/>
                </a:lnTo>
                <a:lnTo>
                  <a:pt x="758" y="330"/>
                </a:lnTo>
                <a:lnTo>
                  <a:pt x="770" y="328"/>
                </a:lnTo>
                <a:lnTo>
                  <a:pt x="782" y="324"/>
                </a:lnTo>
                <a:lnTo>
                  <a:pt x="794" y="320"/>
                </a:lnTo>
                <a:lnTo>
                  <a:pt x="806" y="314"/>
                </a:lnTo>
                <a:lnTo>
                  <a:pt x="818" y="310"/>
                </a:lnTo>
                <a:lnTo>
                  <a:pt x="830" y="304"/>
                </a:lnTo>
                <a:lnTo>
                  <a:pt x="844" y="298"/>
                </a:lnTo>
                <a:lnTo>
                  <a:pt x="856" y="292"/>
                </a:lnTo>
                <a:lnTo>
                  <a:pt x="866" y="286"/>
                </a:lnTo>
                <a:lnTo>
                  <a:pt x="876" y="280"/>
                </a:lnTo>
                <a:lnTo>
                  <a:pt x="886" y="276"/>
                </a:lnTo>
                <a:lnTo>
                  <a:pt x="898" y="270"/>
                </a:lnTo>
                <a:lnTo>
                  <a:pt x="910" y="264"/>
                </a:lnTo>
                <a:lnTo>
                  <a:pt x="922" y="256"/>
                </a:lnTo>
                <a:lnTo>
                  <a:pt x="934" y="248"/>
                </a:lnTo>
                <a:lnTo>
                  <a:pt x="948" y="240"/>
                </a:lnTo>
                <a:lnTo>
                  <a:pt x="962" y="232"/>
                </a:lnTo>
                <a:lnTo>
                  <a:pt x="978" y="222"/>
                </a:lnTo>
                <a:lnTo>
                  <a:pt x="996" y="212"/>
                </a:lnTo>
                <a:lnTo>
                  <a:pt x="1012" y="202"/>
                </a:lnTo>
                <a:lnTo>
                  <a:pt x="1032" y="190"/>
                </a:lnTo>
                <a:lnTo>
                  <a:pt x="1052" y="178"/>
                </a:lnTo>
                <a:lnTo>
                  <a:pt x="1072" y="164"/>
                </a:lnTo>
                <a:lnTo>
                  <a:pt x="1094" y="152"/>
                </a:lnTo>
                <a:lnTo>
                  <a:pt x="1116" y="138"/>
                </a:lnTo>
                <a:lnTo>
                  <a:pt x="1138" y="124"/>
                </a:lnTo>
                <a:lnTo>
                  <a:pt x="1160" y="110"/>
                </a:lnTo>
                <a:lnTo>
                  <a:pt x="1182" y="96"/>
                </a:lnTo>
                <a:lnTo>
                  <a:pt x="1202" y="82"/>
                </a:lnTo>
                <a:lnTo>
                  <a:pt x="1222" y="70"/>
                </a:lnTo>
                <a:lnTo>
                  <a:pt x="1240" y="58"/>
                </a:lnTo>
                <a:lnTo>
                  <a:pt x="1256" y="48"/>
                </a:lnTo>
                <a:lnTo>
                  <a:pt x="1270" y="40"/>
                </a:lnTo>
                <a:lnTo>
                  <a:pt x="1282" y="32"/>
                </a:lnTo>
                <a:lnTo>
                  <a:pt x="1290" y="28"/>
                </a:lnTo>
                <a:lnTo>
                  <a:pt x="1296" y="22"/>
                </a:lnTo>
                <a:lnTo>
                  <a:pt x="1300" y="20"/>
                </a:lnTo>
                <a:lnTo>
                  <a:pt x="1302" y="18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0" name="Freeform 38"/>
          <p:cNvSpPr>
            <a:spLocks/>
          </p:cNvSpPr>
          <p:nvPr/>
        </p:nvSpPr>
        <p:spPr bwMode="auto">
          <a:xfrm>
            <a:off x="7975600" y="2243138"/>
            <a:ext cx="88900" cy="952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20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18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1" name="Freeform 39"/>
          <p:cNvSpPr>
            <a:spLocks/>
          </p:cNvSpPr>
          <p:nvPr/>
        </p:nvSpPr>
        <p:spPr bwMode="auto">
          <a:xfrm>
            <a:off x="7975600" y="2243138"/>
            <a:ext cx="88900" cy="952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20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18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2" name="Freeform 40"/>
          <p:cNvSpPr>
            <a:spLocks/>
          </p:cNvSpPr>
          <p:nvPr/>
        </p:nvSpPr>
        <p:spPr bwMode="auto">
          <a:xfrm>
            <a:off x="7461250" y="2573338"/>
            <a:ext cx="87313" cy="952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3" name="Freeform 41"/>
          <p:cNvSpPr>
            <a:spLocks/>
          </p:cNvSpPr>
          <p:nvPr/>
        </p:nvSpPr>
        <p:spPr bwMode="auto">
          <a:xfrm>
            <a:off x="7461250" y="2573338"/>
            <a:ext cx="87313" cy="952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4" name="Freeform 42"/>
          <p:cNvSpPr>
            <a:spLocks/>
          </p:cNvSpPr>
          <p:nvPr/>
        </p:nvSpPr>
        <p:spPr bwMode="auto">
          <a:xfrm>
            <a:off x="7000875" y="2703513"/>
            <a:ext cx="88900" cy="952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5" name="Freeform 43"/>
          <p:cNvSpPr>
            <a:spLocks/>
          </p:cNvSpPr>
          <p:nvPr/>
        </p:nvSpPr>
        <p:spPr bwMode="auto">
          <a:xfrm>
            <a:off x="7000875" y="2703513"/>
            <a:ext cx="88900" cy="952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6" name="Freeform 44"/>
          <p:cNvSpPr>
            <a:spLocks/>
          </p:cNvSpPr>
          <p:nvPr/>
        </p:nvSpPr>
        <p:spPr bwMode="auto">
          <a:xfrm>
            <a:off x="6430963" y="2568575"/>
            <a:ext cx="82550" cy="95250"/>
          </a:xfrm>
          <a:custGeom>
            <a:avLst/>
            <a:gdLst>
              <a:gd name="T0" fmla="*/ 2147483647 w 36"/>
              <a:gd name="T1" fmla="*/ 2147483647 h 38"/>
              <a:gd name="T2" fmla="*/ 2147483647 w 36"/>
              <a:gd name="T3" fmla="*/ 2147483647 h 38"/>
              <a:gd name="T4" fmla="*/ 2147483647 w 36"/>
              <a:gd name="T5" fmla="*/ 2147483647 h 38"/>
              <a:gd name="T6" fmla="*/ 2147483647 w 36"/>
              <a:gd name="T7" fmla="*/ 2147483647 h 38"/>
              <a:gd name="T8" fmla="*/ 2147483647 w 36"/>
              <a:gd name="T9" fmla="*/ 2147483647 h 38"/>
              <a:gd name="T10" fmla="*/ 2147483647 w 36"/>
              <a:gd name="T11" fmla="*/ 2147483647 h 38"/>
              <a:gd name="T12" fmla="*/ 2147483647 w 36"/>
              <a:gd name="T13" fmla="*/ 2147483647 h 38"/>
              <a:gd name="T14" fmla="*/ 0 w 36"/>
              <a:gd name="T15" fmla="*/ 2147483647 h 38"/>
              <a:gd name="T16" fmla="*/ 0 w 36"/>
              <a:gd name="T17" fmla="*/ 2147483647 h 38"/>
              <a:gd name="T18" fmla="*/ 0 w 36"/>
              <a:gd name="T19" fmla="*/ 2147483647 h 38"/>
              <a:gd name="T20" fmla="*/ 2147483647 w 36"/>
              <a:gd name="T21" fmla="*/ 2147483647 h 38"/>
              <a:gd name="T22" fmla="*/ 2147483647 w 36"/>
              <a:gd name="T23" fmla="*/ 2147483647 h 38"/>
              <a:gd name="T24" fmla="*/ 2147483647 w 36"/>
              <a:gd name="T25" fmla="*/ 0 h 38"/>
              <a:gd name="T26" fmla="*/ 2147483647 w 36"/>
              <a:gd name="T27" fmla="*/ 2147483647 h 38"/>
              <a:gd name="T28" fmla="*/ 2147483647 w 36"/>
              <a:gd name="T29" fmla="*/ 2147483647 h 38"/>
              <a:gd name="T30" fmla="*/ 2147483647 w 36"/>
              <a:gd name="T31" fmla="*/ 2147483647 h 38"/>
              <a:gd name="T32" fmla="*/ 2147483647 w 3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38"/>
              <a:gd name="T53" fmla="*/ 36 w 3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38">
                <a:moveTo>
                  <a:pt x="36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0" y="26"/>
                </a:lnTo>
                <a:lnTo>
                  <a:pt x="0" y="20"/>
                </a:lnTo>
                <a:lnTo>
                  <a:pt x="0" y="12"/>
                </a:lnTo>
                <a:lnTo>
                  <a:pt x="4" y="6"/>
                </a:lnTo>
                <a:lnTo>
                  <a:pt x="10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6" y="20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7" name="Freeform 45"/>
          <p:cNvSpPr>
            <a:spLocks/>
          </p:cNvSpPr>
          <p:nvPr/>
        </p:nvSpPr>
        <p:spPr bwMode="auto">
          <a:xfrm>
            <a:off x="6430963" y="2568575"/>
            <a:ext cx="82550" cy="95250"/>
          </a:xfrm>
          <a:custGeom>
            <a:avLst/>
            <a:gdLst>
              <a:gd name="T0" fmla="*/ 2147483647 w 36"/>
              <a:gd name="T1" fmla="*/ 2147483647 h 38"/>
              <a:gd name="T2" fmla="*/ 2147483647 w 36"/>
              <a:gd name="T3" fmla="*/ 2147483647 h 38"/>
              <a:gd name="T4" fmla="*/ 2147483647 w 36"/>
              <a:gd name="T5" fmla="*/ 2147483647 h 38"/>
              <a:gd name="T6" fmla="*/ 2147483647 w 36"/>
              <a:gd name="T7" fmla="*/ 2147483647 h 38"/>
              <a:gd name="T8" fmla="*/ 2147483647 w 36"/>
              <a:gd name="T9" fmla="*/ 2147483647 h 38"/>
              <a:gd name="T10" fmla="*/ 2147483647 w 36"/>
              <a:gd name="T11" fmla="*/ 2147483647 h 38"/>
              <a:gd name="T12" fmla="*/ 2147483647 w 36"/>
              <a:gd name="T13" fmla="*/ 2147483647 h 38"/>
              <a:gd name="T14" fmla="*/ 0 w 36"/>
              <a:gd name="T15" fmla="*/ 2147483647 h 38"/>
              <a:gd name="T16" fmla="*/ 0 w 36"/>
              <a:gd name="T17" fmla="*/ 2147483647 h 38"/>
              <a:gd name="T18" fmla="*/ 0 w 36"/>
              <a:gd name="T19" fmla="*/ 2147483647 h 38"/>
              <a:gd name="T20" fmla="*/ 2147483647 w 36"/>
              <a:gd name="T21" fmla="*/ 2147483647 h 38"/>
              <a:gd name="T22" fmla="*/ 2147483647 w 36"/>
              <a:gd name="T23" fmla="*/ 2147483647 h 38"/>
              <a:gd name="T24" fmla="*/ 2147483647 w 36"/>
              <a:gd name="T25" fmla="*/ 0 h 38"/>
              <a:gd name="T26" fmla="*/ 2147483647 w 36"/>
              <a:gd name="T27" fmla="*/ 2147483647 h 38"/>
              <a:gd name="T28" fmla="*/ 2147483647 w 36"/>
              <a:gd name="T29" fmla="*/ 2147483647 h 38"/>
              <a:gd name="T30" fmla="*/ 2147483647 w 36"/>
              <a:gd name="T31" fmla="*/ 2147483647 h 38"/>
              <a:gd name="T32" fmla="*/ 2147483647 w 3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38"/>
              <a:gd name="T53" fmla="*/ 36 w 3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38">
                <a:moveTo>
                  <a:pt x="36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0" y="26"/>
                </a:lnTo>
                <a:lnTo>
                  <a:pt x="0" y="20"/>
                </a:lnTo>
                <a:lnTo>
                  <a:pt x="0" y="12"/>
                </a:lnTo>
                <a:lnTo>
                  <a:pt x="4" y="6"/>
                </a:lnTo>
                <a:lnTo>
                  <a:pt x="10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6" y="2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8" name="Freeform 46"/>
          <p:cNvSpPr>
            <a:spLocks/>
          </p:cNvSpPr>
          <p:nvPr/>
        </p:nvSpPr>
        <p:spPr bwMode="auto">
          <a:xfrm>
            <a:off x="5924550" y="2212975"/>
            <a:ext cx="87313" cy="952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89" name="Freeform 47"/>
          <p:cNvSpPr>
            <a:spLocks/>
          </p:cNvSpPr>
          <p:nvPr/>
        </p:nvSpPr>
        <p:spPr bwMode="auto">
          <a:xfrm>
            <a:off x="5924550" y="2212975"/>
            <a:ext cx="87313" cy="952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0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38"/>
              <a:gd name="T53" fmla="*/ 38 w 38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38">
                <a:moveTo>
                  <a:pt x="38" y="20"/>
                </a:moveTo>
                <a:lnTo>
                  <a:pt x="36" y="26"/>
                </a:lnTo>
                <a:lnTo>
                  <a:pt x="32" y="32"/>
                </a:lnTo>
                <a:lnTo>
                  <a:pt x="26" y="36"/>
                </a:lnTo>
                <a:lnTo>
                  <a:pt x="18" y="38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8" y="2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990" name="Text Box 48"/>
          <p:cNvSpPr txBox="1">
            <a:spLocks noChangeArrowheads="1"/>
          </p:cNvSpPr>
          <p:nvPr/>
        </p:nvSpPr>
        <p:spPr bwMode="auto">
          <a:xfrm>
            <a:off x="6737350" y="2819400"/>
            <a:ext cx="603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Fold</a:t>
            </a:r>
          </a:p>
        </p:txBody>
      </p:sp>
      <p:sp>
        <p:nvSpPr>
          <p:cNvPr id="82991" name="Text Box 49"/>
          <p:cNvSpPr txBox="1">
            <a:spLocks noChangeArrowheads="1"/>
          </p:cNvSpPr>
          <p:nvPr/>
        </p:nvSpPr>
        <p:spPr bwMode="auto">
          <a:xfrm>
            <a:off x="5740400" y="762000"/>
            <a:ext cx="2686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Asymptotic curves’ images</a:t>
            </a:r>
          </a:p>
        </p:txBody>
      </p:sp>
      <p:sp>
        <p:nvSpPr>
          <p:cNvPr id="82992" name="AutoShape 50"/>
          <p:cNvSpPr>
            <a:spLocks noChangeArrowheads="1"/>
          </p:cNvSpPr>
          <p:nvPr/>
        </p:nvSpPr>
        <p:spPr bwMode="auto">
          <a:xfrm>
            <a:off x="4114800" y="1974850"/>
            <a:ext cx="1143000" cy="615950"/>
          </a:xfrm>
          <a:prstGeom prst="rightArrow">
            <a:avLst>
              <a:gd name="adj1" fmla="val 50000"/>
              <a:gd name="adj2" fmla="val 46392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2993" name="Text Box 51"/>
          <p:cNvSpPr txBox="1">
            <a:spLocks noChangeArrowheads="1"/>
          </p:cNvSpPr>
          <p:nvPr/>
        </p:nvSpPr>
        <p:spPr bwMode="auto">
          <a:xfrm>
            <a:off x="4210050" y="1360488"/>
            <a:ext cx="742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Gauss</a:t>
            </a:r>
          </a:p>
          <a:p>
            <a:r>
              <a:rPr lang="en-US" sz="1800">
                <a:solidFill>
                  <a:srgbClr val="FFFFFF"/>
                </a:solidFill>
              </a:rPr>
              <a:t>map</a:t>
            </a:r>
          </a:p>
        </p:txBody>
      </p:sp>
      <p:sp>
        <p:nvSpPr>
          <p:cNvPr id="82994" name="Text Box 99"/>
          <p:cNvSpPr txBox="1">
            <a:spLocks noChangeArrowheads="1"/>
          </p:cNvSpPr>
          <p:nvPr/>
        </p:nvSpPr>
        <p:spPr bwMode="auto">
          <a:xfrm>
            <a:off x="450365" y="3810000"/>
            <a:ext cx="85298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Asymptotic directions are self conjugate:  </a:t>
            </a:r>
            <a:r>
              <a:rPr lang="en-US" b="1" i="1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 . </a:t>
            </a:r>
            <a:r>
              <a:rPr lang="en-US" i="1" dirty="0" err="1">
                <a:solidFill>
                  <a:srgbClr val="FFFFFF"/>
                </a:solidFill>
              </a:rPr>
              <a:t>d</a:t>
            </a:r>
            <a:r>
              <a:rPr lang="en-US" b="1" i="1" dirty="0" err="1">
                <a:solidFill>
                  <a:srgbClr val="FFFFFF"/>
                </a:solidFill>
              </a:rPr>
              <a:t>N</a:t>
            </a:r>
            <a:r>
              <a:rPr lang="en-US" dirty="0">
                <a:solidFill>
                  <a:srgbClr val="FFFFFF"/>
                </a:solidFill>
              </a:rPr>
              <a:t> ( </a:t>
            </a:r>
            <a:r>
              <a:rPr lang="en-US" b="1" i="1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 ) = 0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At a parabolic point </a:t>
            </a:r>
            <a:r>
              <a:rPr lang="en-US" i="1" dirty="0" err="1">
                <a:solidFill>
                  <a:srgbClr val="FFFFFF"/>
                </a:solidFill>
              </a:rPr>
              <a:t>d</a:t>
            </a:r>
            <a:r>
              <a:rPr lang="en-US" b="1" i="1" dirty="0" err="1">
                <a:solidFill>
                  <a:srgbClr val="FFFFFF"/>
                </a:solidFill>
              </a:rPr>
              <a:t>N</a:t>
            </a:r>
            <a:r>
              <a:rPr lang="en-US" dirty="0">
                <a:solidFill>
                  <a:srgbClr val="FFFFFF"/>
                </a:solidFill>
              </a:rPr>
              <a:t> ( </a:t>
            </a:r>
            <a:r>
              <a:rPr lang="en-US" b="1" i="1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 ) = 0,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so for any curve</a:t>
            </a:r>
          </a:p>
          <a:p>
            <a:r>
              <a:rPr lang="en-US" b="1" i="1" dirty="0">
                <a:solidFill>
                  <a:srgbClr val="FFFFFF"/>
                </a:solidFill>
              </a:rPr>
              <a:t>          t</a:t>
            </a:r>
            <a:r>
              <a:rPr lang="en-US" dirty="0">
                <a:solidFill>
                  <a:srgbClr val="FFFFFF"/>
                </a:solidFill>
              </a:rPr>
              <a:t> . </a:t>
            </a:r>
            <a:r>
              <a:rPr lang="en-US" dirty="0" err="1">
                <a:solidFill>
                  <a:srgbClr val="FFFFFF"/>
                </a:solidFill>
              </a:rPr>
              <a:t>d</a:t>
            </a:r>
            <a:r>
              <a:rPr lang="en-US" b="1" i="1" dirty="0" err="1">
                <a:solidFill>
                  <a:srgbClr val="FFFFFF"/>
                </a:solidFill>
              </a:rPr>
              <a:t>N</a:t>
            </a:r>
            <a:r>
              <a:rPr lang="en-US" dirty="0">
                <a:solidFill>
                  <a:srgbClr val="FFFFFF"/>
                </a:solidFill>
              </a:rPr>
              <a:t> ( </a:t>
            </a:r>
            <a:r>
              <a:rPr lang="en-US" b="1" i="1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 ) = </a:t>
            </a:r>
            <a:r>
              <a:rPr lang="en-US" b="1" i="1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 . </a:t>
            </a:r>
            <a:r>
              <a:rPr lang="en-US" i="1" dirty="0" err="1">
                <a:solidFill>
                  <a:srgbClr val="FFFFFF"/>
                </a:solidFill>
              </a:rPr>
              <a:t>d</a:t>
            </a:r>
            <a:r>
              <a:rPr lang="en-US" b="1" i="1" dirty="0" err="1">
                <a:solidFill>
                  <a:srgbClr val="FFFFFF"/>
                </a:solidFill>
              </a:rPr>
              <a:t>N</a:t>
            </a:r>
            <a:r>
              <a:rPr lang="en-US" dirty="0">
                <a:solidFill>
                  <a:srgbClr val="FFFFFF"/>
                </a:solidFill>
              </a:rPr>
              <a:t> ( </a:t>
            </a:r>
            <a:r>
              <a:rPr lang="en-US" b="1" i="1" dirty="0">
                <a:solidFill>
                  <a:srgbClr val="FFFFFF"/>
                </a:solidFill>
              </a:rPr>
              <a:t>t</a:t>
            </a:r>
            <a:r>
              <a:rPr lang="en-US" dirty="0">
                <a:solidFill>
                  <a:srgbClr val="FFFFFF"/>
                </a:solidFill>
              </a:rPr>
              <a:t> ) = 0</a:t>
            </a:r>
          </a:p>
          <a:p>
            <a:endParaRPr lang="en-US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In particular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, the Gaussian images of the asymptotic and</a:t>
            </a:r>
          </a:p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 parabolic curves are both orthogonal to  </a:t>
            </a:r>
            <a:r>
              <a:rPr lang="en-US" b="1" i="1" dirty="0" smtClean="0">
                <a:solidFill>
                  <a:srgbClr val="FFFFFF"/>
                </a:solidFill>
              </a:rPr>
              <a:t>a.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26429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Geometry of 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Gauss Map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 flipV="1">
            <a:off x="7467600" y="1579563"/>
            <a:ext cx="223838" cy="26193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7467600" y="1579563"/>
            <a:ext cx="65088" cy="68262"/>
          </a:xfrm>
          <a:custGeom>
            <a:avLst/>
            <a:gdLst>
              <a:gd name="T0" fmla="*/ 2147483647 w 40"/>
              <a:gd name="T1" fmla="*/ 2147483647 h 42"/>
              <a:gd name="T2" fmla="*/ 0 w 40"/>
              <a:gd name="T3" fmla="*/ 0 h 42"/>
              <a:gd name="T4" fmla="*/ 2147483647 w 40"/>
              <a:gd name="T5" fmla="*/ 2147483647 h 42"/>
              <a:gd name="T6" fmla="*/ 0 60000 65536"/>
              <a:gd name="T7" fmla="*/ 0 60000 65536"/>
              <a:gd name="T8" fmla="*/ 0 60000 65536"/>
              <a:gd name="T9" fmla="*/ 0 w 40"/>
              <a:gd name="T10" fmla="*/ 0 h 42"/>
              <a:gd name="T11" fmla="*/ 40 w 40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42">
                <a:moveTo>
                  <a:pt x="22" y="42"/>
                </a:moveTo>
                <a:lnTo>
                  <a:pt x="0" y="0"/>
                </a:lnTo>
                <a:lnTo>
                  <a:pt x="40" y="2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6489700" y="1357313"/>
            <a:ext cx="223838" cy="2222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>
            <a:off x="6643688" y="1357313"/>
            <a:ext cx="69850" cy="68262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0 h 42"/>
              <a:gd name="T4" fmla="*/ 2147483647 w 42"/>
              <a:gd name="T5" fmla="*/ 2147483647 h 42"/>
              <a:gd name="T6" fmla="*/ 0 60000 65536"/>
              <a:gd name="T7" fmla="*/ 0 60000 65536"/>
              <a:gd name="T8" fmla="*/ 0 60000 65536"/>
              <a:gd name="T9" fmla="*/ 0 w 42"/>
              <a:gd name="T10" fmla="*/ 0 h 42"/>
              <a:gd name="T11" fmla="*/ 42 w 4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2">
                <a:moveTo>
                  <a:pt x="0" y="26"/>
                </a:moveTo>
                <a:lnTo>
                  <a:pt x="42" y="0"/>
                </a:lnTo>
                <a:lnTo>
                  <a:pt x="18" y="4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>
            <a:off x="7519988" y="990600"/>
            <a:ext cx="708025" cy="568325"/>
          </a:xfrm>
          <a:custGeom>
            <a:avLst/>
            <a:gdLst>
              <a:gd name="T0" fmla="*/ 0 w 430"/>
              <a:gd name="T1" fmla="*/ 2147483647 h 350"/>
              <a:gd name="T2" fmla="*/ 0 w 430"/>
              <a:gd name="T3" fmla="*/ 2147483647 h 350"/>
              <a:gd name="T4" fmla="*/ 2147483647 w 430"/>
              <a:gd name="T5" fmla="*/ 2147483647 h 350"/>
              <a:gd name="T6" fmla="*/ 2147483647 w 430"/>
              <a:gd name="T7" fmla="*/ 2147483647 h 350"/>
              <a:gd name="T8" fmla="*/ 2147483647 w 430"/>
              <a:gd name="T9" fmla="*/ 2147483647 h 350"/>
              <a:gd name="T10" fmla="*/ 2147483647 w 430"/>
              <a:gd name="T11" fmla="*/ 2147483647 h 350"/>
              <a:gd name="T12" fmla="*/ 2147483647 w 430"/>
              <a:gd name="T13" fmla="*/ 2147483647 h 350"/>
              <a:gd name="T14" fmla="*/ 2147483647 w 430"/>
              <a:gd name="T15" fmla="*/ 2147483647 h 350"/>
              <a:gd name="T16" fmla="*/ 2147483647 w 430"/>
              <a:gd name="T17" fmla="*/ 2147483647 h 350"/>
              <a:gd name="T18" fmla="*/ 2147483647 w 430"/>
              <a:gd name="T19" fmla="*/ 2147483647 h 350"/>
              <a:gd name="T20" fmla="*/ 2147483647 w 430"/>
              <a:gd name="T21" fmla="*/ 2147483647 h 350"/>
              <a:gd name="T22" fmla="*/ 2147483647 w 430"/>
              <a:gd name="T23" fmla="*/ 2147483647 h 350"/>
              <a:gd name="T24" fmla="*/ 2147483647 w 430"/>
              <a:gd name="T25" fmla="*/ 2147483647 h 350"/>
              <a:gd name="T26" fmla="*/ 2147483647 w 430"/>
              <a:gd name="T27" fmla="*/ 2147483647 h 350"/>
              <a:gd name="T28" fmla="*/ 2147483647 w 430"/>
              <a:gd name="T29" fmla="*/ 2147483647 h 350"/>
              <a:gd name="T30" fmla="*/ 2147483647 w 430"/>
              <a:gd name="T31" fmla="*/ 2147483647 h 350"/>
              <a:gd name="T32" fmla="*/ 2147483647 w 430"/>
              <a:gd name="T33" fmla="*/ 2147483647 h 350"/>
              <a:gd name="T34" fmla="*/ 2147483647 w 430"/>
              <a:gd name="T35" fmla="*/ 2147483647 h 350"/>
              <a:gd name="T36" fmla="*/ 2147483647 w 430"/>
              <a:gd name="T37" fmla="*/ 2147483647 h 350"/>
              <a:gd name="T38" fmla="*/ 2147483647 w 430"/>
              <a:gd name="T39" fmla="*/ 2147483647 h 350"/>
              <a:gd name="T40" fmla="*/ 2147483647 w 430"/>
              <a:gd name="T41" fmla="*/ 2147483647 h 350"/>
              <a:gd name="T42" fmla="*/ 2147483647 w 430"/>
              <a:gd name="T43" fmla="*/ 2147483647 h 350"/>
              <a:gd name="T44" fmla="*/ 2147483647 w 430"/>
              <a:gd name="T45" fmla="*/ 2147483647 h 350"/>
              <a:gd name="T46" fmla="*/ 2147483647 w 430"/>
              <a:gd name="T47" fmla="*/ 2147483647 h 350"/>
              <a:gd name="T48" fmla="*/ 2147483647 w 430"/>
              <a:gd name="T49" fmla="*/ 2147483647 h 350"/>
              <a:gd name="T50" fmla="*/ 2147483647 w 430"/>
              <a:gd name="T51" fmla="*/ 2147483647 h 350"/>
              <a:gd name="T52" fmla="*/ 2147483647 w 430"/>
              <a:gd name="T53" fmla="*/ 2147483647 h 350"/>
              <a:gd name="T54" fmla="*/ 2147483647 w 430"/>
              <a:gd name="T55" fmla="*/ 2147483647 h 350"/>
              <a:gd name="T56" fmla="*/ 2147483647 w 430"/>
              <a:gd name="T57" fmla="*/ 2147483647 h 350"/>
              <a:gd name="T58" fmla="*/ 2147483647 w 430"/>
              <a:gd name="T59" fmla="*/ 2147483647 h 350"/>
              <a:gd name="T60" fmla="*/ 2147483647 w 430"/>
              <a:gd name="T61" fmla="*/ 2147483647 h 350"/>
              <a:gd name="T62" fmla="*/ 2147483647 w 430"/>
              <a:gd name="T63" fmla="*/ 2147483647 h 350"/>
              <a:gd name="T64" fmla="*/ 2147483647 w 430"/>
              <a:gd name="T65" fmla="*/ 2147483647 h 350"/>
              <a:gd name="T66" fmla="*/ 2147483647 w 430"/>
              <a:gd name="T67" fmla="*/ 2147483647 h 350"/>
              <a:gd name="T68" fmla="*/ 2147483647 w 430"/>
              <a:gd name="T69" fmla="*/ 2147483647 h 350"/>
              <a:gd name="T70" fmla="*/ 2147483647 w 430"/>
              <a:gd name="T71" fmla="*/ 2147483647 h 350"/>
              <a:gd name="T72" fmla="*/ 2147483647 w 430"/>
              <a:gd name="T73" fmla="*/ 2147483647 h 350"/>
              <a:gd name="T74" fmla="*/ 2147483647 w 430"/>
              <a:gd name="T75" fmla="*/ 2147483647 h 350"/>
              <a:gd name="T76" fmla="*/ 2147483647 w 430"/>
              <a:gd name="T77" fmla="*/ 2147483647 h 350"/>
              <a:gd name="T78" fmla="*/ 2147483647 w 430"/>
              <a:gd name="T79" fmla="*/ 2147483647 h 350"/>
              <a:gd name="T80" fmla="*/ 2147483647 w 430"/>
              <a:gd name="T81" fmla="*/ 2147483647 h 350"/>
              <a:gd name="T82" fmla="*/ 2147483647 w 430"/>
              <a:gd name="T83" fmla="*/ 2147483647 h 350"/>
              <a:gd name="T84" fmla="*/ 2147483647 w 430"/>
              <a:gd name="T85" fmla="*/ 2147483647 h 350"/>
              <a:gd name="T86" fmla="*/ 2147483647 w 430"/>
              <a:gd name="T87" fmla="*/ 2147483647 h 350"/>
              <a:gd name="T88" fmla="*/ 2147483647 w 430"/>
              <a:gd name="T89" fmla="*/ 0 h 3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30"/>
              <a:gd name="T136" fmla="*/ 0 h 350"/>
              <a:gd name="T137" fmla="*/ 430 w 430"/>
              <a:gd name="T138" fmla="*/ 350 h 35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30" h="350">
                <a:moveTo>
                  <a:pt x="0" y="350"/>
                </a:moveTo>
                <a:lnTo>
                  <a:pt x="0" y="348"/>
                </a:lnTo>
                <a:lnTo>
                  <a:pt x="4" y="348"/>
                </a:lnTo>
                <a:lnTo>
                  <a:pt x="8" y="344"/>
                </a:lnTo>
                <a:lnTo>
                  <a:pt x="16" y="338"/>
                </a:lnTo>
                <a:lnTo>
                  <a:pt x="26" y="332"/>
                </a:lnTo>
                <a:lnTo>
                  <a:pt x="40" y="324"/>
                </a:lnTo>
                <a:lnTo>
                  <a:pt x="54" y="314"/>
                </a:lnTo>
                <a:lnTo>
                  <a:pt x="70" y="304"/>
                </a:lnTo>
                <a:lnTo>
                  <a:pt x="88" y="294"/>
                </a:lnTo>
                <a:lnTo>
                  <a:pt x="104" y="282"/>
                </a:lnTo>
                <a:lnTo>
                  <a:pt x="122" y="272"/>
                </a:lnTo>
                <a:lnTo>
                  <a:pt x="140" y="260"/>
                </a:lnTo>
                <a:lnTo>
                  <a:pt x="154" y="250"/>
                </a:lnTo>
                <a:lnTo>
                  <a:pt x="170" y="240"/>
                </a:lnTo>
                <a:lnTo>
                  <a:pt x="184" y="230"/>
                </a:lnTo>
                <a:lnTo>
                  <a:pt x="196" y="222"/>
                </a:lnTo>
                <a:lnTo>
                  <a:pt x="208" y="214"/>
                </a:lnTo>
                <a:lnTo>
                  <a:pt x="220" y="206"/>
                </a:lnTo>
                <a:lnTo>
                  <a:pt x="230" y="198"/>
                </a:lnTo>
                <a:lnTo>
                  <a:pt x="240" y="192"/>
                </a:lnTo>
                <a:lnTo>
                  <a:pt x="248" y="184"/>
                </a:lnTo>
                <a:lnTo>
                  <a:pt x="258" y="178"/>
                </a:lnTo>
                <a:lnTo>
                  <a:pt x="266" y="170"/>
                </a:lnTo>
                <a:lnTo>
                  <a:pt x="274" y="164"/>
                </a:lnTo>
                <a:lnTo>
                  <a:pt x="284" y="156"/>
                </a:lnTo>
                <a:lnTo>
                  <a:pt x="292" y="148"/>
                </a:lnTo>
                <a:lnTo>
                  <a:pt x="300" y="142"/>
                </a:lnTo>
                <a:lnTo>
                  <a:pt x="308" y="134"/>
                </a:lnTo>
                <a:lnTo>
                  <a:pt x="318" y="124"/>
                </a:lnTo>
                <a:lnTo>
                  <a:pt x="326" y="116"/>
                </a:lnTo>
                <a:lnTo>
                  <a:pt x="334" y="106"/>
                </a:lnTo>
                <a:lnTo>
                  <a:pt x="344" y="96"/>
                </a:lnTo>
                <a:lnTo>
                  <a:pt x="354" y="86"/>
                </a:lnTo>
                <a:lnTo>
                  <a:pt x="364" y="74"/>
                </a:lnTo>
                <a:lnTo>
                  <a:pt x="376" y="62"/>
                </a:lnTo>
                <a:lnTo>
                  <a:pt x="386" y="50"/>
                </a:lnTo>
                <a:lnTo>
                  <a:pt x="396" y="40"/>
                </a:lnTo>
                <a:lnTo>
                  <a:pt x="404" y="30"/>
                </a:lnTo>
                <a:lnTo>
                  <a:pt x="412" y="20"/>
                </a:lnTo>
                <a:lnTo>
                  <a:pt x="418" y="12"/>
                </a:lnTo>
                <a:lnTo>
                  <a:pt x="424" y="6"/>
                </a:lnTo>
                <a:lnTo>
                  <a:pt x="428" y="2"/>
                </a:lnTo>
                <a:lnTo>
                  <a:pt x="43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4" name="Freeform 8"/>
          <p:cNvSpPr>
            <a:spLocks/>
          </p:cNvSpPr>
          <p:nvPr/>
        </p:nvSpPr>
        <p:spPr bwMode="auto">
          <a:xfrm>
            <a:off x="7664450" y="1195388"/>
            <a:ext cx="639763" cy="527050"/>
          </a:xfrm>
          <a:custGeom>
            <a:avLst/>
            <a:gdLst>
              <a:gd name="T0" fmla="*/ 0 w 388"/>
              <a:gd name="T1" fmla="*/ 2147483647 h 324"/>
              <a:gd name="T2" fmla="*/ 2147483647 w 388"/>
              <a:gd name="T3" fmla="*/ 2147483647 h 324"/>
              <a:gd name="T4" fmla="*/ 2147483647 w 388"/>
              <a:gd name="T5" fmla="*/ 2147483647 h 324"/>
              <a:gd name="T6" fmla="*/ 2147483647 w 388"/>
              <a:gd name="T7" fmla="*/ 2147483647 h 324"/>
              <a:gd name="T8" fmla="*/ 2147483647 w 388"/>
              <a:gd name="T9" fmla="*/ 2147483647 h 324"/>
              <a:gd name="T10" fmla="*/ 2147483647 w 388"/>
              <a:gd name="T11" fmla="*/ 2147483647 h 324"/>
              <a:gd name="T12" fmla="*/ 2147483647 w 388"/>
              <a:gd name="T13" fmla="*/ 2147483647 h 324"/>
              <a:gd name="T14" fmla="*/ 2147483647 w 388"/>
              <a:gd name="T15" fmla="*/ 2147483647 h 324"/>
              <a:gd name="T16" fmla="*/ 2147483647 w 388"/>
              <a:gd name="T17" fmla="*/ 2147483647 h 324"/>
              <a:gd name="T18" fmla="*/ 2147483647 w 388"/>
              <a:gd name="T19" fmla="*/ 2147483647 h 324"/>
              <a:gd name="T20" fmla="*/ 2147483647 w 388"/>
              <a:gd name="T21" fmla="*/ 2147483647 h 324"/>
              <a:gd name="T22" fmla="*/ 2147483647 w 388"/>
              <a:gd name="T23" fmla="*/ 2147483647 h 324"/>
              <a:gd name="T24" fmla="*/ 2147483647 w 388"/>
              <a:gd name="T25" fmla="*/ 2147483647 h 324"/>
              <a:gd name="T26" fmla="*/ 2147483647 w 388"/>
              <a:gd name="T27" fmla="*/ 2147483647 h 324"/>
              <a:gd name="T28" fmla="*/ 2147483647 w 388"/>
              <a:gd name="T29" fmla="*/ 2147483647 h 324"/>
              <a:gd name="T30" fmla="*/ 2147483647 w 388"/>
              <a:gd name="T31" fmla="*/ 2147483647 h 324"/>
              <a:gd name="T32" fmla="*/ 2147483647 w 388"/>
              <a:gd name="T33" fmla="*/ 2147483647 h 324"/>
              <a:gd name="T34" fmla="*/ 2147483647 w 388"/>
              <a:gd name="T35" fmla="*/ 2147483647 h 324"/>
              <a:gd name="T36" fmla="*/ 2147483647 w 388"/>
              <a:gd name="T37" fmla="*/ 2147483647 h 324"/>
              <a:gd name="T38" fmla="*/ 2147483647 w 388"/>
              <a:gd name="T39" fmla="*/ 2147483647 h 324"/>
              <a:gd name="T40" fmla="*/ 2147483647 w 388"/>
              <a:gd name="T41" fmla="*/ 2147483647 h 324"/>
              <a:gd name="T42" fmla="*/ 2147483647 w 388"/>
              <a:gd name="T43" fmla="*/ 2147483647 h 324"/>
              <a:gd name="T44" fmla="*/ 2147483647 w 388"/>
              <a:gd name="T45" fmla="*/ 2147483647 h 324"/>
              <a:gd name="T46" fmla="*/ 2147483647 w 388"/>
              <a:gd name="T47" fmla="*/ 2147483647 h 324"/>
              <a:gd name="T48" fmla="*/ 2147483647 w 388"/>
              <a:gd name="T49" fmla="*/ 2147483647 h 324"/>
              <a:gd name="T50" fmla="*/ 2147483647 w 388"/>
              <a:gd name="T51" fmla="*/ 2147483647 h 324"/>
              <a:gd name="T52" fmla="*/ 2147483647 w 388"/>
              <a:gd name="T53" fmla="*/ 2147483647 h 324"/>
              <a:gd name="T54" fmla="*/ 2147483647 w 388"/>
              <a:gd name="T55" fmla="*/ 2147483647 h 324"/>
              <a:gd name="T56" fmla="*/ 2147483647 w 388"/>
              <a:gd name="T57" fmla="*/ 2147483647 h 324"/>
              <a:gd name="T58" fmla="*/ 2147483647 w 388"/>
              <a:gd name="T59" fmla="*/ 2147483647 h 324"/>
              <a:gd name="T60" fmla="*/ 2147483647 w 388"/>
              <a:gd name="T61" fmla="*/ 2147483647 h 324"/>
              <a:gd name="T62" fmla="*/ 2147483647 w 388"/>
              <a:gd name="T63" fmla="*/ 2147483647 h 324"/>
              <a:gd name="T64" fmla="*/ 2147483647 w 388"/>
              <a:gd name="T65" fmla="*/ 2147483647 h 324"/>
              <a:gd name="T66" fmla="*/ 2147483647 w 388"/>
              <a:gd name="T67" fmla="*/ 2147483647 h 324"/>
              <a:gd name="T68" fmla="*/ 2147483647 w 388"/>
              <a:gd name="T69" fmla="*/ 2147483647 h 324"/>
              <a:gd name="T70" fmla="*/ 2147483647 w 388"/>
              <a:gd name="T71" fmla="*/ 2147483647 h 324"/>
              <a:gd name="T72" fmla="*/ 2147483647 w 388"/>
              <a:gd name="T73" fmla="*/ 2147483647 h 324"/>
              <a:gd name="T74" fmla="*/ 2147483647 w 388"/>
              <a:gd name="T75" fmla="*/ 2147483647 h 324"/>
              <a:gd name="T76" fmla="*/ 2147483647 w 388"/>
              <a:gd name="T77" fmla="*/ 2147483647 h 324"/>
              <a:gd name="T78" fmla="*/ 2147483647 w 388"/>
              <a:gd name="T79" fmla="*/ 2147483647 h 324"/>
              <a:gd name="T80" fmla="*/ 2147483647 w 388"/>
              <a:gd name="T81" fmla="*/ 2147483647 h 324"/>
              <a:gd name="T82" fmla="*/ 2147483647 w 388"/>
              <a:gd name="T83" fmla="*/ 2147483647 h 324"/>
              <a:gd name="T84" fmla="*/ 2147483647 w 388"/>
              <a:gd name="T85" fmla="*/ 0 h 3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88"/>
              <a:gd name="T130" fmla="*/ 0 h 324"/>
              <a:gd name="T131" fmla="*/ 388 w 388"/>
              <a:gd name="T132" fmla="*/ 324 h 3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88" h="324">
                <a:moveTo>
                  <a:pt x="0" y="324"/>
                </a:moveTo>
                <a:lnTo>
                  <a:pt x="2" y="322"/>
                </a:lnTo>
                <a:lnTo>
                  <a:pt x="4" y="320"/>
                </a:lnTo>
                <a:lnTo>
                  <a:pt x="8" y="318"/>
                </a:lnTo>
                <a:lnTo>
                  <a:pt x="16" y="312"/>
                </a:lnTo>
                <a:lnTo>
                  <a:pt x="26" y="306"/>
                </a:lnTo>
                <a:lnTo>
                  <a:pt x="38" y="296"/>
                </a:lnTo>
                <a:lnTo>
                  <a:pt x="52" y="286"/>
                </a:lnTo>
                <a:lnTo>
                  <a:pt x="68" y="276"/>
                </a:lnTo>
                <a:lnTo>
                  <a:pt x="84" y="264"/>
                </a:lnTo>
                <a:lnTo>
                  <a:pt x="100" y="252"/>
                </a:lnTo>
                <a:lnTo>
                  <a:pt x="116" y="240"/>
                </a:lnTo>
                <a:lnTo>
                  <a:pt x="132" y="228"/>
                </a:lnTo>
                <a:lnTo>
                  <a:pt x="148" y="218"/>
                </a:lnTo>
                <a:lnTo>
                  <a:pt x="162" y="208"/>
                </a:lnTo>
                <a:lnTo>
                  <a:pt x="176" y="198"/>
                </a:lnTo>
                <a:lnTo>
                  <a:pt x="188" y="188"/>
                </a:lnTo>
                <a:lnTo>
                  <a:pt x="198" y="180"/>
                </a:lnTo>
                <a:lnTo>
                  <a:pt x="208" y="172"/>
                </a:lnTo>
                <a:lnTo>
                  <a:pt x="218" y="164"/>
                </a:lnTo>
                <a:lnTo>
                  <a:pt x="228" y="158"/>
                </a:lnTo>
                <a:lnTo>
                  <a:pt x="236" y="152"/>
                </a:lnTo>
                <a:lnTo>
                  <a:pt x="244" y="146"/>
                </a:lnTo>
                <a:lnTo>
                  <a:pt x="252" y="140"/>
                </a:lnTo>
                <a:lnTo>
                  <a:pt x="260" y="132"/>
                </a:lnTo>
                <a:lnTo>
                  <a:pt x="268" y="124"/>
                </a:lnTo>
                <a:lnTo>
                  <a:pt x="276" y="118"/>
                </a:lnTo>
                <a:lnTo>
                  <a:pt x="284" y="110"/>
                </a:lnTo>
                <a:lnTo>
                  <a:pt x="292" y="102"/>
                </a:lnTo>
                <a:lnTo>
                  <a:pt x="300" y="94"/>
                </a:lnTo>
                <a:lnTo>
                  <a:pt x="308" y="86"/>
                </a:lnTo>
                <a:lnTo>
                  <a:pt x="318" y="78"/>
                </a:lnTo>
                <a:lnTo>
                  <a:pt x="326" y="68"/>
                </a:lnTo>
                <a:lnTo>
                  <a:pt x="336" y="58"/>
                </a:lnTo>
                <a:lnTo>
                  <a:pt x="344" y="48"/>
                </a:lnTo>
                <a:lnTo>
                  <a:pt x="354" y="38"/>
                </a:lnTo>
                <a:lnTo>
                  <a:pt x="362" y="28"/>
                </a:lnTo>
                <a:lnTo>
                  <a:pt x="370" y="20"/>
                </a:lnTo>
                <a:lnTo>
                  <a:pt x="376" y="14"/>
                </a:lnTo>
                <a:lnTo>
                  <a:pt x="382" y="8"/>
                </a:lnTo>
                <a:lnTo>
                  <a:pt x="384" y="4"/>
                </a:lnTo>
                <a:lnTo>
                  <a:pt x="386" y="2"/>
                </a:lnTo>
                <a:lnTo>
                  <a:pt x="38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6367463" y="496888"/>
            <a:ext cx="317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6370638" y="493713"/>
            <a:ext cx="635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6376988" y="490538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6386513" y="477838"/>
            <a:ext cx="23812" cy="12700"/>
          </a:xfrm>
          <a:custGeom>
            <a:avLst/>
            <a:gdLst>
              <a:gd name="T0" fmla="*/ 0 w 14"/>
              <a:gd name="T1" fmla="*/ 2147483647 h 8"/>
              <a:gd name="T2" fmla="*/ 2147483647 w 14"/>
              <a:gd name="T3" fmla="*/ 2147483647 h 8"/>
              <a:gd name="T4" fmla="*/ 2147483647 w 14"/>
              <a:gd name="T5" fmla="*/ 0 h 8"/>
              <a:gd name="T6" fmla="*/ 0 60000 65536"/>
              <a:gd name="T7" fmla="*/ 0 60000 65536"/>
              <a:gd name="T8" fmla="*/ 0 60000 65536"/>
              <a:gd name="T9" fmla="*/ 0 w 14"/>
              <a:gd name="T10" fmla="*/ 0 h 8"/>
              <a:gd name="T11" fmla="*/ 14 w 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8">
                <a:moveTo>
                  <a:pt x="0" y="8"/>
                </a:moveTo>
                <a:lnTo>
                  <a:pt x="6" y="4"/>
                </a:lnTo>
                <a:lnTo>
                  <a:pt x="1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6453188" y="454025"/>
            <a:ext cx="31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6456363" y="450850"/>
            <a:ext cx="1270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6469063" y="444500"/>
            <a:ext cx="14287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2" name="Freeform 16"/>
          <p:cNvSpPr>
            <a:spLocks/>
          </p:cNvSpPr>
          <p:nvPr/>
        </p:nvSpPr>
        <p:spPr bwMode="auto">
          <a:xfrm>
            <a:off x="6483350" y="441325"/>
            <a:ext cx="12700" cy="3175"/>
          </a:xfrm>
          <a:custGeom>
            <a:avLst/>
            <a:gdLst>
              <a:gd name="T0" fmla="*/ 0 w 8"/>
              <a:gd name="T1" fmla="*/ 2147483647 h 2"/>
              <a:gd name="T2" fmla="*/ 2147483647 w 8"/>
              <a:gd name="T3" fmla="*/ 0 h 2"/>
              <a:gd name="T4" fmla="*/ 2147483647 w 8"/>
              <a:gd name="T5" fmla="*/ 0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2"/>
                </a:moveTo>
                <a:lnTo>
                  <a:pt x="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6542088" y="428625"/>
            <a:ext cx="317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V="1">
            <a:off x="6545263" y="425450"/>
            <a:ext cx="1270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6557963" y="422275"/>
            <a:ext cx="14287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6572250" y="419100"/>
            <a:ext cx="15875" cy="3175"/>
          </a:xfrm>
          <a:custGeom>
            <a:avLst/>
            <a:gdLst>
              <a:gd name="T0" fmla="*/ 0 w 10"/>
              <a:gd name="T1" fmla="*/ 2147483647 h 2"/>
              <a:gd name="T2" fmla="*/ 2147483647 w 10"/>
              <a:gd name="T3" fmla="*/ 0 h 2"/>
              <a:gd name="T4" fmla="*/ 2147483647 w 10"/>
              <a:gd name="T5" fmla="*/ 0 h 2"/>
              <a:gd name="T6" fmla="*/ 0 60000 65536"/>
              <a:gd name="T7" fmla="*/ 0 60000 65536"/>
              <a:gd name="T8" fmla="*/ 0 60000 65536"/>
              <a:gd name="T9" fmla="*/ 0 w 10"/>
              <a:gd name="T10" fmla="*/ 0 h 2"/>
              <a:gd name="T11" fmla="*/ 10 w 10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">
                <a:moveTo>
                  <a:pt x="0" y="2"/>
                </a:moveTo>
                <a:lnTo>
                  <a:pt x="1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6637338" y="412750"/>
            <a:ext cx="1587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V="1">
            <a:off x="6637338" y="409575"/>
            <a:ext cx="20637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39" name="Freeform 23"/>
          <p:cNvSpPr>
            <a:spLocks/>
          </p:cNvSpPr>
          <p:nvPr/>
        </p:nvSpPr>
        <p:spPr bwMode="auto">
          <a:xfrm>
            <a:off x="6657975" y="409575"/>
            <a:ext cx="25400" cy="1588"/>
          </a:xfrm>
          <a:custGeom>
            <a:avLst/>
            <a:gdLst>
              <a:gd name="T0" fmla="*/ 0 w 16"/>
              <a:gd name="T1" fmla="*/ 0 h 1588"/>
              <a:gd name="T2" fmla="*/ 2147483647 w 16"/>
              <a:gd name="T3" fmla="*/ 0 h 1588"/>
              <a:gd name="T4" fmla="*/ 2147483647 w 16"/>
              <a:gd name="T5" fmla="*/ 0 h 1588"/>
              <a:gd name="T6" fmla="*/ 0 60000 65536"/>
              <a:gd name="T7" fmla="*/ 0 60000 65536"/>
              <a:gd name="T8" fmla="*/ 0 60000 65536"/>
              <a:gd name="T9" fmla="*/ 0 w 16"/>
              <a:gd name="T10" fmla="*/ 0 h 1588"/>
              <a:gd name="T11" fmla="*/ 16 w 1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1588">
                <a:moveTo>
                  <a:pt x="0" y="0"/>
                </a:moveTo>
                <a:lnTo>
                  <a:pt x="10" y="0"/>
                </a:lnTo>
                <a:lnTo>
                  <a:pt x="1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6729413" y="401638"/>
            <a:ext cx="952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6738938" y="401638"/>
            <a:ext cx="17462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2" name="Freeform 26"/>
          <p:cNvSpPr>
            <a:spLocks/>
          </p:cNvSpPr>
          <p:nvPr/>
        </p:nvSpPr>
        <p:spPr bwMode="auto">
          <a:xfrm>
            <a:off x="6756400" y="401638"/>
            <a:ext cx="22225" cy="1587"/>
          </a:xfrm>
          <a:custGeom>
            <a:avLst/>
            <a:gdLst>
              <a:gd name="T0" fmla="*/ 0 w 14"/>
              <a:gd name="T1" fmla="*/ 0 h 1587"/>
              <a:gd name="T2" fmla="*/ 2147483647 w 14"/>
              <a:gd name="T3" fmla="*/ 0 h 1587"/>
              <a:gd name="T4" fmla="*/ 2147483647 w 14"/>
              <a:gd name="T5" fmla="*/ 0 h 1587"/>
              <a:gd name="T6" fmla="*/ 0 60000 65536"/>
              <a:gd name="T7" fmla="*/ 0 60000 65536"/>
              <a:gd name="T8" fmla="*/ 0 60000 65536"/>
              <a:gd name="T9" fmla="*/ 0 w 14"/>
              <a:gd name="T10" fmla="*/ 0 h 1587"/>
              <a:gd name="T11" fmla="*/ 14 w 1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587">
                <a:moveTo>
                  <a:pt x="0" y="0"/>
                </a:moveTo>
                <a:lnTo>
                  <a:pt x="10" y="0"/>
                </a:lnTo>
                <a:lnTo>
                  <a:pt x="1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6824663" y="401638"/>
            <a:ext cx="7937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6832600" y="401638"/>
            <a:ext cx="1587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5" name="Freeform 29"/>
          <p:cNvSpPr>
            <a:spLocks/>
          </p:cNvSpPr>
          <p:nvPr/>
        </p:nvSpPr>
        <p:spPr bwMode="auto">
          <a:xfrm>
            <a:off x="6848475" y="401638"/>
            <a:ext cx="22225" cy="3175"/>
          </a:xfrm>
          <a:custGeom>
            <a:avLst/>
            <a:gdLst>
              <a:gd name="T0" fmla="*/ 0 w 14"/>
              <a:gd name="T1" fmla="*/ 0 h 2"/>
              <a:gd name="T2" fmla="*/ 2147483647 w 14"/>
              <a:gd name="T3" fmla="*/ 0 h 2"/>
              <a:gd name="T4" fmla="*/ 2147483647 w 14"/>
              <a:gd name="T5" fmla="*/ 2147483647 h 2"/>
              <a:gd name="T6" fmla="*/ 0 60000 65536"/>
              <a:gd name="T7" fmla="*/ 0 60000 65536"/>
              <a:gd name="T8" fmla="*/ 0 60000 65536"/>
              <a:gd name="T9" fmla="*/ 0 w 14"/>
              <a:gd name="T10" fmla="*/ 0 h 2"/>
              <a:gd name="T11" fmla="*/ 14 w 1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">
                <a:moveTo>
                  <a:pt x="0" y="0"/>
                </a:moveTo>
                <a:lnTo>
                  <a:pt x="8" y="0"/>
                </a:lnTo>
                <a:lnTo>
                  <a:pt x="14" y="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6921500" y="409575"/>
            <a:ext cx="1588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6921500" y="409575"/>
            <a:ext cx="12700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>
            <a:off x="6934200" y="409575"/>
            <a:ext cx="1270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49" name="Freeform 33"/>
          <p:cNvSpPr>
            <a:spLocks/>
          </p:cNvSpPr>
          <p:nvPr/>
        </p:nvSpPr>
        <p:spPr bwMode="auto">
          <a:xfrm>
            <a:off x="6946900" y="412750"/>
            <a:ext cx="20638" cy="3175"/>
          </a:xfrm>
          <a:custGeom>
            <a:avLst/>
            <a:gdLst>
              <a:gd name="T0" fmla="*/ 0 w 12"/>
              <a:gd name="T1" fmla="*/ 0 h 2"/>
              <a:gd name="T2" fmla="*/ 2147483647 w 12"/>
              <a:gd name="T3" fmla="*/ 0 h 2"/>
              <a:gd name="T4" fmla="*/ 2147483647 w 12"/>
              <a:gd name="T5" fmla="*/ 2147483647 h 2"/>
              <a:gd name="T6" fmla="*/ 0 60000 65536"/>
              <a:gd name="T7" fmla="*/ 0 60000 65536"/>
              <a:gd name="T8" fmla="*/ 0 60000 65536"/>
              <a:gd name="T9" fmla="*/ 0 w 12"/>
              <a:gd name="T10" fmla="*/ 0 h 2"/>
              <a:gd name="T11" fmla="*/ 12 w 1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2">
                <a:moveTo>
                  <a:pt x="0" y="0"/>
                </a:moveTo>
                <a:lnTo>
                  <a:pt x="8" y="0"/>
                </a:lnTo>
                <a:lnTo>
                  <a:pt x="12" y="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7013575" y="422275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>
            <a:off x="7023100" y="425450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7032625" y="428625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7042150" y="431800"/>
            <a:ext cx="635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4" name="Freeform 38"/>
          <p:cNvSpPr>
            <a:spLocks/>
          </p:cNvSpPr>
          <p:nvPr/>
        </p:nvSpPr>
        <p:spPr bwMode="auto">
          <a:xfrm>
            <a:off x="7048500" y="434975"/>
            <a:ext cx="11113" cy="6350"/>
          </a:xfrm>
          <a:custGeom>
            <a:avLst/>
            <a:gdLst>
              <a:gd name="T0" fmla="*/ 0 w 6"/>
              <a:gd name="T1" fmla="*/ 0 h 4"/>
              <a:gd name="T2" fmla="*/ 2147483647 w 6"/>
              <a:gd name="T3" fmla="*/ 2147483647 h 4"/>
              <a:gd name="T4" fmla="*/ 2147483647 w 6"/>
              <a:gd name="T5" fmla="*/ 2147483647 h 4"/>
              <a:gd name="T6" fmla="*/ 0 60000 65536"/>
              <a:gd name="T7" fmla="*/ 0 60000 65536"/>
              <a:gd name="T8" fmla="*/ 0 60000 65536"/>
              <a:gd name="T9" fmla="*/ 0 w 6"/>
              <a:gd name="T10" fmla="*/ 0 h 4"/>
              <a:gd name="T11" fmla="*/ 6 w 6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">
                <a:moveTo>
                  <a:pt x="0" y="0"/>
                </a:moveTo>
                <a:lnTo>
                  <a:pt x="4" y="2"/>
                </a:lnTo>
                <a:lnTo>
                  <a:pt x="6" y="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>
            <a:off x="7091363" y="469900"/>
            <a:ext cx="31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>
            <a:off x="7094538" y="473075"/>
            <a:ext cx="4762" cy="793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>
            <a:off x="7099300" y="481013"/>
            <a:ext cx="317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7102475" y="487363"/>
            <a:ext cx="31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7105650" y="490538"/>
            <a:ext cx="1588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0" name="Freeform 44"/>
          <p:cNvSpPr>
            <a:spLocks/>
          </p:cNvSpPr>
          <p:nvPr/>
        </p:nvSpPr>
        <p:spPr bwMode="auto">
          <a:xfrm>
            <a:off x="7105650" y="500063"/>
            <a:ext cx="6350" cy="12700"/>
          </a:xfrm>
          <a:custGeom>
            <a:avLst/>
            <a:gdLst>
              <a:gd name="T0" fmla="*/ 0 w 4"/>
              <a:gd name="T1" fmla="*/ 0 h 8"/>
              <a:gd name="T2" fmla="*/ 2147483647 w 4"/>
              <a:gd name="T3" fmla="*/ 2147483647 h 8"/>
              <a:gd name="T4" fmla="*/ 2147483647 w 4"/>
              <a:gd name="T5" fmla="*/ 2147483647 h 8"/>
              <a:gd name="T6" fmla="*/ 0 60000 65536"/>
              <a:gd name="T7" fmla="*/ 0 60000 65536"/>
              <a:gd name="T8" fmla="*/ 0 60000 65536"/>
              <a:gd name="T9" fmla="*/ 0 w 4"/>
              <a:gd name="T10" fmla="*/ 0 h 8"/>
              <a:gd name="T11" fmla="*/ 4 w 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8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>
            <a:off x="7118350" y="558800"/>
            <a:ext cx="1588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2" name="Freeform 46"/>
          <p:cNvSpPr>
            <a:spLocks/>
          </p:cNvSpPr>
          <p:nvPr/>
        </p:nvSpPr>
        <p:spPr bwMode="auto">
          <a:xfrm>
            <a:off x="7596188" y="1111250"/>
            <a:ext cx="671512" cy="536575"/>
          </a:xfrm>
          <a:custGeom>
            <a:avLst/>
            <a:gdLst>
              <a:gd name="T0" fmla="*/ 0 w 408"/>
              <a:gd name="T1" fmla="*/ 2147483647 h 330"/>
              <a:gd name="T2" fmla="*/ 0 w 408"/>
              <a:gd name="T3" fmla="*/ 2147483647 h 330"/>
              <a:gd name="T4" fmla="*/ 2147483647 w 408"/>
              <a:gd name="T5" fmla="*/ 2147483647 h 330"/>
              <a:gd name="T6" fmla="*/ 2147483647 w 408"/>
              <a:gd name="T7" fmla="*/ 2147483647 h 330"/>
              <a:gd name="T8" fmla="*/ 2147483647 w 408"/>
              <a:gd name="T9" fmla="*/ 2147483647 h 330"/>
              <a:gd name="T10" fmla="*/ 2147483647 w 408"/>
              <a:gd name="T11" fmla="*/ 2147483647 h 330"/>
              <a:gd name="T12" fmla="*/ 2147483647 w 408"/>
              <a:gd name="T13" fmla="*/ 2147483647 h 330"/>
              <a:gd name="T14" fmla="*/ 2147483647 w 408"/>
              <a:gd name="T15" fmla="*/ 2147483647 h 330"/>
              <a:gd name="T16" fmla="*/ 2147483647 w 408"/>
              <a:gd name="T17" fmla="*/ 2147483647 h 330"/>
              <a:gd name="T18" fmla="*/ 2147483647 w 408"/>
              <a:gd name="T19" fmla="*/ 2147483647 h 330"/>
              <a:gd name="T20" fmla="*/ 2147483647 w 408"/>
              <a:gd name="T21" fmla="*/ 2147483647 h 330"/>
              <a:gd name="T22" fmla="*/ 2147483647 w 408"/>
              <a:gd name="T23" fmla="*/ 2147483647 h 330"/>
              <a:gd name="T24" fmla="*/ 2147483647 w 408"/>
              <a:gd name="T25" fmla="*/ 2147483647 h 330"/>
              <a:gd name="T26" fmla="*/ 2147483647 w 408"/>
              <a:gd name="T27" fmla="*/ 2147483647 h 330"/>
              <a:gd name="T28" fmla="*/ 2147483647 w 408"/>
              <a:gd name="T29" fmla="*/ 2147483647 h 330"/>
              <a:gd name="T30" fmla="*/ 2147483647 w 408"/>
              <a:gd name="T31" fmla="*/ 2147483647 h 330"/>
              <a:gd name="T32" fmla="*/ 2147483647 w 408"/>
              <a:gd name="T33" fmla="*/ 2147483647 h 330"/>
              <a:gd name="T34" fmla="*/ 2147483647 w 408"/>
              <a:gd name="T35" fmla="*/ 2147483647 h 330"/>
              <a:gd name="T36" fmla="*/ 2147483647 w 408"/>
              <a:gd name="T37" fmla="*/ 2147483647 h 330"/>
              <a:gd name="T38" fmla="*/ 2147483647 w 408"/>
              <a:gd name="T39" fmla="*/ 2147483647 h 330"/>
              <a:gd name="T40" fmla="*/ 2147483647 w 408"/>
              <a:gd name="T41" fmla="*/ 2147483647 h 330"/>
              <a:gd name="T42" fmla="*/ 2147483647 w 408"/>
              <a:gd name="T43" fmla="*/ 2147483647 h 330"/>
              <a:gd name="T44" fmla="*/ 2147483647 w 408"/>
              <a:gd name="T45" fmla="*/ 2147483647 h 330"/>
              <a:gd name="T46" fmla="*/ 2147483647 w 408"/>
              <a:gd name="T47" fmla="*/ 2147483647 h 330"/>
              <a:gd name="T48" fmla="*/ 2147483647 w 408"/>
              <a:gd name="T49" fmla="*/ 2147483647 h 330"/>
              <a:gd name="T50" fmla="*/ 2147483647 w 408"/>
              <a:gd name="T51" fmla="*/ 2147483647 h 330"/>
              <a:gd name="T52" fmla="*/ 2147483647 w 408"/>
              <a:gd name="T53" fmla="*/ 2147483647 h 330"/>
              <a:gd name="T54" fmla="*/ 2147483647 w 408"/>
              <a:gd name="T55" fmla="*/ 2147483647 h 330"/>
              <a:gd name="T56" fmla="*/ 2147483647 w 408"/>
              <a:gd name="T57" fmla="*/ 2147483647 h 330"/>
              <a:gd name="T58" fmla="*/ 2147483647 w 408"/>
              <a:gd name="T59" fmla="*/ 2147483647 h 330"/>
              <a:gd name="T60" fmla="*/ 2147483647 w 408"/>
              <a:gd name="T61" fmla="*/ 2147483647 h 330"/>
              <a:gd name="T62" fmla="*/ 2147483647 w 408"/>
              <a:gd name="T63" fmla="*/ 2147483647 h 330"/>
              <a:gd name="T64" fmla="*/ 2147483647 w 408"/>
              <a:gd name="T65" fmla="*/ 2147483647 h 330"/>
              <a:gd name="T66" fmla="*/ 2147483647 w 408"/>
              <a:gd name="T67" fmla="*/ 2147483647 h 330"/>
              <a:gd name="T68" fmla="*/ 2147483647 w 408"/>
              <a:gd name="T69" fmla="*/ 2147483647 h 330"/>
              <a:gd name="T70" fmla="*/ 2147483647 w 408"/>
              <a:gd name="T71" fmla="*/ 2147483647 h 330"/>
              <a:gd name="T72" fmla="*/ 2147483647 w 408"/>
              <a:gd name="T73" fmla="*/ 2147483647 h 330"/>
              <a:gd name="T74" fmla="*/ 2147483647 w 408"/>
              <a:gd name="T75" fmla="*/ 2147483647 h 330"/>
              <a:gd name="T76" fmla="*/ 2147483647 w 408"/>
              <a:gd name="T77" fmla="*/ 2147483647 h 330"/>
              <a:gd name="T78" fmla="*/ 2147483647 w 408"/>
              <a:gd name="T79" fmla="*/ 2147483647 h 330"/>
              <a:gd name="T80" fmla="*/ 2147483647 w 408"/>
              <a:gd name="T81" fmla="*/ 2147483647 h 330"/>
              <a:gd name="T82" fmla="*/ 2147483647 w 408"/>
              <a:gd name="T83" fmla="*/ 2147483647 h 330"/>
              <a:gd name="T84" fmla="*/ 2147483647 w 408"/>
              <a:gd name="T85" fmla="*/ 2147483647 h 330"/>
              <a:gd name="T86" fmla="*/ 2147483647 w 408"/>
              <a:gd name="T87" fmla="*/ 0 h 330"/>
              <a:gd name="T88" fmla="*/ 2147483647 w 408"/>
              <a:gd name="T89" fmla="*/ 0 h 3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08"/>
              <a:gd name="T136" fmla="*/ 0 h 330"/>
              <a:gd name="T137" fmla="*/ 408 w 408"/>
              <a:gd name="T138" fmla="*/ 330 h 3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08" h="330">
                <a:moveTo>
                  <a:pt x="0" y="330"/>
                </a:moveTo>
                <a:lnTo>
                  <a:pt x="0" y="328"/>
                </a:lnTo>
                <a:lnTo>
                  <a:pt x="2" y="326"/>
                </a:lnTo>
                <a:lnTo>
                  <a:pt x="8" y="324"/>
                </a:lnTo>
                <a:lnTo>
                  <a:pt x="14" y="320"/>
                </a:lnTo>
                <a:lnTo>
                  <a:pt x="22" y="314"/>
                </a:lnTo>
                <a:lnTo>
                  <a:pt x="34" y="308"/>
                </a:lnTo>
                <a:lnTo>
                  <a:pt x="46" y="298"/>
                </a:lnTo>
                <a:lnTo>
                  <a:pt x="60" y="288"/>
                </a:lnTo>
                <a:lnTo>
                  <a:pt x="76" y="278"/>
                </a:lnTo>
                <a:lnTo>
                  <a:pt x="94" y="268"/>
                </a:lnTo>
                <a:lnTo>
                  <a:pt x="110" y="256"/>
                </a:lnTo>
                <a:lnTo>
                  <a:pt x="126" y="246"/>
                </a:lnTo>
                <a:lnTo>
                  <a:pt x="142" y="236"/>
                </a:lnTo>
                <a:lnTo>
                  <a:pt x="156" y="224"/>
                </a:lnTo>
                <a:lnTo>
                  <a:pt x="172" y="216"/>
                </a:lnTo>
                <a:lnTo>
                  <a:pt x="184" y="206"/>
                </a:lnTo>
                <a:lnTo>
                  <a:pt x="196" y="198"/>
                </a:lnTo>
                <a:lnTo>
                  <a:pt x="208" y="190"/>
                </a:lnTo>
                <a:lnTo>
                  <a:pt x="220" y="182"/>
                </a:lnTo>
                <a:lnTo>
                  <a:pt x="228" y="174"/>
                </a:lnTo>
                <a:lnTo>
                  <a:pt x="238" y="168"/>
                </a:lnTo>
                <a:lnTo>
                  <a:pt x="246" y="162"/>
                </a:lnTo>
                <a:lnTo>
                  <a:pt x="254" y="156"/>
                </a:lnTo>
                <a:lnTo>
                  <a:pt x="262" y="150"/>
                </a:lnTo>
                <a:lnTo>
                  <a:pt x="270" y="144"/>
                </a:lnTo>
                <a:lnTo>
                  <a:pt x="278" y="136"/>
                </a:lnTo>
                <a:lnTo>
                  <a:pt x="288" y="128"/>
                </a:lnTo>
                <a:lnTo>
                  <a:pt x="296" y="122"/>
                </a:lnTo>
                <a:lnTo>
                  <a:pt x="304" y="114"/>
                </a:lnTo>
                <a:lnTo>
                  <a:pt x="312" y="106"/>
                </a:lnTo>
                <a:lnTo>
                  <a:pt x="322" y="98"/>
                </a:lnTo>
                <a:lnTo>
                  <a:pt x="330" y="88"/>
                </a:lnTo>
                <a:lnTo>
                  <a:pt x="338" y="80"/>
                </a:lnTo>
                <a:lnTo>
                  <a:pt x="348" y="70"/>
                </a:lnTo>
                <a:lnTo>
                  <a:pt x="356" y="60"/>
                </a:lnTo>
                <a:lnTo>
                  <a:pt x="366" y="48"/>
                </a:lnTo>
                <a:lnTo>
                  <a:pt x="374" y="38"/>
                </a:lnTo>
                <a:lnTo>
                  <a:pt x="384" y="28"/>
                </a:lnTo>
                <a:lnTo>
                  <a:pt x="392" y="20"/>
                </a:lnTo>
                <a:lnTo>
                  <a:pt x="398" y="12"/>
                </a:lnTo>
                <a:lnTo>
                  <a:pt x="402" y="6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222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3" name="Freeform 47"/>
          <p:cNvSpPr>
            <a:spLocks/>
          </p:cNvSpPr>
          <p:nvPr/>
        </p:nvSpPr>
        <p:spPr bwMode="auto">
          <a:xfrm>
            <a:off x="6146800" y="496888"/>
            <a:ext cx="873125" cy="1065212"/>
          </a:xfrm>
          <a:custGeom>
            <a:avLst/>
            <a:gdLst>
              <a:gd name="T0" fmla="*/ 2147483647 w 530"/>
              <a:gd name="T1" fmla="*/ 2147483647 h 656"/>
              <a:gd name="T2" fmla="*/ 2147483647 w 530"/>
              <a:gd name="T3" fmla="*/ 2147483647 h 656"/>
              <a:gd name="T4" fmla="*/ 2147483647 w 530"/>
              <a:gd name="T5" fmla="*/ 2147483647 h 656"/>
              <a:gd name="T6" fmla="*/ 2147483647 w 530"/>
              <a:gd name="T7" fmla="*/ 2147483647 h 656"/>
              <a:gd name="T8" fmla="*/ 2147483647 w 530"/>
              <a:gd name="T9" fmla="*/ 2147483647 h 656"/>
              <a:gd name="T10" fmla="*/ 2147483647 w 530"/>
              <a:gd name="T11" fmla="*/ 2147483647 h 656"/>
              <a:gd name="T12" fmla="*/ 2147483647 w 530"/>
              <a:gd name="T13" fmla="*/ 2147483647 h 656"/>
              <a:gd name="T14" fmla="*/ 2147483647 w 530"/>
              <a:gd name="T15" fmla="*/ 2147483647 h 656"/>
              <a:gd name="T16" fmla="*/ 2147483647 w 530"/>
              <a:gd name="T17" fmla="*/ 2147483647 h 656"/>
              <a:gd name="T18" fmla="*/ 2147483647 w 530"/>
              <a:gd name="T19" fmla="*/ 2147483647 h 656"/>
              <a:gd name="T20" fmla="*/ 2147483647 w 530"/>
              <a:gd name="T21" fmla="*/ 2147483647 h 656"/>
              <a:gd name="T22" fmla="*/ 2147483647 w 530"/>
              <a:gd name="T23" fmla="*/ 2147483647 h 656"/>
              <a:gd name="T24" fmla="*/ 2147483647 w 530"/>
              <a:gd name="T25" fmla="*/ 2147483647 h 656"/>
              <a:gd name="T26" fmla="*/ 2147483647 w 530"/>
              <a:gd name="T27" fmla="*/ 2147483647 h 656"/>
              <a:gd name="T28" fmla="*/ 2147483647 w 530"/>
              <a:gd name="T29" fmla="*/ 2147483647 h 656"/>
              <a:gd name="T30" fmla="*/ 2147483647 w 530"/>
              <a:gd name="T31" fmla="*/ 2147483647 h 656"/>
              <a:gd name="T32" fmla="*/ 2147483647 w 530"/>
              <a:gd name="T33" fmla="*/ 2147483647 h 656"/>
              <a:gd name="T34" fmla="*/ 2147483647 w 530"/>
              <a:gd name="T35" fmla="*/ 2147483647 h 656"/>
              <a:gd name="T36" fmla="*/ 2147483647 w 530"/>
              <a:gd name="T37" fmla="*/ 2147483647 h 656"/>
              <a:gd name="T38" fmla="*/ 2147483647 w 530"/>
              <a:gd name="T39" fmla="*/ 2147483647 h 656"/>
              <a:gd name="T40" fmla="*/ 2147483647 w 530"/>
              <a:gd name="T41" fmla="*/ 2147483647 h 656"/>
              <a:gd name="T42" fmla="*/ 2147483647 w 530"/>
              <a:gd name="T43" fmla="*/ 2147483647 h 656"/>
              <a:gd name="T44" fmla="*/ 2147483647 w 530"/>
              <a:gd name="T45" fmla="*/ 2147483647 h 656"/>
              <a:gd name="T46" fmla="*/ 2147483647 w 530"/>
              <a:gd name="T47" fmla="*/ 2147483647 h 656"/>
              <a:gd name="T48" fmla="*/ 2147483647 w 530"/>
              <a:gd name="T49" fmla="*/ 2147483647 h 656"/>
              <a:gd name="T50" fmla="*/ 2147483647 w 530"/>
              <a:gd name="T51" fmla="*/ 2147483647 h 656"/>
              <a:gd name="T52" fmla="*/ 2147483647 w 530"/>
              <a:gd name="T53" fmla="*/ 2147483647 h 656"/>
              <a:gd name="T54" fmla="*/ 2147483647 w 530"/>
              <a:gd name="T55" fmla="*/ 2147483647 h 656"/>
              <a:gd name="T56" fmla="*/ 2147483647 w 530"/>
              <a:gd name="T57" fmla="*/ 2147483647 h 656"/>
              <a:gd name="T58" fmla="*/ 2147483647 w 530"/>
              <a:gd name="T59" fmla="*/ 2147483647 h 656"/>
              <a:gd name="T60" fmla="*/ 2147483647 w 530"/>
              <a:gd name="T61" fmla="*/ 2147483647 h 656"/>
              <a:gd name="T62" fmla="*/ 2147483647 w 530"/>
              <a:gd name="T63" fmla="*/ 2147483647 h 656"/>
              <a:gd name="T64" fmla="*/ 2147483647 w 530"/>
              <a:gd name="T65" fmla="*/ 2147483647 h 656"/>
              <a:gd name="T66" fmla="*/ 2147483647 w 530"/>
              <a:gd name="T67" fmla="*/ 2147483647 h 656"/>
              <a:gd name="T68" fmla="*/ 2147483647 w 530"/>
              <a:gd name="T69" fmla="*/ 2147483647 h 656"/>
              <a:gd name="T70" fmla="*/ 2147483647 w 530"/>
              <a:gd name="T71" fmla="*/ 2147483647 h 656"/>
              <a:gd name="T72" fmla="*/ 2147483647 w 530"/>
              <a:gd name="T73" fmla="*/ 2147483647 h 656"/>
              <a:gd name="T74" fmla="*/ 2147483647 w 530"/>
              <a:gd name="T75" fmla="*/ 2147483647 h 656"/>
              <a:gd name="T76" fmla="*/ 2147483647 w 530"/>
              <a:gd name="T77" fmla="*/ 2147483647 h 656"/>
              <a:gd name="T78" fmla="*/ 2147483647 w 530"/>
              <a:gd name="T79" fmla="*/ 2147483647 h 656"/>
              <a:gd name="T80" fmla="*/ 2147483647 w 530"/>
              <a:gd name="T81" fmla="*/ 2147483647 h 656"/>
              <a:gd name="T82" fmla="*/ 2147483647 w 530"/>
              <a:gd name="T83" fmla="*/ 2147483647 h 656"/>
              <a:gd name="T84" fmla="*/ 2147483647 w 530"/>
              <a:gd name="T85" fmla="*/ 2147483647 h 656"/>
              <a:gd name="T86" fmla="*/ 2147483647 w 530"/>
              <a:gd name="T87" fmla="*/ 2147483647 h 656"/>
              <a:gd name="T88" fmla="*/ 2147483647 w 530"/>
              <a:gd name="T89" fmla="*/ 2147483647 h 656"/>
              <a:gd name="T90" fmla="*/ 2147483647 w 530"/>
              <a:gd name="T91" fmla="*/ 2147483647 h 656"/>
              <a:gd name="T92" fmla="*/ 2147483647 w 530"/>
              <a:gd name="T93" fmla="*/ 2147483647 h 656"/>
              <a:gd name="T94" fmla="*/ 2147483647 w 530"/>
              <a:gd name="T95" fmla="*/ 2147483647 h 656"/>
              <a:gd name="T96" fmla="*/ 2147483647 w 530"/>
              <a:gd name="T97" fmla="*/ 2147483647 h 656"/>
              <a:gd name="T98" fmla="*/ 2147483647 w 530"/>
              <a:gd name="T99" fmla="*/ 2147483647 h 6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30"/>
              <a:gd name="T151" fmla="*/ 0 h 656"/>
              <a:gd name="T152" fmla="*/ 530 w 530"/>
              <a:gd name="T153" fmla="*/ 656 h 6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30" h="656">
                <a:moveTo>
                  <a:pt x="130" y="0"/>
                </a:moveTo>
                <a:lnTo>
                  <a:pt x="130" y="0"/>
                </a:lnTo>
                <a:lnTo>
                  <a:pt x="128" y="2"/>
                </a:lnTo>
                <a:lnTo>
                  <a:pt x="124" y="6"/>
                </a:lnTo>
                <a:lnTo>
                  <a:pt x="118" y="10"/>
                </a:lnTo>
                <a:lnTo>
                  <a:pt x="110" y="16"/>
                </a:lnTo>
                <a:lnTo>
                  <a:pt x="102" y="22"/>
                </a:lnTo>
                <a:lnTo>
                  <a:pt x="94" y="28"/>
                </a:lnTo>
                <a:lnTo>
                  <a:pt x="88" y="34"/>
                </a:lnTo>
                <a:lnTo>
                  <a:pt x="82" y="40"/>
                </a:lnTo>
                <a:lnTo>
                  <a:pt x="76" y="46"/>
                </a:lnTo>
                <a:lnTo>
                  <a:pt x="70" y="50"/>
                </a:lnTo>
                <a:lnTo>
                  <a:pt x="66" y="56"/>
                </a:lnTo>
                <a:lnTo>
                  <a:pt x="60" y="62"/>
                </a:lnTo>
                <a:lnTo>
                  <a:pt x="56" y="66"/>
                </a:lnTo>
                <a:lnTo>
                  <a:pt x="52" y="74"/>
                </a:lnTo>
                <a:lnTo>
                  <a:pt x="46" y="80"/>
                </a:lnTo>
                <a:lnTo>
                  <a:pt x="42" y="86"/>
                </a:lnTo>
                <a:lnTo>
                  <a:pt x="36" y="94"/>
                </a:lnTo>
                <a:lnTo>
                  <a:pt x="32" y="102"/>
                </a:lnTo>
                <a:lnTo>
                  <a:pt x="28" y="110"/>
                </a:lnTo>
                <a:lnTo>
                  <a:pt x="24" y="118"/>
                </a:lnTo>
                <a:lnTo>
                  <a:pt x="20" y="126"/>
                </a:lnTo>
                <a:lnTo>
                  <a:pt x="16" y="134"/>
                </a:lnTo>
                <a:lnTo>
                  <a:pt x="12" y="142"/>
                </a:lnTo>
                <a:lnTo>
                  <a:pt x="10" y="150"/>
                </a:lnTo>
                <a:lnTo>
                  <a:pt x="8" y="158"/>
                </a:lnTo>
                <a:lnTo>
                  <a:pt x="6" y="166"/>
                </a:lnTo>
                <a:lnTo>
                  <a:pt x="4" y="172"/>
                </a:lnTo>
                <a:lnTo>
                  <a:pt x="2" y="180"/>
                </a:lnTo>
                <a:lnTo>
                  <a:pt x="2" y="188"/>
                </a:lnTo>
                <a:lnTo>
                  <a:pt x="2" y="196"/>
                </a:lnTo>
                <a:lnTo>
                  <a:pt x="2" y="204"/>
                </a:lnTo>
                <a:lnTo>
                  <a:pt x="0" y="214"/>
                </a:lnTo>
                <a:lnTo>
                  <a:pt x="2" y="222"/>
                </a:lnTo>
                <a:lnTo>
                  <a:pt x="2" y="230"/>
                </a:lnTo>
                <a:lnTo>
                  <a:pt x="2" y="238"/>
                </a:lnTo>
                <a:lnTo>
                  <a:pt x="2" y="246"/>
                </a:lnTo>
                <a:lnTo>
                  <a:pt x="4" y="254"/>
                </a:lnTo>
                <a:lnTo>
                  <a:pt x="4" y="262"/>
                </a:lnTo>
                <a:lnTo>
                  <a:pt x="6" y="268"/>
                </a:lnTo>
                <a:lnTo>
                  <a:pt x="8" y="274"/>
                </a:lnTo>
                <a:lnTo>
                  <a:pt x="10" y="282"/>
                </a:lnTo>
                <a:lnTo>
                  <a:pt x="12" y="288"/>
                </a:lnTo>
                <a:lnTo>
                  <a:pt x="14" y="296"/>
                </a:lnTo>
                <a:lnTo>
                  <a:pt x="18" y="304"/>
                </a:lnTo>
                <a:lnTo>
                  <a:pt x="22" y="310"/>
                </a:lnTo>
                <a:lnTo>
                  <a:pt x="26" y="318"/>
                </a:lnTo>
                <a:lnTo>
                  <a:pt x="30" y="324"/>
                </a:lnTo>
                <a:lnTo>
                  <a:pt x="36" y="330"/>
                </a:lnTo>
                <a:lnTo>
                  <a:pt x="40" y="338"/>
                </a:lnTo>
                <a:lnTo>
                  <a:pt x="44" y="344"/>
                </a:lnTo>
                <a:lnTo>
                  <a:pt x="50" y="348"/>
                </a:lnTo>
                <a:lnTo>
                  <a:pt x="54" y="354"/>
                </a:lnTo>
                <a:lnTo>
                  <a:pt x="60" y="360"/>
                </a:lnTo>
                <a:lnTo>
                  <a:pt x="62" y="364"/>
                </a:lnTo>
                <a:lnTo>
                  <a:pt x="68" y="368"/>
                </a:lnTo>
                <a:lnTo>
                  <a:pt x="72" y="372"/>
                </a:lnTo>
                <a:lnTo>
                  <a:pt x="76" y="378"/>
                </a:lnTo>
                <a:lnTo>
                  <a:pt x="82" y="382"/>
                </a:lnTo>
                <a:lnTo>
                  <a:pt x="86" y="388"/>
                </a:lnTo>
                <a:lnTo>
                  <a:pt x="92" y="392"/>
                </a:lnTo>
                <a:lnTo>
                  <a:pt x="98" y="398"/>
                </a:lnTo>
                <a:lnTo>
                  <a:pt x="102" y="402"/>
                </a:lnTo>
                <a:lnTo>
                  <a:pt x="108" y="406"/>
                </a:lnTo>
                <a:lnTo>
                  <a:pt x="114" y="410"/>
                </a:lnTo>
                <a:lnTo>
                  <a:pt x="118" y="414"/>
                </a:lnTo>
                <a:lnTo>
                  <a:pt x="124" y="418"/>
                </a:lnTo>
                <a:lnTo>
                  <a:pt x="128" y="422"/>
                </a:lnTo>
                <a:lnTo>
                  <a:pt x="134" y="426"/>
                </a:lnTo>
                <a:lnTo>
                  <a:pt x="138" y="430"/>
                </a:lnTo>
                <a:lnTo>
                  <a:pt x="144" y="434"/>
                </a:lnTo>
                <a:lnTo>
                  <a:pt x="150" y="436"/>
                </a:lnTo>
                <a:lnTo>
                  <a:pt x="156" y="440"/>
                </a:lnTo>
                <a:lnTo>
                  <a:pt x="162" y="444"/>
                </a:lnTo>
                <a:lnTo>
                  <a:pt x="168" y="448"/>
                </a:lnTo>
                <a:lnTo>
                  <a:pt x="174" y="450"/>
                </a:lnTo>
                <a:lnTo>
                  <a:pt x="182" y="454"/>
                </a:lnTo>
                <a:lnTo>
                  <a:pt x="188" y="458"/>
                </a:lnTo>
                <a:lnTo>
                  <a:pt x="194" y="460"/>
                </a:lnTo>
                <a:lnTo>
                  <a:pt x="200" y="462"/>
                </a:lnTo>
                <a:lnTo>
                  <a:pt x="206" y="464"/>
                </a:lnTo>
                <a:lnTo>
                  <a:pt x="214" y="468"/>
                </a:lnTo>
                <a:lnTo>
                  <a:pt x="220" y="470"/>
                </a:lnTo>
                <a:lnTo>
                  <a:pt x="226" y="472"/>
                </a:lnTo>
                <a:lnTo>
                  <a:pt x="234" y="474"/>
                </a:lnTo>
                <a:lnTo>
                  <a:pt x="240" y="476"/>
                </a:lnTo>
                <a:lnTo>
                  <a:pt x="248" y="478"/>
                </a:lnTo>
                <a:lnTo>
                  <a:pt x="256" y="480"/>
                </a:lnTo>
                <a:lnTo>
                  <a:pt x="264" y="484"/>
                </a:lnTo>
                <a:lnTo>
                  <a:pt x="272" y="486"/>
                </a:lnTo>
                <a:lnTo>
                  <a:pt x="280" y="488"/>
                </a:lnTo>
                <a:lnTo>
                  <a:pt x="288" y="490"/>
                </a:lnTo>
                <a:lnTo>
                  <a:pt x="294" y="492"/>
                </a:lnTo>
                <a:lnTo>
                  <a:pt x="302" y="492"/>
                </a:lnTo>
                <a:lnTo>
                  <a:pt x="308" y="494"/>
                </a:lnTo>
                <a:lnTo>
                  <a:pt x="314" y="496"/>
                </a:lnTo>
                <a:lnTo>
                  <a:pt x="322" y="498"/>
                </a:lnTo>
                <a:lnTo>
                  <a:pt x="330" y="500"/>
                </a:lnTo>
                <a:lnTo>
                  <a:pt x="338" y="502"/>
                </a:lnTo>
                <a:lnTo>
                  <a:pt x="346" y="504"/>
                </a:lnTo>
                <a:lnTo>
                  <a:pt x="352" y="506"/>
                </a:lnTo>
                <a:lnTo>
                  <a:pt x="360" y="508"/>
                </a:lnTo>
                <a:lnTo>
                  <a:pt x="368" y="510"/>
                </a:lnTo>
                <a:lnTo>
                  <a:pt x="376" y="512"/>
                </a:lnTo>
                <a:lnTo>
                  <a:pt x="382" y="514"/>
                </a:lnTo>
                <a:lnTo>
                  <a:pt x="390" y="518"/>
                </a:lnTo>
                <a:lnTo>
                  <a:pt x="396" y="520"/>
                </a:lnTo>
                <a:lnTo>
                  <a:pt x="402" y="522"/>
                </a:lnTo>
                <a:lnTo>
                  <a:pt x="408" y="524"/>
                </a:lnTo>
                <a:lnTo>
                  <a:pt x="414" y="526"/>
                </a:lnTo>
                <a:lnTo>
                  <a:pt x="420" y="528"/>
                </a:lnTo>
                <a:lnTo>
                  <a:pt x="426" y="532"/>
                </a:lnTo>
                <a:lnTo>
                  <a:pt x="434" y="534"/>
                </a:lnTo>
                <a:lnTo>
                  <a:pt x="440" y="536"/>
                </a:lnTo>
                <a:lnTo>
                  <a:pt x="446" y="540"/>
                </a:lnTo>
                <a:lnTo>
                  <a:pt x="452" y="542"/>
                </a:lnTo>
                <a:lnTo>
                  <a:pt x="456" y="546"/>
                </a:lnTo>
                <a:lnTo>
                  <a:pt x="462" y="548"/>
                </a:lnTo>
                <a:lnTo>
                  <a:pt x="466" y="552"/>
                </a:lnTo>
                <a:lnTo>
                  <a:pt x="470" y="554"/>
                </a:lnTo>
                <a:lnTo>
                  <a:pt x="474" y="558"/>
                </a:lnTo>
                <a:lnTo>
                  <a:pt x="478" y="560"/>
                </a:lnTo>
                <a:lnTo>
                  <a:pt x="482" y="564"/>
                </a:lnTo>
                <a:lnTo>
                  <a:pt x="488" y="568"/>
                </a:lnTo>
                <a:lnTo>
                  <a:pt x="492" y="570"/>
                </a:lnTo>
                <a:lnTo>
                  <a:pt x="494" y="576"/>
                </a:lnTo>
                <a:lnTo>
                  <a:pt x="498" y="580"/>
                </a:lnTo>
                <a:lnTo>
                  <a:pt x="500" y="584"/>
                </a:lnTo>
                <a:lnTo>
                  <a:pt x="504" y="588"/>
                </a:lnTo>
                <a:lnTo>
                  <a:pt x="506" y="592"/>
                </a:lnTo>
                <a:lnTo>
                  <a:pt x="508" y="596"/>
                </a:lnTo>
                <a:lnTo>
                  <a:pt x="512" y="602"/>
                </a:lnTo>
                <a:lnTo>
                  <a:pt x="514" y="606"/>
                </a:lnTo>
                <a:lnTo>
                  <a:pt x="516" y="612"/>
                </a:lnTo>
                <a:lnTo>
                  <a:pt x="518" y="618"/>
                </a:lnTo>
                <a:lnTo>
                  <a:pt x="520" y="622"/>
                </a:lnTo>
                <a:lnTo>
                  <a:pt x="522" y="628"/>
                </a:lnTo>
                <a:lnTo>
                  <a:pt x="524" y="632"/>
                </a:lnTo>
                <a:lnTo>
                  <a:pt x="526" y="636"/>
                </a:lnTo>
                <a:lnTo>
                  <a:pt x="528" y="640"/>
                </a:lnTo>
                <a:lnTo>
                  <a:pt x="530" y="646"/>
                </a:lnTo>
                <a:lnTo>
                  <a:pt x="530" y="650"/>
                </a:lnTo>
                <a:lnTo>
                  <a:pt x="530" y="654"/>
                </a:lnTo>
                <a:lnTo>
                  <a:pt x="530" y="656"/>
                </a:lnTo>
                <a:lnTo>
                  <a:pt x="530" y="65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4" name="Freeform 48"/>
          <p:cNvSpPr>
            <a:spLocks/>
          </p:cNvSpPr>
          <p:nvPr/>
        </p:nvSpPr>
        <p:spPr bwMode="auto">
          <a:xfrm>
            <a:off x="7016750" y="828675"/>
            <a:ext cx="1181100" cy="754063"/>
          </a:xfrm>
          <a:custGeom>
            <a:avLst/>
            <a:gdLst>
              <a:gd name="T0" fmla="*/ 0 w 718"/>
              <a:gd name="T1" fmla="*/ 2147483647 h 464"/>
              <a:gd name="T2" fmla="*/ 2147483647 w 718"/>
              <a:gd name="T3" fmla="*/ 2147483647 h 464"/>
              <a:gd name="T4" fmla="*/ 2147483647 w 718"/>
              <a:gd name="T5" fmla="*/ 2147483647 h 464"/>
              <a:gd name="T6" fmla="*/ 2147483647 w 718"/>
              <a:gd name="T7" fmla="*/ 2147483647 h 464"/>
              <a:gd name="T8" fmla="*/ 2147483647 w 718"/>
              <a:gd name="T9" fmla="*/ 2147483647 h 464"/>
              <a:gd name="T10" fmla="*/ 2147483647 w 718"/>
              <a:gd name="T11" fmla="*/ 2147483647 h 464"/>
              <a:gd name="T12" fmla="*/ 2147483647 w 718"/>
              <a:gd name="T13" fmla="*/ 2147483647 h 464"/>
              <a:gd name="T14" fmla="*/ 2147483647 w 718"/>
              <a:gd name="T15" fmla="*/ 2147483647 h 464"/>
              <a:gd name="T16" fmla="*/ 2147483647 w 718"/>
              <a:gd name="T17" fmla="*/ 2147483647 h 464"/>
              <a:gd name="T18" fmla="*/ 2147483647 w 718"/>
              <a:gd name="T19" fmla="*/ 2147483647 h 464"/>
              <a:gd name="T20" fmla="*/ 2147483647 w 718"/>
              <a:gd name="T21" fmla="*/ 2147483647 h 464"/>
              <a:gd name="T22" fmla="*/ 2147483647 w 718"/>
              <a:gd name="T23" fmla="*/ 2147483647 h 464"/>
              <a:gd name="T24" fmla="*/ 2147483647 w 718"/>
              <a:gd name="T25" fmla="*/ 2147483647 h 464"/>
              <a:gd name="T26" fmla="*/ 2147483647 w 718"/>
              <a:gd name="T27" fmla="*/ 2147483647 h 464"/>
              <a:gd name="T28" fmla="*/ 2147483647 w 718"/>
              <a:gd name="T29" fmla="*/ 2147483647 h 464"/>
              <a:gd name="T30" fmla="*/ 2147483647 w 718"/>
              <a:gd name="T31" fmla="*/ 2147483647 h 464"/>
              <a:gd name="T32" fmla="*/ 2147483647 w 718"/>
              <a:gd name="T33" fmla="*/ 2147483647 h 464"/>
              <a:gd name="T34" fmla="*/ 2147483647 w 718"/>
              <a:gd name="T35" fmla="*/ 2147483647 h 464"/>
              <a:gd name="T36" fmla="*/ 2147483647 w 718"/>
              <a:gd name="T37" fmla="*/ 2147483647 h 464"/>
              <a:gd name="T38" fmla="*/ 2147483647 w 718"/>
              <a:gd name="T39" fmla="*/ 2147483647 h 464"/>
              <a:gd name="T40" fmla="*/ 2147483647 w 718"/>
              <a:gd name="T41" fmla="*/ 2147483647 h 464"/>
              <a:gd name="T42" fmla="*/ 2147483647 w 718"/>
              <a:gd name="T43" fmla="*/ 2147483647 h 464"/>
              <a:gd name="T44" fmla="*/ 2147483647 w 718"/>
              <a:gd name="T45" fmla="*/ 2147483647 h 464"/>
              <a:gd name="T46" fmla="*/ 2147483647 w 718"/>
              <a:gd name="T47" fmla="*/ 2147483647 h 464"/>
              <a:gd name="T48" fmla="*/ 2147483647 w 718"/>
              <a:gd name="T49" fmla="*/ 2147483647 h 464"/>
              <a:gd name="T50" fmla="*/ 2147483647 w 718"/>
              <a:gd name="T51" fmla="*/ 2147483647 h 464"/>
              <a:gd name="T52" fmla="*/ 2147483647 w 718"/>
              <a:gd name="T53" fmla="*/ 2147483647 h 464"/>
              <a:gd name="T54" fmla="*/ 2147483647 w 718"/>
              <a:gd name="T55" fmla="*/ 2147483647 h 464"/>
              <a:gd name="T56" fmla="*/ 2147483647 w 718"/>
              <a:gd name="T57" fmla="*/ 2147483647 h 464"/>
              <a:gd name="T58" fmla="*/ 2147483647 w 718"/>
              <a:gd name="T59" fmla="*/ 2147483647 h 464"/>
              <a:gd name="T60" fmla="*/ 2147483647 w 718"/>
              <a:gd name="T61" fmla="*/ 2147483647 h 464"/>
              <a:gd name="T62" fmla="*/ 2147483647 w 718"/>
              <a:gd name="T63" fmla="*/ 2147483647 h 464"/>
              <a:gd name="T64" fmla="*/ 2147483647 w 718"/>
              <a:gd name="T65" fmla="*/ 2147483647 h 464"/>
              <a:gd name="T66" fmla="*/ 2147483647 w 718"/>
              <a:gd name="T67" fmla="*/ 2147483647 h 464"/>
              <a:gd name="T68" fmla="*/ 2147483647 w 718"/>
              <a:gd name="T69" fmla="*/ 2147483647 h 464"/>
              <a:gd name="T70" fmla="*/ 2147483647 w 718"/>
              <a:gd name="T71" fmla="*/ 2147483647 h 464"/>
              <a:gd name="T72" fmla="*/ 2147483647 w 718"/>
              <a:gd name="T73" fmla="*/ 2147483647 h 464"/>
              <a:gd name="T74" fmla="*/ 2147483647 w 718"/>
              <a:gd name="T75" fmla="*/ 2147483647 h 464"/>
              <a:gd name="T76" fmla="*/ 2147483647 w 718"/>
              <a:gd name="T77" fmla="*/ 2147483647 h 464"/>
              <a:gd name="T78" fmla="*/ 2147483647 w 718"/>
              <a:gd name="T79" fmla="*/ 2147483647 h 464"/>
              <a:gd name="T80" fmla="*/ 2147483647 w 718"/>
              <a:gd name="T81" fmla="*/ 2147483647 h 464"/>
              <a:gd name="T82" fmla="*/ 2147483647 w 718"/>
              <a:gd name="T83" fmla="*/ 2147483647 h 464"/>
              <a:gd name="T84" fmla="*/ 2147483647 w 718"/>
              <a:gd name="T85" fmla="*/ 2147483647 h 464"/>
              <a:gd name="T86" fmla="*/ 2147483647 w 718"/>
              <a:gd name="T87" fmla="*/ 2147483647 h 464"/>
              <a:gd name="T88" fmla="*/ 2147483647 w 718"/>
              <a:gd name="T89" fmla="*/ 2147483647 h 464"/>
              <a:gd name="T90" fmla="*/ 2147483647 w 718"/>
              <a:gd name="T91" fmla="*/ 2147483647 h 464"/>
              <a:gd name="T92" fmla="*/ 2147483647 w 718"/>
              <a:gd name="T93" fmla="*/ 2147483647 h 464"/>
              <a:gd name="T94" fmla="*/ 2147483647 w 718"/>
              <a:gd name="T95" fmla="*/ 2147483647 h 464"/>
              <a:gd name="T96" fmla="*/ 2147483647 w 718"/>
              <a:gd name="T97" fmla="*/ 2147483647 h 464"/>
              <a:gd name="T98" fmla="*/ 2147483647 w 718"/>
              <a:gd name="T99" fmla="*/ 0 h 4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8"/>
              <a:gd name="T151" fmla="*/ 0 h 464"/>
              <a:gd name="T152" fmla="*/ 718 w 718"/>
              <a:gd name="T153" fmla="*/ 464 h 4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8" h="464">
                <a:moveTo>
                  <a:pt x="0" y="464"/>
                </a:moveTo>
                <a:lnTo>
                  <a:pt x="0" y="464"/>
                </a:lnTo>
                <a:lnTo>
                  <a:pt x="0" y="460"/>
                </a:lnTo>
                <a:lnTo>
                  <a:pt x="2" y="454"/>
                </a:lnTo>
                <a:lnTo>
                  <a:pt x="2" y="446"/>
                </a:lnTo>
                <a:lnTo>
                  <a:pt x="2" y="440"/>
                </a:lnTo>
                <a:lnTo>
                  <a:pt x="2" y="434"/>
                </a:lnTo>
                <a:lnTo>
                  <a:pt x="2" y="428"/>
                </a:lnTo>
                <a:lnTo>
                  <a:pt x="4" y="424"/>
                </a:lnTo>
                <a:lnTo>
                  <a:pt x="6" y="418"/>
                </a:lnTo>
                <a:lnTo>
                  <a:pt x="8" y="414"/>
                </a:lnTo>
                <a:lnTo>
                  <a:pt x="10" y="408"/>
                </a:lnTo>
                <a:lnTo>
                  <a:pt x="14" y="404"/>
                </a:lnTo>
                <a:lnTo>
                  <a:pt x="16" y="398"/>
                </a:lnTo>
                <a:lnTo>
                  <a:pt x="20" y="392"/>
                </a:lnTo>
                <a:lnTo>
                  <a:pt x="26" y="388"/>
                </a:lnTo>
                <a:lnTo>
                  <a:pt x="30" y="384"/>
                </a:lnTo>
                <a:lnTo>
                  <a:pt x="34" y="382"/>
                </a:lnTo>
                <a:lnTo>
                  <a:pt x="38" y="378"/>
                </a:lnTo>
                <a:lnTo>
                  <a:pt x="42" y="376"/>
                </a:lnTo>
                <a:lnTo>
                  <a:pt x="46" y="372"/>
                </a:lnTo>
                <a:lnTo>
                  <a:pt x="52" y="370"/>
                </a:lnTo>
                <a:lnTo>
                  <a:pt x="58" y="366"/>
                </a:lnTo>
                <a:lnTo>
                  <a:pt x="64" y="364"/>
                </a:lnTo>
                <a:lnTo>
                  <a:pt x="70" y="362"/>
                </a:lnTo>
                <a:lnTo>
                  <a:pt x="76" y="360"/>
                </a:lnTo>
                <a:lnTo>
                  <a:pt x="82" y="358"/>
                </a:lnTo>
                <a:lnTo>
                  <a:pt x="88" y="354"/>
                </a:lnTo>
                <a:lnTo>
                  <a:pt x="94" y="354"/>
                </a:lnTo>
                <a:lnTo>
                  <a:pt x="100" y="352"/>
                </a:lnTo>
                <a:lnTo>
                  <a:pt x="106" y="350"/>
                </a:lnTo>
                <a:lnTo>
                  <a:pt x="112" y="350"/>
                </a:lnTo>
                <a:lnTo>
                  <a:pt x="118" y="348"/>
                </a:lnTo>
                <a:lnTo>
                  <a:pt x="124" y="346"/>
                </a:lnTo>
                <a:lnTo>
                  <a:pt x="132" y="346"/>
                </a:lnTo>
                <a:lnTo>
                  <a:pt x="140" y="344"/>
                </a:lnTo>
                <a:lnTo>
                  <a:pt x="146" y="344"/>
                </a:lnTo>
                <a:lnTo>
                  <a:pt x="154" y="342"/>
                </a:lnTo>
                <a:lnTo>
                  <a:pt x="162" y="342"/>
                </a:lnTo>
                <a:lnTo>
                  <a:pt x="170" y="342"/>
                </a:lnTo>
                <a:lnTo>
                  <a:pt x="176" y="342"/>
                </a:lnTo>
                <a:lnTo>
                  <a:pt x="184" y="342"/>
                </a:lnTo>
                <a:lnTo>
                  <a:pt x="192" y="340"/>
                </a:lnTo>
                <a:lnTo>
                  <a:pt x="198" y="340"/>
                </a:lnTo>
                <a:lnTo>
                  <a:pt x="204" y="340"/>
                </a:lnTo>
                <a:lnTo>
                  <a:pt x="212" y="342"/>
                </a:lnTo>
                <a:lnTo>
                  <a:pt x="218" y="342"/>
                </a:lnTo>
                <a:lnTo>
                  <a:pt x="226" y="342"/>
                </a:lnTo>
                <a:lnTo>
                  <a:pt x="234" y="342"/>
                </a:lnTo>
                <a:lnTo>
                  <a:pt x="244" y="342"/>
                </a:lnTo>
                <a:lnTo>
                  <a:pt x="252" y="342"/>
                </a:lnTo>
                <a:lnTo>
                  <a:pt x="260" y="344"/>
                </a:lnTo>
                <a:lnTo>
                  <a:pt x="270" y="344"/>
                </a:lnTo>
                <a:lnTo>
                  <a:pt x="278" y="344"/>
                </a:lnTo>
                <a:lnTo>
                  <a:pt x="286" y="346"/>
                </a:lnTo>
                <a:lnTo>
                  <a:pt x="294" y="346"/>
                </a:lnTo>
                <a:lnTo>
                  <a:pt x="304" y="348"/>
                </a:lnTo>
                <a:lnTo>
                  <a:pt x="312" y="348"/>
                </a:lnTo>
                <a:lnTo>
                  <a:pt x="320" y="350"/>
                </a:lnTo>
                <a:lnTo>
                  <a:pt x="328" y="350"/>
                </a:lnTo>
                <a:lnTo>
                  <a:pt x="336" y="352"/>
                </a:lnTo>
                <a:lnTo>
                  <a:pt x="346" y="354"/>
                </a:lnTo>
                <a:lnTo>
                  <a:pt x="354" y="354"/>
                </a:lnTo>
                <a:lnTo>
                  <a:pt x="364" y="356"/>
                </a:lnTo>
                <a:lnTo>
                  <a:pt x="372" y="356"/>
                </a:lnTo>
                <a:lnTo>
                  <a:pt x="382" y="358"/>
                </a:lnTo>
                <a:lnTo>
                  <a:pt x="392" y="358"/>
                </a:lnTo>
                <a:lnTo>
                  <a:pt x="402" y="360"/>
                </a:lnTo>
                <a:lnTo>
                  <a:pt x="412" y="360"/>
                </a:lnTo>
                <a:lnTo>
                  <a:pt x="420" y="362"/>
                </a:lnTo>
                <a:lnTo>
                  <a:pt x="430" y="362"/>
                </a:lnTo>
                <a:lnTo>
                  <a:pt x="438" y="364"/>
                </a:lnTo>
                <a:lnTo>
                  <a:pt x="446" y="364"/>
                </a:lnTo>
                <a:lnTo>
                  <a:pt x="454" y="364"/>
                </a:lnTo>
                <a:lnTo>
                  <a:pt x="460" y="364"/>
                </a:lnTo>
                <a:lnTo>
                  <a:pt x="468" y="364"/>
                </a:lnTo>
                <a:lnTo>
                  <a:pt x="476" y="364"/>
                </a:lnTo>
                <a:lnTo>
                  <a:pt x="484" y="364"/>
                </a:lnTo>
                <a:lnTo>
                  <a:pt x="492" y="362"/>
                </a:lnTo>
                <a:lnTo>
                  <a:pt x="500" y="362"/>
                </a:lnTo>
                <a:lnTo>
                  <a:pt x="508" y="360"/>
                </a:lnTo>
                <a:lnTo>
                  <a:pt x="516" y="360"/>
                </a:lnTo>
                <a:lnTo>
                  <a:pt x="524" y="358"/>
                </a:lnTo>
                <a:lnTo>
                  <a:pt x="532" y="356"/>
                </a:lnTo>
                <a:lnTo>
                  <a:pt x="540" y="354"/>
                </a:lnTo>
                <a:lnTo>
                  <a:pt x="546" y="352"/>
                </a:lnTo>
                <a:lnTo>
                  <a:pt x="552" y="350"/>
                </a:lnTo>
                <a:lnTo>
                  <a:pt x="558" y="348"/>
                </a:lnTo>
                <a:lnTo>
                  <a:pt x="564" y="346"/>
                </a:lnTo>
                <a:lnTo>
                  <a:pt x="570" y="342"/>
                </a:lnTo>
                <a:lnTo>
                  <a:pt x="576" y="340"/>
                </a:lnTo>
                <a:lnTo>
                  <a:pt x="582" y="338"/>
                </a:lnTo>
                <a:lnTo>
                  <a:pt x="590" y="334"/>
                </a:lnTo>
                <a:lnTo>
                  <a:pt x="596" y="330"/>
                </a:lnTo>
                <a:lnTo>
                  <a:pt x="602" y="326"/>
                </a:lnTo>
                <a:lnTo>
                  <a:pt x="610" y="322"/>
                </a:lnTo>
                <a:lnTo>
                  <a:pt x="616" y="318"/>
                </a:lnTo>
                <a:lnTo>
                  <a:pt x="622" y="314"/>
                </a:lnTo>
                <a:lnTo>
                  <a:pt x="628" y="310"/>
                </a:lnTo>
                <a:lnTo>
                  <a:pt x="634" y="306"/>
                </a:lnTo>
                <a:lnTo>
                  <a:pt x="640" y="300"/>
                </a:lnTo>
                <a:lnTo>
                  <a:pt x="646" y="296"/>
                </a:lnTo>
                <a:lnTo>
                  <a:pt x="650" y="292"/>
                </a:lnTo>
                <a:lnTo>
                  <a:pt x="656" y="286"/>
                </a:lnTo>
                <a:lnTo>
                  <a:pt x="660" y="282"/>
                </a:lnTo>
                <a:lnTo>
                  <a:pt x="664" y="276"/>
                </a:lnTo>
                <a:lnTo>
                  <a:pt x="670" y="270"/>
                </a:lnTo>
                <a:lnTo>
                  <a:pt x="674" y="264"/>
                </a:lnTo>
                <a:lnTo>
                  <a:pt x="680" y="258"/>
                </a:lnTo>
                <a:lnTo>
                  <a:pt x="684" y="250"/>
                </a:lnTo>
                <a:lnTo>
                  <a:pt x="688" y="244"/>
                </a:lnTo>
                <a:lnTo>
                  <a:pt x="692" y="238"/>
                </a:lnTo>
                <a:lnTo>
                  <a:pt x="696" y="232"/>
                </a:lnTo>
                <a:lnTo>
                  <a:pt x="700" y="224"/>
                </a:lnTo>
                <a:lnTo>
                  <a:pt x="702" y="220"/>
                </a:lnTo>
                <a:lnTo>
                  <a:pt x="706" y="214"/>
                </a:lnTo>
                <a:lnTo>
                  <a:pt x="708" y="208"/>
                </a:lnTo>
                <a:lnTo>
                  <a:pt x="710" y="202"/>
                </a:lnTo>
                <a:lnTo>
                  <a:pt x="712" y="196"/>
                </a:lnTo>
                <a:lnTo>
                  <a:pt x="714" y="188"/>
                </a:lnTo>
                <a:lnTo>
                  <a:pt x="714" y="182"/>
                </a:lnTo>
                <a:lnTo>
                  <a:pt x="716" y="176"/>
                </a:lnTo>
                <a:lnTo>
                  <a:pt x="716" y="170"/>
                </a:lnTo>
                <a:lnTo>
                  <a:pt x="718" y="162"/>
                </a:lnTo>
                <a:lnTo>
                  <a:pt x="718" y="156"/>
                </a:lnTo>
                <a:lnTo>
                  <a:pt x="718" y="150"/>
                </a:lnTo>
                <a:lnTo>
                  <a:pt x="718" y="144"/>
                </a:lnTo>
                <a:lnTo>
                  <a:pt x="718" y="138"/>
                </a:lnTo>
                <a:lnTo>
                  <a:pt x="718" y="132"/>
                </a:lnTo>
                <a:lnTo>
                  <a:pt x="716" y="126"/>
                </a:lnTo>
                <a:lnTo>
                  <a:pt x="716" y="122"/>
                </a:lnTo>
                <a:lnTo>
                  <a:pt x="716" y="116"/>
                </a:lnTo>
                <a:lnTo>
                  <a:pt x="714" y="110"/>
                </a:lnTo>
                <a:lnTo>
                  <a:pt x="714" y="102"/>
                </a:lnTo>
                <a:lnTo>
                  <a:pt x="712" y="96"/>
                </a:lnTo>
                <a:lnTo>
                  <a:pt x="712" y="90"/>
                </a:lnTo>
                <a:lnTo>
                  <a:pt x="710" y="84"/>
                </a:lnTo>
                <a:lnTo>
                  <a:pt x="708" y="78"/>
                </a:lnTo>
                <a:lnTo>
                  <a:pt x="708" y="72"/>
                </a:lnTo>
                <a:lnTo>
                  <a:pt x="706" y="68"/>
                </a:lnTo>
                <a:lnTo>
                  <a:pt x="704" y="62"/>
                </a:lnTo>
                <a:lnTo>
                  <a:pt x="702" y="56"/>
                </a:lnTo>
                <a:lnTo>
                  <a:pt x="700" y="50"/>
                </a:lnTo>
                <a:lnTo>
                  <a:pt x="698" y="42"/>
                </a:lnTo>
                <a:lnTo>
                  <a:pt x="694" y="36"/>
                </a:lnTo>
                <a:lnTo>
                  <a:pt x="690" y="26"/>
                </a:lnTo>
                <a:lnTo>
                  <a:pt x="686" y="18"/>
                </a:lnTo>
                <a:lnTo>
                  <a:pt x="682" y="10"/>
                </a:lnTo>
                <a:lnTo>
                  <a:pt x="678" y="4"/>
                </a:lnTo>
                <a:lnTo>
                  <a:pt x="678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5" name="Line 49"/>
          <p:cNvSpPr>
            <a:spLocks noChangeShapeType="1"/>
          </p:cNvSpPr>
          <p:nvPr/>
        </p:nvSpPr>
        <p:spPr bwMode="auto">
          <a:xfrm flipV="1">
            <a:off x="7118350" y="558800"/>
            <a:ext cx="1588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6" name="Line 50"/>
          <p:cNvSpPr>
            <a:spLocks noChangeShapeType="1"/>
          </p:cNvSpPr>
          <p:nvPr/>
        </p:nvSpPr>
        <p:spPr bwMode="auto">
          <a:xfrm flipV="1">
            <a:off x="7118350" y="555625"/>
            <a:ext cx="1588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7" name="Line 51"/>
          <p:cNvSpPr>
            <a:spLocks noChangeShapeType="1"/>
          </p:cNvSpPr>
          <p:nvPr/>
        </p:nvSpPr>
        <p:spPr bwMode="auto">
          <a:xfrm flipV="1">
            <a:off x="7118350" y="546100"/>
            <a:ext cx="1588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8" name="Line 52"/>
          <p:cNvSpPr>
            <a:spLocks noChangeShapeType="1"/>
          </p:cNvSpPr>
          <p:nvPr/>
        </p:nvSpPr>
        <p:spPr bwMode="auto">
          <a:xfrm flipV="1">
            <a:off x="7118350" y="534988"/>
            <a:ext cx="1588" cy="1111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69" name="Line 53"/>
          <p:cNvSpPr>
            <a:spLocks noChangeShapeType="1"/>
          </p:cNvSpPr>
          <p:nvPr/>
        </p:nvSpPr>
        <p:spPr bwMode="auto">
          <a:xfrm flipV="1">
            <a:off x="7118350" y="525463"/>
            <a:ext cx="1588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0" name="Freeform 54"/>
          <p:cNvSpPr>
            <a:spLocks/>
          </p:cNvSpPr>
          <p:nvPr/>
        </p:nvSpPr>
        <p:spPr bwMode="auto">
          <a:xfrm>
            <a:off x="7118350" y="512763"/>
            <a:ext cx="1588" cy="12700"/>
          </a:xfrm>
          <a:custGeom>
            <a:avLst/>
            <a:gdLst>
              <a:gd name="T0" fmla="*/ 0 w 1588"/>
              <a:gd name="T1" fmla="*/ 2147483647 h 8"/>
              <a:gd name="T2" fmla="*/ 0 w 1588"/>
              <a:gd name="T3" fmla="*/ 2147483647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1" name="Line 55"/>
          <p:cNvSpPr>
            <a:spLocks noChangeShapeType="1"/>
          </p:cNvSpPr>
          <p:nvPr/>
        </p:nvSpPr>
        <p:spPr bwMode="auto">
          <a:xfrm flipV="1">
            <a:off x="7137400" y="466725"/>
            <a:ext cx="4763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2" name="Line 56"/>
          <p:cNvSpPr>
            <a:spLocks noChangeShapeType="1"/>
          </p:cNvSpPr>
          <p:nvPr/>
        </p:nvSpPr>
        <p:spPr bwMode="auto">
          <a:xfrm flipV="1">
            <a:off x="7142163" y="457200"/>
            <a:ext cx="6350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3" name="Line 57"/>
          <p:cNvSpPr>
            <a:spLocks noChangeShapeType="1"/>
          </p:cNvSpPr>
          <p:nvPr/>
        </p:nvSpPr>
        <p:spPr bwMode="auto">
          <a:xfrm flipV="1">
            <a:off x="7148513" y="450850"/>
            <a:ext cx="6350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 flipV="1">
            <a:off x="7154863" y="447675"/>
            <a:ext cx="635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5" name="Freeform 59"/>
          <p:cNvSpPr>
            <a:spLocks/>
          </p:cNvSpPr>
          <p:nvPr/>
        </p:nvSpPr>
        <p:spPr bwMode="auto">
          <a:xfrm>
            <a:off x="7161213" y="438150"/>
            <a:ext cx="9525" cy="9525"/>
          </a:xfrm>
          <a:custGeom>
            <a:avLst/>
            <a:gdLst>
              <a:gd name="T0" fmla="*/ 0 w 6"/>
              <a:gd name="T1" fmla="*/ 2147483647 h 6"/>
              <a:gd name="T2" fmla="*/ 2147483647 w 6"/>
              <a:gd name="T3" fmla="*/ 2147483647 h 6"/>
              <a:gd name="T4" fmla="*/ 2147483647 w 6"/>
              <a:gd name="T5" fmla="*/ 0 h 6"/>
              <a:gd name="T6" fmla="*/ 0 60000 65536"/>
              <a:gd name="T7" fmla="*/ 0 60000 65536"/>
              <a:gd name="T8" fmla="*/ 0 60000 65536"/>
              <a:gd name="T9" fmla="*/ 0 w 6"/>
              <a:gd name="T10" fmla="*/ 0 h 6"/>
              <a:gd name="T11" fmla="*/ 6 w 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">
                <a:moveTo>
                  <a:pt x="0" y="6"/>
                </a:moveTo>
                <a:lnTo>
                  <a:pt x="2" y="2"/>
                </a:lnTo>
                <a:lnTo>
                  <a:pt x="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7213600" y="422275"/>
            <a:ext cx="317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 flipV="1">
            <a:off x="7216775" y="419100"/>
            <a:ext cx="14288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 flipV="1">
            <a:off x="7231063" y="415925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 flipV="1">
            <a:off x="7240588" y="412750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0" name="Freeform 64"/>
          <p:cNvSpPr>
            <a:spLocks/>
          </p:cNvSpPr>
          <p:nvPr/>
        </p:nvSpPr>
        <p:spPr bwMode="auto">
          <a:xfrm>
            <a:off x="7250113" y="412750"/>
            <a:ext cx="9525" cy="1588"/>
          </a:xfrm>
          <a:custGeom>
            <a:avLst/>
            <a:gdLst>
              <a:gd name="T0" fmla="*/ 0 w 6"/>
              <a:gd name="T1" fmla="*/ 0 h 1588"/>
              <a:gd name="T2" fmla="*/ 2147483647 w 6"/>
              <a:gd name="T3" fmla="*/ 0 h 1588"/>
              <a:gd name="T4" fmla="*/ 2147483647 w 6"/>
              <a:gd name="T5" fmla="*/ 0 h 1588"/>
              <a:gd name="T6" fmla="*/ 0 60000 65536"/>
              <a:gd name="T7" fmla="*/ 0 60000 65536"/>
              <a:gd name="T8" fmla="*/ 0 60000 65536"/>
              <a:gd name="T9" fmla="*/ 0 w 6"/>
              <a:gd name="T10" fmla="*/ 0 h 1588"/>
              <a:gd name="T11" fmla="*/ 6 w 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588">
                <a:moveTo>
                  <a:pt x="0" y="0"/>
                </a:moveTo>
                <a:lnTo>
                  <a:pt x="6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7308850" y="404813"/>
            <a:ext cx="6350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2" name="Line 66"/>
          <p:cNvSpPr>
            <a:spLocks noChangeShapeType="1"/>
          </p:cNvSpPr>
          <p:nvPr/>
        </p:nvSpPr>
        <p:spPr bwMode="auto">
          <a:xfrm>
            <a:off x="7315200" y="404813"/>
            <a:ext cx="17463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3" name="Freeform 67"/>
          <p:cNvSpPr>
            <a:spLocks/>
          </p:cNvSpPr>
          <p:nvPr/>
        </p:nvSpPr>
        <p:spPr bwMode="auto">
          <a:xfrm>
            <a:off x="7332663" y="401638"/>
            <a:ext cx="22225" cy="3175"/>
          </a:xfrm>
          <a:custGeom>
            <a:avLst/>
            <a:gdLst>
              <a:gd name="T0" fmla="*/ 0 w 14"/>
              <a:gd name="T1" fmla="*/ 2147483647 h 2"/>
              <a:gd name="T2" fmla="*/ 2147483647 w 14"/>
              <a:gd name="T3" fmla="*/ 2147483647 h 2"/>
              <a:gd name="T4" fmla="*/ 2147483647 w 14"/>
              <a:gd name="T5" fmla="*/ 0 h 2"/>
              <a:gd name="T6" fmla="*/ 0 60000 65536"/>
              <a:gd name="T7" fmla="*/ 0 60000 65536"/>
              <a:gd name="T8" fmla="*/ 0 60000 65536"/>
              <a:gd name="T9" fmla="*/ 0 w 14"/>
              <a:gd name="T10" fmla="*/ 0 h 2"/>
              <a:gd name="T11" fmla="*/ 14 w 1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">
                <a:moveTo>
                  <a:pt x="0" y="2"/>
                </a:moveTo>
                <a:lnTo>
                  <a:pt x="8" y="2"/>
                </a:lnTo>
                <a:lnTo>
                  <a:pt x="14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7405688" y="404813"/>
            <a:ext cx="1587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7405688" y="404813"/>
            <a:ext cx="952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6" name="Line 70"/>
          <p:cNvSpPr>
            <a:spLocks noChangeShapeType="1"/>
          </p:cNvSpPr>
          <p:nvPr/>
        </p:nvSpPr>
        <p:spPr bwMode="auto">
          <a:xfrm>
            <a:off x="7415213" y="404813"/>
            <a:ext cx="12700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7" name="Freeform 71"/>
          <p:cNvSpPr>
            <a:spLocks/>
          </p:cNvSpPr>
          <p:nvPr/>
        </p:nvSpPr>
        <p:spPr bwMode="auto">
          <a:xfrm>
            <a:off x="7427913" y="404813"/>
            <a:ext cx="23812" cy="4762"/>
          </a:xfrm>
          <a:custGeom>
            <a:avLst/>
            <a:gdLst>
              <a:gd name="T0" fmla="*/ 0 w 14"/>
              <a:gd name="T1" fmla="*/ 0 h 2"/>
              <a:gd name="T2" fmla="*/ 2147483647 w 14"/>
              <a:gd name="T3" fmla="*/ 2147483647 h 2"/>
              <a:gd name="T4" fmla="*/ 2147483647 w 14"/>
              <a:gd name="T5" fmla="*/ 2147483647 h 2"/>
              <a:gd name="T6" fmla="*/ 0 60000 65536"/>
              <a:gd name="T7" fmla="*/ 0 60000 65536"/>
              <a:gd name="T8" fmla="*/ 0 60000 65536"/>
              <a:gd name="T9" fmla="*/ 0 w 14"/>
              <a:gd name="T10" fmla="*/ 0 h 2"/>
              <a:gd name="T11" fmla="*/ 14 w 1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">
                <a:moveTo>
                  <a:pt x="0" y="0"/>
                </a:moveTo>
                <a:lnTo>
                  <a:pt x="6" y="2"/>
                </a:lnTo>
                <a:lnTo>
                  <a:pt x="14" y="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7497763" y="415925"/>
            <a:ext cx="317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7500938" y="415925"/>
            <a:ext cx="12700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7513638" y="419100"/>
            <a:ext cx="952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1" name="Freeform 75"/>
          <p:cNvSpPr>
            <a:spLocks/>
          </p:cNvSpPr>
          <p:nvPr/>
        </p:nvSpPr>
        <p:spPr bwMode="auto">
          <a:xfrm>
            <a:off x="7523163" y="419100"/>
            <a:ext cx="20637" cy="6350"/>
          </a:xfrm>
          <a:custGeom>
            <a:avLst/>
            <a:gdLst>
              <a:gd name="T0" fmla="*/ 0 w 12"/>
              <a:gd name="T1" fmla="*/ 0 h 4"/>
              <a:gd name="T2" fmla="*/ 2147483647 w 12"/>
              <a:gd name="T3" fmla="*/ 2147483647 h 4"/>
              <a:gd name="T4" fmla="*/ 2147483647 w 12"/>
              <a:gd name="T5" fmla="*/ 2147483647 h 4"/>
              <a:gd name="T6" fmla="*/ 0 60000 65536"/>
              <a:gd name="T7" fmla="*/ 0 60000 65536"/>
              <a:gd name="T8" fmla="*/ 0 60000 65536"/>
              <a:gd name="T9" fmla="*/ 0 w 12"/>
              <a:gd name="T10" fmla="*/ 0 h 4"/>
              <a:gd name="T11" fmla="*/ 12 w 1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">
                <a:moveTo>
                  <a:pt x="0" y="0"/>
                </a:moveTo>
                <a:lnTo>
                  <a:pt x="6" y="2"/>
                </a:lnTo>
                <a:lnTo>
                  <a:pt x="12" y="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2" name="Line 76"/>
          <p:cNvSpPr>
            <a:spLocks noChangeShapeType="1"/>
          </p:cNvSpPr>
          <p:nvPr/>
        </p:nvSpPr>
        <p:spPr bwMode="auto">
          <a:xfrm>
            <a:off x="7589838" y="434975"/>
            <a:ext cx="3175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3" name="Line 77"/>
          <p:cNvSpPr>
            <a:spLocks noChangeShapeType="1"/>
          </p:cNvSpPr>
          <p:nvPr/>
        </p:nvSpPr>
        <p:spPr bwMode="auto">
          <a:xfrm>
            <a:off x="7593013" y="434975"/>
            <a:ext cx="952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4" name="Line 78"/>
          <p:cNvSpPr>
            <a:spLocks noChangeShapeType="1"/>
          </p:cNvSpPr>
          <p:nvPr/>
        </p:nvSpPr>
        <p:spPr bwMode="auto">
          <a:xfrm>
            <a:off x="7602538" y="441325"/>
            <a:ext cx="952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5" name="Freeform 79"/>
          <p:cNvSpPr>
            <a:spLocks/>
          </p:cNvSpPr>
          <p:nvPr/>
        </p:nvSpPr>
        <p:spPr bwMode="auto">
          <a:xfrm>
            <a:off x="7612063" y="444500"/>
            <a:ext cx="23812" cy="6350"/>
          </a:xfrm>
          <a:custGeom>
            <a:avLst/>
            <a:gdLst>
              <a:gd name="T0" fmla="*/ 0 w 14"/>
              <a:gd name="T1" fmla="*/ 0 h 4"/>
              <a:gd name="T2" fmla="*/ 2147483647 w 14"/>
              <a:gd name="T3" fmla="*/ 2147483647 h 4"/>
              <a:gd name="T4" fmla="*/ 2147483647 w 14"/>
              <a:gd name="T5" fmla="*/ 2147483647 h 4"/>
              <a:gd name="T6" fmla="*/ 0 60000 65536"/>
              <a:gd name="T7" fmla="*/ 0 60000 65536"/>
              <a:gd name="T8" fmla="*/ 0 60000 65536"/>
              <a:gd name="T9" fmla="*/ 0 w 14"/>
              <a:gd name="T10" fmla="*/ 0 h 4"/>
              <a:gd name="T11" fmla="*/ 14 w 1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4">
                <a:moveTo>
                  <a:pt x="0" y="0"/>
                </a:moveTo>
                <a:lnTo>
                  <a:pt x="8" y="2"/>
                </a:lnTo>
                <a:lnTo>
                  <a:pt x="14" y="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6" name="Line 80"/>
          <p:cNvSpPr>
            <a:spLocks noChangeShapeType="1"/>
          </p:cNvSpPr>
          <p:nvPr/>
        </p:nvSpPr>
        <p:spPr bwMode="auto">
          <a:xfrm>
            <a:off x="7678738" y="469900"/>
            <a:ext cx="1587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7" name="Line 81"/>
          <p:cNvSpPr>
            <a:spLocks noChangeShapeType="1"/>
          </p:cNvSpPr>
          <p:nvPr/>
        </p:nvSpPr>
        <p:spPr bwMode="auto">
          <a:xfrm>
            <a:off x="7678738" y="469900"/>
            <a:ext cx="12700" cy="793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8" name="Line 82"/>
          <p:cNvSpPr>
            <a:spLocks noChangeShapeType="1"/>
          </p:cNvSpPr>
          <p:nvPr/>
        </p:nvSpPr>
        <p:spPr bwMode="auto">
          <a:xfrm>
            <a:off x="7691438" y="477838"/>
            <a:ext cx="952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99" name="Freeform 83"/>
          <p:cNvSpPr>
            <a:spLocks/>
          </p:cNvSpPr>
          <p:nvPr/>
        </p:nvSpPr>
        <p:spPr bwMode="auto">
          <a:xfrm>
            <a:off x="7700963" y="484188"/>
            <a:ext cx="17462" cy="9525"/>
          </a:xfrm>
          <a:custGeom>
            <a:avLst/>
            <a:gdLst>
              <a:gd name="T0" fmla="*/ 0 w 10"/>
              <a:gd name="T1" fmla="*/ 0 h 6"/>
              <a:gd name="T2" fmla="*/ 2147483647 w 10"/>
              <a:gd name="T3" fmla="*/ 2147483647 h 6"/>
              <a:gd name="T4" fmla="*/ 2147483647 w 10"/>
              <a:gd name="T5" fmla="*/ 2147483647 h 6"/>
              <a:gd name="T6" fmla="*/ 0 60000 65536"/>
              <a:gd name="T7" fmla="*/ 0 60000 65536"/>
              <a:gd name="T8" fmla="*/ 0 60000 65536"/>
              <a:gd name="T9" fmla="*/ 0 w 10"/>
              <a:gd name="T10" fmla="*/ 0 h 6"/>
              <a:gd name="T11" fmla="*/ 10 w 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">
                <a:moveTo>
                  <a:pt x="0" y="0"/>
                </a:moveTo>
                <a:lnTo>
                  <a:pt x="6" y="2"/>
                </a:lnTo>
                <a:lnTo>
                  <a:pt x="10" y="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0" name="Line 84"/>
          <p:cNvSpPr>
            <a:spLocks noChangeShapeType="1"/>
          </p:cNvSpPr>
          <p:nvPr/>
        </p:nvSpPr>
        <p:spPr bwMode="auto">
          <a:xfrm>
            <a:off x="7761288" y="515938"/>
            <a:ext cx="952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1" name="Line 85"/>
          <p:cNvSpPr>
            <a:spLocks noChangeShapeType="1"/>
          </p:cNvSpPr>
          <p:nvPr/>
        </p:nvSpPr>
        <p:spPr bwMode="auto">
          <a:xfrm>
            <a:off x="7770813" y="522288"/>
            <a:ext cx="12700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2" name="Freeform 86"/>
          <p:cNvSpPr>
            <a:spLocks/>
          </p:cNvSpPr>
          <p:nvPr/>
        </p:nvSpPr>
        <p:spPr bwMode="auto">
          <a:xfrm>
            <a:off x="7783513" y="531813"/>
            <a:ext cx="15875" cy="9525"/>
          </a:xfrm>
          <a:custGeom>
            <a:avLst/>
            <a:gdLst>
              <a:gd name="T0" fmla="*/ 0 w 10"/>
              <a:gd name="T1" fmla="*/ 0 h 6"/>
              <a:gd name="T2" fmla="*/ 2147483647 w 10"/>
              <a:gd name="T3" fmla="*/ 2147483647 h 6"/>
              <a:gd name="T4" fmla="*/ 2147483647 w 10"/>
              <a:gd name="T5" fmla="*/ 2147483647 h 6"/>
              <a:gd name="T6" fmla="*/ 0 60000 65536"/>
              <a:gd name="T7" fmla="*/ 0 60000 65536"/>
              <a:gd name="T8" fmla="*/ 0 60000 65536"/>
              <a:gd name="T9" fmla="*/ 0 w 10"/>
              <a:gd name="T10" fmla="*/ 0 h 6"/>
              <a:gd name="T11" fmla="*/ 10 w 1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">
                <a:moveTo>
                  <a:pt x="0" y="0"/>
                </a:moveTo>
                <a:lnTo>
                  <a:pt x="8" y="6"/>
                </a:lnTo>
                <a:lnTo>
                  <a:pt x="10" y="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3" name="Line 87"/>
          <p:cNvSpPr>
            <a:spLocks noChangeShapeType="1"/>
          </p:cNvSpPr>
          <p:nvPr/>
        </p:nvSpPr>
        <p:spPr bwMode="auto">
          <a:xfrm>
            <a:off x="7839075" y="568325"/>
            <a:ext cx="1588" cy="15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4" name="Line 88"/>
          <p:cNvSpPr>
            <a:spLocks noChangeShapeType="1"/>
          </p:cNvSpPr>
          <p:nvPr/>
        </p:nvSpPr>
        <p:spPr bwMode="auto">
          <a:xfrm>
            <a:off x="7839075" y="568325"/>
            <a:ext cx="14288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5" name="Line 89"/>
          <p:cNvSpPr>
            <a:spLocks noChangeShapeType="1"/>
          </p:cNvSpPr>
          <p:nvPr/>
        </p:nvSpPr>
        <p:spPr bwMode="auto">
          <a:xfrm>
            <a:off x="7853363" y="577850"/>
            <a:ext cx="12700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6" name="Freeform 90"/>
          <p:cNvSpPr>
            <a:spLocks/>
          </p:cNvSpPr>
          <p:nvPr/>
        </p:nvSpPr>
        <p:spPr bwMode="auto">
          <a:xfrm>
            <a:off x="7866063" y="587375"/>
            <a:ext cx="12700" cy="9525"/>
          </a:xfrm>
          <a:custGeom>
            <a:avLst/>
            <a:gdLst>
              <a:gd name="T0" fmla="*/ 0 w 8"/>
              <a:gd name="T1" fmla="*/ 0 h 6"/>
              <a:gd name="T2" fmla="*/ 2147483647 w 8"/>
              <a:gd name="T3" fmla="*/ 2147483647 h 6"/>
              <a:gd name="T4" fmla="*/ 2147483647 w 8"/>
              <a:gd name="T5" fmla="*/ 2147483647 h 6"/>
              <a:gd name="T6" fmla="*/ 0 60000 65536"/>
              <a:gd name="T7" fmla="*/ 0 60000 65536"/>
              <a:gd name="T8" fmla="*/ 0 60000 65536"/>
              <a:gd name="T9" fmla="*/ 0 w 8"/>
              <a:gd name="T10" fmla="*/ 0 h 6"/>
              <a:gd name="T11" fmla="*/ 8 w 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6">
                <a:moveTo>
                  <a:pt x="0" y="0"/>
                </a:moveTo>
                <a:lnTo>
                  <a:pt x="6" y="6"/>
                </a:lnTo>
                <a:lnTo>
                  <a:pt x="8" y="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7" name="Line 91"/>
          <p:cNvSpPr>
            <a:spLocks noChangeShapeType="1"/>
          </p:cNvSpPr>
          <p:nvPr/>
        </p:nvSpPr>
        <p:spPr bwMode="auto">
          <a:xfrm>
            <a:off x="7915275" y="623888"/>
            <a:ext cx="9525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8" name="Line 92"/>
          <p:cNvSpPr>
            <a:spLocks noChangeShapeType="1"/>
          </p:cNvSpPr>
          <p:nvPr/>
        </p:nvSpPr>
        <p:spPr bwMode="auto">
          <a:xfrm>
            <a:off x="7924800" y="630238"/>
            <a:ext cx="11113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09" name="Freeform 93"/>
          <p:cNvSpPr>
            <a:spLocks/>
          </p:cNvSpPr>
          <p:nvPr/>
        </p:nvSpPr>
        <p:spPr bwMode="auto">
          <a:xfrm>
            <a:off x="7935913" y="639763"/>
            <a:ext cx="15875" cy="15875"/>
          </a:xfrm>
          <a:custGeom>
            <a:avLst/>
            <a:gdLst>
              <a:gd name="T0" fmla="*/ 0 w 10"/>
              <a:gd name="T1" fmla="*/ 0 h 10"/>
              <a:gd name="T2" fmla="*/ 2147483647 w 10"/>
              <a:gd name="T3" fmla="*/ 2147483647 h 10"/>
              <a:gd name="T4" fmla="*/ 2147483647 w 10"/>
              <a:gd name="T5" fmla="*/ 2147483647 h 10"/>
              <a:gd name="T6" fmla="*/ 0 60000 65536"/>
              <a:gd name="T7" fmla="*/ 0 60000 65536"/>
              <a:gd name="T8" fmla="*/ 0 60000 65536"/>
              <a:gd name="T9" fmla="*/ 0 w 10"/>
              <a:gd name="T10" fmla="*/ 0 h 10"/>
              <a:gd name="T11" fmla="*/ 10 w 1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0">
                <a:moveTo>
                  <a:pt x="0" y="0"/>
                </a:moveTo>
                <a:lnTo>
                  <a:pt x="6" y="6"/>
                </a:lnTo>
                <a:lnTo>
                  <a:pt x="10" y="1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0" name="Line 94"/>
          <p:cNvSpPr>
            <a:spLocks noChangeShapeType="1"/>
          </p:cNvSpPr>
          <p:nvPr/>
        </p:nvSpPr>
        <p:spPr bwMode="auto">
          <a:xfrm>
            <a:off x="7988300" y="685800"/>
            <a:ext cx="3175" cy="31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1" name="Line 95"/>
          <p:cNvSpPr>
            <a:spLocks noChangeShapeType="1"/>
          </p:cNvSpPr>
          <p:nvPr/>
        </p:nvSpPr>
        <p:spPr bwMode="auto">
          <a:xfrm>
            <a:off x="7991475" y="688975"/>
            <a:ext cx="9525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2" name="Line 96"/>
          <p:cNvSpPr>
            <a:spLocks noChangeShapeType="1"/>
          </p:cNvSpPr>
          <p:nvPr/>
        </p:nvSpPr>
        <p:spPr bwMode="auto">
          <a:xfrm>
            <a:off x="8001000" y="698500"/>
            <a:ext cx="9525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3" name="Freeform 97"/>
          <p:cNvSpPr>
            <a:spLocks/>
          </p:cNvSpPr>
          <p:nvPr/>
        </p:nvSpPr>
        <p:spPr bwMode="auto">
          <a:xfrm>
            <a:off x="8010525" y="708025"/>
            <a:ext cx="9525" cy="9525"/>
          </a:xfrm>
          <a:custGeom>
            <a:avLst/>
            <a:gdLst>
              <a:gd name="T0" fmla="*/ 0 w 6"/>
              <a:gd name="T1" fmla="*/ 0 h 6"/>
              <a:gd name="T2" fmla="*/ 2147483647 w 6"/>
              <a:gd name="T3" fmla="*/ 2147483647 h 6"/>
              <a:gd name="T4" fmla="*/ 2147483647 w 6"/>
              <a:gd name="T5" fmla="*/ 2147483647 h 6"/>
              <a:gd name="T6" fmla="*/ 0 60000 65536"/>
              <a:gd name="T7" fmla="*/ 0 60000 65536"/>
              <a:gd name="T8" fmla="*/ 0 60000 65536"/>
              <a:gd name="T9" fmla="*/ 0 w 6"/>
              <a:gd name="T10" fmla="*/ 0 h 6"/>
              <a:gd name="T11" fmla="*/ 6 w 6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6">
                <a:moveTo>
                  <a:pt x="0" y="0"/>
                </a:moveTo>
                <a:lnTo>
                  <a:pt x="6" y="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4" name="Line 98"/>
          <p:cNvSpPr>
            <a:spLocks noChangeShapeType="1"/>
          </p:cNvSpPr>
          <p:nvPr/>
        </p:nvSpPr>
        <p:spPr bwMode="auto">
          <a:xfrm>
            <a:off x="8056563" y="749300"/>
            <a:ext cx="3175" cy="47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5" name="Line 99"/>
          <p:cNvSpPr>
            <a:spLocks noChangeShapeType="1"/>
          </p:cNvSpPr>
          <p:nvPr/>
        </p:nvSpPr>
        <p:spPr bwMode="auto">
          <a:xfrm>
            <a:off x="8059738" y="754063"/>
            <a:ext cx="11112" cy="63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6" name="Line 100"/>
          <p:cNvSpPr>
            <a:spLocks noChangeShapeType="1"/>
          </p:cNvSpPr>
          <p:nvPr/>
        </p:nvSpPr>
        <p:spPr bwMode="auto">
          <a:xfrm>
            <a:off x="8070850" y="760413"/>
            <a:ext cx="6350" cy="95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7" name="Freeform 101"/>
          <p:cNvSpPr>
            <a:spLocks/>
          </p:cNvSpPr>
          <p:nvPr/>
        </p:nvSpPr>
        <p:spPr bwMode="auto">
          <a:xfrm>
            <a:off x="8077200" y="769938"/>
            <a:ext cx="12700" cy="12700"/>
          </a:xfrm>
          <a:custGeom>
            <a:avLst/>
            <a:gdLst>
              <a:gd name="T0" fmla="*/ 0 w 8"/>
              <a:gd name="T1" fmla="*/ 0 h 8"/>
              <a:gd name="T2" fmla="*/ 2147483647 w 8"/>
              <a:gd name="T3" fmla="*/ 2147483647 h 8"/>
              <a:gd name="T4" fmla="*/ 2147483647 w 8"/>
              <a:gd name="T5" fmla="*/ 2147483647 h 8"/>
              <a:gd name="T6" fmla="*/ 0 60000 65536"/>
              <a:gd name="T7" fmla="*/ 0 60000 65536"/>
              <a:gd name="T8" fmla="*/ 0 60000 65536"/>
              <a:gd name="T9" fmla="*/ 0 w 8"/>
              <a:gd name="T10" fmla="*/ 0 h 8"/>
              <a:gd name="T11" fmla="*/ 8 w 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8">
                <a:moveTo>
                  <a:pt x="0" y="0"/>
                </a:moveTo>
                <a:lnTo>
                  <a:pt x="6" y="6"/>
                </a:lnTo>
                <a:lnTo>
                  <a:pt x="8" y="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8" name="Line 102"/>
          <p:cNvSpPr>
            <a:spLocks noChangeShapeType="1"/>
          </p:cNvSpPr>
          <p:nvPr/>
        </p:nvSpPr>
        <p:spPr bwMode="auto">
          <a:xfrm>
            <a:off x="8123238" y="814388"/>
            <a:ext cx="317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19" name="Freeform 103"/>
          <p:cNvSpPr>
            <a:spLocks/>
          </p:cNvSpPr>
          <p:nvPr/>
        </p:nvSpPr>
        <p:spPr bwMode="auto">
          <a:xfrm>
            <a:off x="8031163" y="1312863"/>
            <a:ext cx="46037" cy="47625"/>
          </a:xfrm>
          <a:custGeom>
            <a:avLst/>
            <a:gdLst>
              <a:gd name="T0" fmla="*/ 2147483647 w 28"/>
              <a:gd name="T1" fmla="*/ 2147483647 h 30"/>
              <a:gd name="T2" fmla="*/ 2147483647 w 28"/>
              <a:gd name="T3" fmla="*/ 2147483647 h 30"/>
              <a:gd name="T4" fmla="*/ 2147483647 w 28"/>
              <a:gd name="T5" fmla="*/ 2147483647 h 30"/>
              <a:gd name="T6" fmla="*/ 2147483647 w 28"/>
              <a:gd name="T7" fmla="*/ 2147483647 h 30"/>
              <a:gd name="T8" fmla="*/ 2147483647 w 28"/>
              <a:gd name="T9" fmla="*/ 2147483647 h 30"/>
              <a:gd name="T10" fmla="*/ 2147483647 w 28"/>
              <a:gd name="T11" fmla="*/ 2147483647 h 30"/>
              <a:gd name="T12" fmla="*/ 2147483647 w 28"/>
              <a:gd name="T13" fmla="*/ 2147483647 h 30"/>
              <a:gd name="T14" fmla="*/ 0 w 28"/>
              <a:gd name="T15" fmla="*/ 2147483647 h 30"/>
              <a:gd name="T16" fmla="*/ 0 w 28"/>
              <a:gd name="T17" fmla="*/ 2147483647 h 30"/>
              <a:gd name="T18" fmla="*/ 0 w 28"/>
              <a:gd name="T19" fmla="*/ 2147483647 h 30"/>
              <a:gd name="T20" fmla="*/ 2147483647 w 28"/>
              <a:gd name="T21" fmla="*/ 2147483647 h 30"/>
              <a:gd name="T22" fmla="*/ 2147483647 w 28"/>
              <a:gd name="T23" fmla="*/ 2147483647 h 30"/>
              <a:gd name="T24" fmla="*/ 2147483647 w 28"/>
              <a:gd name="T25" fmla="*/ 0 h 30"/>
              <a:gd name="T26" fmla="*/ 2147483647 w 28"/>
              <a:gd name="T27" fmla="*/ 2147483647 h 30"/>
              <a:gd name="T28" fmla="*/ 2147483647 w 28"/>
              <a:gd name="T29" fmla="*/ 2147483647 h 30"/>
              <a:gd name="T30" fmla="*/ 2147483647 w 28"/>
              <a:gd name="T31" fmla="*/ 2147483647 h 30"/>
              <a:gd name="T32" fmla="*/ 2147483647 w 28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30"/>
              <a:gd name="T53" fmla="*/ 28 w 28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0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30"/>
                </a:ln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10"/>
                </a:lnTo>
                <a:lnTo>
                  <a:pt x="28" y="14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20" name="Freeform 104"/>
          <p:cNvSpPr>
            <a:spLocks/>
          </p:cNvSpPr>
          <p:nvPr/>
        </p:nvSpPr>
        <p:spPr bwMode="auto">
          <a:xfrm>
            <a:off x="8031163" y="1312863"/>
            <a:ext cx="46037" cy="47625"/>
          </a:xfrm>
          <a:custGeom>
            <a:avLst/>
            <a:gdLst>
              <a:gd name="T0" fmla="*/ 2147483647 w 28"/>
              <a:gd name="T1" fmla="*/ 2147483647 h 30"/>
              <a:gd name="T2" fmla="*/ 2147483647 w 28"/>
              <a:gd name="T3" fmla="*/ 2147483647 h 30"/>
              <a:gd name="T4" fmla="*/ 2147483647 w 28"/>
              <a:gd name="T5" fmla="*/ 2147483647 h 30"/>
              <a:gd name="T6" fmla="*/ 2147483647 w 28"/>
              <a:gd name="T7" fmla="*/ 2147483647 h 30"/>
              <a:gd name="T8" fmla="*/ 2147483647 w 28"/>
              <a:gd name="T9" fmla="*/ 2147483647 h 30"/>
              <a:gd name="T10" fmla="*/ 2147483647 w 28"/>
              <a:gd name="T11" fmla="*/ 2147483647 h 30"/>
              <a:gd name="T12" fmla="*/ 2147483647 w 28"/>
              <a:gd name="T13" fmla="*/ 2147483647 h 30"/>
              <a:gd name="T14" fmla="*/ 0 w 28"/>
              <a:gd name="T15" fmla="*/ 2147483647 h 30"/>
              <a:gd name="T16" fmla="*/ 0 w 28"/>
              <a:gd name="T17" fmla="*/ 2147483647 h 30"/>
              <a:gd name="T18" fmla="*/ 0 w 28"/>
              <a:gd name="T19" fmla="*/ 2147483647 h 30"/>
              <a:gd name="T20" fmla="*/ 2147483647 w 28"/>
              <a:gd name="T21" fmla="*/ 2147483647 h 30"/>
              <a:gd name="T22" fmla="*/ 2147483647 w 28"/>
              <a:gd name="T23" fmla="*/ 2147483647 h 30"/>
              <a:gd name="T24" fmla="*/ 2147483647 w 28"/>
              <a:gd name="T25" fmla="*/ 0 h 30"/>
              <a:gd name="T26" fmla="*/ 2147483647 w 28"/>
              <a:gd name="T27" fmla="*/ 2147483647 h 30"/>
              <a:gd name="T28" fmla="*/ 2147483647 w 28"/>
              <a:gd name="T29" fmla="*/ 2147483647 h 30"/>
              <a:gd name="T30" fmla="*/ 2147483647 w 28"/>
              <a:gd name="T31" fmla="*/ 2147483647 h 30"/>
              <a:gd name="T32" fmla="*/ 2147483647 w 28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30"/>
              <a:gd name="T53" fmla="*/ 28 w 28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0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30"/>
                </a:ln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10"/>
                </a:lnTo>
                <a:lnTo>
                  <a:pt x="28" y="1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21" name="Freeform 105"/>
          <p:cNvSpPr>
            <a:spLocks/>
          </p:cNvSpPr>
          <p:nvPr/>
        </p:nvSpPr>
        <p:spPr bwMode="auto">
          <a:xfrm>
            <a:off x="8162925" y="1006475"/>
            <a:ext cx="46038" cy="46038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0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2147483647 w 28"/>
              <a:gd name="T23" fmla="*/ 2147483647 h 28"/>
              <a:gd name="T24" fmla="*/ 2147483647 w 28"/>
              <a:gd name="T25" fmla="*/ 0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28"/>
                </a:lnTo>
                <a:lnTo>
                  <a:pt x="8" y="28"/>
                </a:lnTo>
                <a:lnTo>
                  <a:pt x="4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  <a:lnTo>
                  <a:pt x="28" y="14"/>
                </a:lnTo>
                <a:close/>
              </a:path>
            </a:pathLst>
          </a:custGeom>
          <a:solidFill>
            <a:srgbClr val="00D1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22" name="Freeform 106"/>
          <p:cNvSpPr>
            <a:spLocks/>
          </p:cNvSpPr>
          <p:nvPr/>
        </p:nvSpPr>
        <p:spPr bwMode="auto">
          <a:xfrm>
            <a:off x="8162925" y="1006475"/>
            <a:ext cx="46038" cy="46038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0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2147483647 w 28"/>
              <a:gd name="T23" fmla="*/ 2147483647 h 28"/>
              <a:gd name="T24" fmla="*/ 2147483647 w 28"/>
              <a:gd name="T25" fmla="*/ 0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28"/>
                </a:lnTo>
                <a:lnTo>
                  <a:pt x="8" y="28"/>
                </a:lnTo>
                <a:lnTo>
                  <a:pt x="4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  <a:lnTo>
                  <a:pt x="28" y="1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23" name="Freeform 107"/>
          <p:cNvSpPr>
            <a:spLocks/>
          </p:cNvSpPr>
          <p:nvPr/>
        </p:nvSpPr>
        <p:spPr bwMode="auto">
          <a:xfrm>
            <a:off x="7715250" y="1393825"/>
            <a:ext cx="46038" cy="49213"/>
          </a:xfrm>
          <a:custGeom>
            <a:avLst/>
            <a:gdLst>
              <a:gd name="T0" fmla="*/ 2147483647 w 28"/>
              <a:gd name="T1" fmla="*/ 2147483647 h 30"/>
              <a:gd name="T2" fmla="*/ 2147483647 w 28"/>
              <a:gd name="T3" fmla="*/ 2147483647 h 30"/>
              <a:gd name="T4" fmla="*/ 2147483647 w 28"/>
              <a:gd name="T5" fmla="*/ 2147483647 h 30"/>
              <a:gd name="T6" fmla="*/ 2147483647 w 28"/>
              <a:gd name="T7" fmla="*/ 2147483647 h 30"/>
              <a:gd name="T8" fmla="*/ 2147483647 w 28"/>
              <a:gd name="T9" fmla="*/ 2147483647 h 30"/>
              <a:gd name="T10" fmla="*/ 2147483647 w 28"/>
              <a:gd name="T11" fmla="*/ 2147483647 h 30"/>
              <a:gd name="T12" fmla="*/ 2147483647 w 28"/>
              <a:gd name="T13" fmla="*/ 2147483647 h 30"/>
              <a:gd name="T14" fmla="*/ 0 w 28"/>
              <a:gd name="T15" fmla="*/ 2147483647 h 30"/>
              <a:gd name="T16" fmla="*/ 0 w 28"/>
              <a:gd name="T17" fmla="*/ 2147483647 h 30"/>
              <a:gd name="T18" fmla="*/ 0 w 28"/>
              <a:gd name="T19" fmla="*/ 2147483647 h 30"/>
              <a:gd name="T20" fmla="*/ 2147483647 w 28"/>
              <a:gd name="T21" fmla="*/ 2147483647 h 30"/>
              <a:gd name="T22" fmla="*/ 2147483647 w 28"/>
              <a:gd name="T23" fmla="*/ 2147483647 h 30"/>
              <a:gd name="T24" fmla="*/ 2147483647 w 28"/>
              <a:gd name="T25" fmla="*/ 0 h 30"/>
              <a:gd name="T26" fmla="*/ 2147483647 w 28"/>
              <a:gd name="T27" fmla="*/ 2147483647 h 30"/>
              <a:gd name="T28" fmla="*/ 2147483647 w 28"/>
              <a:gd name="T29" fmla="*/ 2147483647 h 30"/>
              <a:gd name="T30" fmla="*/ 2147483647 w 28"/>
              <a:gd name="T31" fmla="*/ 2147483647 h 30"/>
              <a:gd name="T32" fmla="*/ 2147483647 w 28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30"/>
              <a:gd name="T53" fmla="*/ 28 w 28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0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30"/>
                </a:ln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10"/>
                </a:lnTo>
                <a:lnTo>
                  <a:pt x="28" y="14"/>
                </a:lnTo>
                <a:close/>
              </a:path>
            </a:pathLst>
          </a:custGeom>
          <a:solidFill>
            <a:srgbClr val="00D1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24" name="Freeform 108"/>
          <p:cNvSpPr>
            <a:spLocks/>
          </p:cNvSpPr>
          <p:nvPr/>
        </p:nvSpPr>
        <p:spPr bwMode="auto">
          <a:xfrm>
            <a:off x="7715250" y="1393825"/>
            <a:ext cx="46038" cy="49213"/>
          </a:xfrm>
          <a:custGeom>
            <a:avLst/>
            <a:gdLst>
              <a:gd name="T0" fmla="*/ 2147483647 w 28"/>
              <a:gd name="T1" fmla="*/ 2147483647 h 30"/>
              <a:gd name="T2" fmla="*/ 2147483647 w 28"/>
              <a:gd name="T3" fmla="*/ 2147483647 h 30"/>
              <a:gd name="T4" fmla="*/ 2147483647 w 28"/>
              <a:gd name="T5" fmla="*/ 2147483647 h 30"/>
              <a:gd name="T6" fmla="*/ 2147483647 w 28"/>
              <a:gd name="T7" fmla="*/ 2147483647 h 30"/>
              <a:gd name="T8" fmla="*/ 2147483647 w 28"/>
              <a:gd name="T9" fmla="*/ 2147483647 h 30"/>
              <a:gd name="T10" fmla="*/ 2147483647 w 28"/>
              <a:gd name="T11" fmla="*/ 2147483647 h 30"/>
              <a:gd name="T12" fmla="*/ 2147483647 w 28"/>
              <a:gd name="T13" fmla="*/ 2147483647 h 30"/>
              <a:gd name="T14" fmla="*/ 0 w 28"/>
              <a:gd name="T15" fmla="*/ 2147483647 h 30"/>
              <a:gd name="T16" fmla="*/ 0 w 28"/>
              <a:gd name="T17" fmla="*/ 2147483647 h 30"/>
              <a:gd name="T18" fmla="*/ 0 w 28"/>
              <a:gd name="T19" fmla="*/ 2147483647 h 30"/>
              <a:gd name="T20" fmla="*/ 2147483647 w 28"/>
              <a:gd name="T21" fmla="*/ 2147483647 h 30"/>
              <a:gd name="T22" fmla="*/ 2147483647 w 28"/>
              <a:gd name="T23" fmla="*/ 2147483647 h 30"/>
              <a:gd name="T24" fmla="*/ 2147483647 w 28"/>
              <a:gd name="T25" fmla="*/ 0 h 30"/>
              <a:gd name="T26" fmla="*/ 2147483647 w 28"/>
              <a:gd name="T27" fmla="*/ 2147483647 h 30"/>
              <a:gd name="T28" fmla="*/ 2147483647 w 28"/>
              <a:gd name="T29" fmla="*/ 2147483647 h 30"/>
              <a:gd name="T30" fmla="*/ 2147483647 w 28"/>
              <a:gd name="T31" fmla="*/ 2147483647 h 30"/>
              <a:gd name="T32" fmla="*/ 2147483647 w 28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30"/>
              <a:gd name="T53" fmla="*/ 28 w 28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30">
                <a:moveTo>
                  <a:pt x="28" y="14"/>
                </a:move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4" y="30"/>
                </a:ln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10"/>
                </a:lnTo>
                <a:lnTo>
                  <a:pt x="28" y="1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25" name="Freeform 109"/>
          <p:cNvSpPr>
            <a:spLocks/>
          </p:cNvSpPr>
          <p:nvPr/>
        </p:nvSpPr>
        <p:spPr bwMode="auto">
          <a:xfrm>
            <a:off x="5675313" y="320675"/>
            <a:ext cx="2757487" cy="2720975"/>
          </a:xfrm>
          <a:custGeom>
            <a:avLst/>
            <a:gdLst>
              <a:gd name="T0" fmla="*/ 2147483647 w 1674"/>
              <a:gd name="T1" fmla="*/ 2147483647 h 1674"/>
              <a:gd name="T2" fmla="*/ 2147483647 w 1674"/>
              <a:gd name="T3" fmla="*/ 2147483647 h 1674"/>
              <a:gd name="T4" fmla="*/ 2147483647 w 1674"/>
              <a:gd name="T5" fmla="*/ 2147483647 h 1674"/>
              <a:gd name="T6" fmla="*/ 2147483647 w 1674"/>
              <a:gd name="T7" fmla="*/ 2147483647 h 1674"/>
              <a:gd name="T8" fmla="*/ 2147483647 w 1674"/>
              <a:gd name="T9" fmla="*/ 2147483647 h 1674"/>
              <a:gd name="T10" fmla="*/ 2147483647 w 1674"/>
              <a:gd name="T11" fmla="*/ 2147483647 h 1674"/>
              <a:gd name="T12" fmla="*/ 2147483647 w 1674"/>
              <a:gd name="T13" fmla="*/ 2147483647 h 1674"/>
              <a:gd name="T14" fmla="*/ 2147483647 w 1674"/>
              <a:gd name="T15" fmla="*/ 2147483647 h 1674"/>
              <a:gd name="T16" fmla="*/ 2147483647 w 1674"/>
              <a:gd name="T17" fmla="*/ 2147483647 h 1674"/>
              <a:gd name="T18" fmla="*/ 2147483647 w 1674"/>
              <a:gd name="T19" fmla="*/ 2147483647 h 1674"/>
              <a:gd name="T20" fmla="*/ 2147483647 w 1674"/>
              <a:gd name="T21" fmla="*/ 2147483647 h 1674"/>
              <a:gd name="T22" fmla="*/ 2147483647 w 1674"/>
              <a:gd name="T23" fmla="*/ 2147483647 h 1674"/>
              <a:gd name="T24" fmla="*/ 2147483647 w 1674"/>
              <a:gd name="T25" fmla="*/ 2147483647 h 1674"/>
              <a:gd name="T26" fmla="*/ 2147483647 w 1674"/>
              <a:gd name="T27" fmla="*/ 2147483647 h 1674"/>
              <a:gd name="T28" fmla="*/ 2147483647 w 1674"/>
              <a:gd name="T29" fmla="*/ 2147483647 h 1674"/>
              <a:gd name="T30" fmla="*/ 2147483647 w 1674"/>
              <a:gd name="T31" fmla="*/ 2147483647 h 1674"/>
              <a:gd name="T32" fmla="*/ 2147483647 w 1674"/>
              <a:gd name="T33" fmla="*/ 2147483647 h 1674"/>
              <a:gd name="T34" fmla="*/ 2147483647 w 1674"/>
              <a:gd name="T35" fmla="*/ 2147483647 h 1674"/>
              <a:gd name="T36" fmla="*/ 2147483647 w 1674"/>
              <a:gd name="T37" fmla="*/ 2147483647 h 1674"/>
              <a:gd name="T38" fmla="*/ 2147483647 w 1674"/>
              <a:gd name="T39" fmla="*/ 2147483647 h 1674"/>
              <a:gd name="T40" fmla="*/ 2147483647 w 1674"/>
              <a:gd name="T41" fmla="*/ 2147483647 h 1674"/>
              <a:gd name="T42" fmla="*/ 2147483647 w 1674"/>
              <a:gd name="T43" fmla="*/ 2147483647 h 1674"/>
              <a:gd name="T44" fmla="*/ 2147483647 w 1674"/>
              <a:gd name="T45" fmla="*/ 2147483647 h 1674"/>
              <a:gd name="T46" fmla="*/ 2147483647 w 1674"/>
              <a:gd name="T47" fmla="*/ 2147483647 h 1674"/>
              <a:gd name="T48" fmla="*/ 2147483647 w 1674"/>
              <a:gd name="T49" fmla="*/ 2147483647 h 1674"/>
              <a:gd name="T50" fmla="*/ 2147483647 w 1674"/>
              <a:gd name="T51" fmla="*/ 2147483647 h 1674"/>
              <a:gd name="T52" fmla="*/ 2147483647 w 1674"/>
              <a:gd name="T53" fmla="*/ 2147483647 h 1674"/>
              <a:gd name="T54" fmla="*/ 2147483647 w 1674"/>
              <a:gd name="T55" fmla="*/ 2147483647 h 1674"/>
              <a:gd name="T56" fmla="*/ 0 w 1674"/>
              <a:gd name="T57" fmla="*/ 2147483647 h 1674"/>
              <a:gd name="T58" fmla="*/ 2147483647 w 1674"/>
              <a:gd name="T59" fmla="*/ 2147483647 h 1674"/>
              <a:gd name="T60" fmla="*/ 2147483647 w 1674"/>
              <a:gd name="T61" fmla="*/ 2147483647 h 1674"/>
              <a:gd name="T62" fmla="*/ 2147483647 w 1674"/>
              <a:gd name="T63" fmla="*/ 2147483647 h 1674"/>
              <a:gd name="T64" fmla="*/ 2147483647 w 1674"/>
              <a:gd name="T65" fmla="*/ 2147483647 h 1674"/>
              <a:gd name="T66" fmla="*/ 2147483647 w 1674"/>
              <a:gd name="T67" fmla="*/ 2147483647 h 1674"/>
              <a:gd name="T68" fmla="*/ 2147483647 w 1674"/>
              <a:gd name="T69" fmla="*/ 2147483647 h 1674"/>
              <a:gd name="T70" fmla="*/ 2147483647 w 1674"/>
              <a:gd name="T71" fmla="*/ 2147483647 h 1674"/>
              <a:gd name="T72" fmla="*/ 2147483647 w 1674"/>
              <a:gd name="T73" fmla="*/ 2147483647 h 1674"/>
              <a:gd name="T74" fmla="*/ 2147483647 w 1674"/>
              <a:gd name="T75" fmla="*/ 2147483647 h 1674"/>
              <a:gd name="T76" fmla="*/ 2147483647 w 1674"/>
              <a:gd name="T77" fmla="*/ 2147483647 h 1674"/>
              <a:gd name="T78" fmla="*/ 2147483647 w 1674"/>
              <a:gd name="T79" fmla="*/ 2147483647 h 1674"/>
              <a:gd name="T80" fmla="*/ 2147483647 w 1674"/>
              <a:gd name="T81" fmla="*/ 2147483647 h 1674"/>
              <a:gd name="T82" fmla="*/ 2147483647 w 1674"/>
              <a:gd name="T83" fmla="*/ 2147483647 h 1674"/>
              <a:gd name="T84" fmla="*/ 2147483647 w 1674"/>
              <a:gd name="T85" fmla="*/ 0 h 1674"/>
              <a:gd name="T86" fmla="*/ 2147483647 w 1674"/>
              <a:gd name="T87" fmla="*/ 2147483647 h 1674"/>
              <a:gd name="T88" fmla="*/ 2147483647 w 1674"/>
              <a:gd name="T89" fmla="*/ 2147483647 h 1674"/>
              <a:gd name="T90" fmla="*/ 2147483647 w 1674"/>
              <a:gd name="T91" fmla="*/ 2147483647 h 1674"/>
              <a:gd name="T92" fmla="*/ 2147483647 w 1674"/>
              <a:gd name="T93" fmla="*/ 2147483647 h 1674"/>
              <a:gd name="T94" fmla="*/ 2147483647 w 1674"/>
              <a:gd name="T95" fmla="*/ 2147483647 h 1674"/>
              <a:gd name="T96" fmla="*/ 2147483647 w 1674"/>
              <a:gd name="T97" fmla="*/ 2147483647 h 1674"/>
              <a:gd name="T98" fmla="*/ 2147483647 w 1674"/>
              <a:gd name="T99" fmla="*/ 2147483647 h 1674"/>
              <a:gd name="T100" fmla="*/ 2147483647 w 1674"/>
              <a:gd name="T101" fmla="*/ 2147483647 h 1674"/>
              <a:gd name="T102" fmla="*/ 2147483647 w 1674"/>
              <a:gd name="T103" fmla="*/ 2147483647 h 1674"/>
              <a:gd name="T104" fmla="*/ 2147483647 w 1674"/>
              <a:gd name="T105" fmla="*/ 2147483647 h 1674"/>
              <a:gd name="T106" fmla="*/ 2147483647 w 1674"/>
              <a:gd name="T107" fmla="*/ 2147483647 h 1674"/>
              <a:gd name="T108" fmla="*/ 2147483647 w 1674"/>
              <a:gd name="T109" fmla="*/ 2147483647 h 1674"/>
              <a:gd name="T110" fmla="*/ 2147483647 w 1674"/>
              <a:gd name="T111" fmla="*/ 2147483647 h 1674"/>
              <a:gd name="T112" fmla="*/ 2147483647 w 1674"/>
              <a:gd name="T113" fmla="*/ 2147483647 h 16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74"/>
              <a:gd name="T172" fmla="*/ 0 h 1674"/>
              <a:gd name="T173" fmla="*/ 1674 w 1674"/>
              <a:gd name="T174" fmla="*/ 1674 h 16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74" h="1674">
                <a:moveTo>
                  <a:pt x="1674" y="836"/>
                </a:moveTo>
                <a:lnTo>
                  <a:pt x="1668" y="934"/>
                </a:lnTo>
                <a:lnTo>
                  <a:pt x="1652" y="1028"/>
                </a:lnTo>
                <a:lnTo>
                  <a:pt x="1626" y="1120"/>
                </a:lnTo>
                <a:lnTo>
                  <a:pt x="1590" y="1206"/>
                </a:lnTo>
                <a:lnTo>
                  <a:pt x="1544" y="1286"/>
                </a:lnTo>
                <a:lnTo>
                  <a:pt x="1490" y="1360"/>
                </a:lnTo>
                <a:lnTo>
                  <a:pt x="1430" y="1428"/>
                </a:lnTo>
                <a:lnTo>
                  <a:pt x="1360" y="1490"/>
                </a:lnTo>
                <a:lnTo>
                  <a:pt x="1286" y="1544"/>
                </a:lnTo>
                <a:lnTo>
                  <a:pt x="1206" y="1588"/>
                </a:lnTo>
                <a:lnTo>
                  <a:pt x="1120" y="1626"/>
                </a:lnTo>
                <a:lnTo>
                  <a:pt x="1030" y="1652"/>
                </a:lnTo>
                <a:lnTo>
                  <a:pt x="934" y="1668"/>
                </a:lnTo>
                <a:lnTo>
                  <a:pt x="838" y="1674"/>
                </a:lnTo>
                <a:lnTo>
                  <a:pt x="740" y="1668"/>
                </a:lnTo>
                <a:lnTo>
                  <a:pt x="646" y="1652"/>
                </a:lnTo>
                <a:lnTo>
                  <a:pt x="554" y="1626"/>
                </a:lnTo>
                <a:lnTo>
                  <a:pt x="468" y="1588"/>
                </a:lnTo>
                <a:lnTo>
                  <a:pt x="388" y="1544"/>
                </a:lnTo>
                <a:lnTo>
                  <a:pt x="314" y="1490"/>
                </a:lnTo>
                <a:lnTo>
                  <a:pt x="246" y="1428"/>
                </a:lnTo>
                <a:lnTo>
                  <a:pt x="184" y="1360"/>
                </a:lnTo>
                <a:lnTo>
                  <a:pt x="130" y="1286"/>
                </a:lnTo>
                <a:lnTo>
                  <a:pt x="86" y="1206"/>
                </a:lnTo>
                <a:lnTo>
                  <a:pt x="48" y="1120"/>
                </a:lnTo>
                <a:lnTo>
                  <a:pt x="22" y="1028"/>
                </a:lnTo>
                <a:lnTo>
                  <a:pt x="6" y="934"/>
                </a:lnTo>
                <a:lnTo>
                  <a:pt x="0" y="836"/>
                </a:lnTo>
                <a:lnTo>
                  <a:pt x="6" y="740"/>
                </a:lnTo>
                <a:lnTo>
                  <a:pt x="22" y="644"/>
                </a:lnTo>
                <a:lnTo>
                  <a:pt x="48" y="554"/>
                </a:lnTo>
                <a:lnTo>
                  <a:pt x="86" y="468"/>
                </a:lnTo>
                <a:lnTo>
                  <a:pt x="130" y="388"/>
                </a:lnTo>
                <a:lnTo>
                  <a:pt x="184" y="314"/>
                </a:lnTo>
                <a:lnTo>
                  <a:pt x="246" y="244"/>
                </a:lnTo>
                <a:lnTo>
                  <a:pt x="314" y="184"/>
                </a:lnTo>
                <a:lnTo>
                  <a:pt x="388" y="130"/>
                </a:lnTo>
                <a:lnTo>
                  <a:pt x="468" y="84"/>
                </a:lnTo>
                <a:lnTo>
                  <a:pt x="554" y="48"/>
                </a:lnTo>
                <a:lnTo>
                  <a:pt x="646" y="22"/>
                </a:lnTo>
                <a:lnTo>
                  <a:pt x="740" y="6"/>
                </a:lnTo>
                <a:lnTo>
                  <a:pt x="838" y="0"/>
                </a:lnTo>
                <a:lnTo>
                  <a:pt x="934" y="6"/>
                </a:lnTo>
                <a:lnTo>
                  <a:pt x="1030" y="22"/>
                </a:lnTo>
                <a:lnTo>
                  <a:pt x="1120" y="48"/>
                </a:lnTo>
                <a:lnTo>
                  <a:pt x="1206" y="84"/>
                </a:lnTo>
                <a:lnTo>
                  <a:pt x="1286" y="130"/>
                </a:lnTo>
                <a:lnTo>
                  <a:pt x="1360" y="184"/>
                </a:lnTo>
                <a:lnTo>
                  <a:pt x="1430" y="244"/>
                </a:lnTo>
                <a:lnTo>
                  <a:pt x="1490" y="314"/>
                </a:lnTo>
                <a:lnTo>
                  <a:pt x="1544" y="388"/>
                </a:lnTo>
                <a:lnTo>
                  <a:pt x="1590" y="468"/>
                </a:lnTo>
                <a:lnTo>
                  <a:pt x="1626" y="554"/>
                </a:lnTo>
                <a:lnTo>
                  <a:pt x="1652" y="644"/>
                </a:lnTo>
                <a:lnTo>
                  <a:pt x="1668" y="740"/>
                </a:lnTo>
                <a:lnTo>
                  <a:pt x="1674" y="83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468313" y="3086100"/>
            <a:ext cx="8280400" cy="3681413"/>
            <a:chOff x="295" y="1944"/>
            <a:chExt cx="5216" cy="2319"/>
          </a:xfrm>
        </p:grpSpPr>
        <p:sp>
          <p:nvSpPr>
            <p:cNvPr id="34933" name="Freeform 111"/>
            <p:cNvSpPr>
              <a:spLocks/>
            </p:cNvSpPr>
            <p:nvPr/>
          </p:nvSpPr>
          <p:spPr bwMode="auto">
            <a:xfrm>
              <a:off x="3658" y="3427"/>
              <a:ext cx="127" cy="127"/>
            </a:xfrm>
            <a:custGeom>
              <a:avLst/>
              <a:gdLst>
                <a:gd name="T0" fmla="*/ 48 w 162"/>
                <a:gd name="T1" fmla="*/ 48 h 162"/>
                <a:gd name="T2" fmla="*/ 0 w 162"/>
                <a:gd name="T3" fmla="*/ 0 h 162"/>
                <a:gd name="T4" fmla="*/ 0 w 162"/>
                <a:gd name="T5" fmla="*/ 24 h 162"/>
                <a:gd name="T6" fmla="*/ 0 60000 65536"/>
                <a:gd name="T7" fmla="*/ 0 60000 65536"/>
                <a:gd name="T8" fmla="*/ 0 60000 65536"/>
                <a:gd name="T9" fmla="*/ 0 w 162"/>
                <a:gd name="T10" fmla="*/ 0 h 162"/>
                <a:gd name="T11" fmla="*/ 162 w 162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62">
                  <a:moveTo>
                    <a:pt x="162" y="162"/>
                  </a:moveTo>
                  <a:lnTo>
                    <a:pt x="0" y="0"/>
                  </a:lnTo>
                  <a:lnTo>
                    <a:pt x="0" y="8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4" name="Freeform 112"/>
            <p:cNvSpPr>
              <a:spLocks/>
            </p:cNvSpPr>
            <p:nvPr/>
          </p:nvSpPr>
          <p:spPr bwMode="auto">
            <a:xfrm>
              <a:off x="3468" y="2761"/>
              <a:ext cx="127" cy="127"/>
            </a:xfrm>
            <a:custGeom>
              <a:avLst/>
              <a:gdLst>
                <a:gd name="T0" fmla="*/ 48 w 162"/>
                <a:gd name="T1" fmla="*/ 0 h 162"/>
                <a:gd name="T2" fmla="*/ 0 w 162"/>
                <a:gd name="T3" fmla="*/ 48 h 162"/>
                <a:gd name="T4" fmla="*/ 0 w 162"/>
                <a:gd name="T5" fmla="*/ 24 h 162"/>
                <a:gd name="T6" fmla="*/ 0 60000 65536"/>
                <a:gd name="T7" fmla="*/ 0 60000 65536"/>
                <a:gd name="T8" fmla="*/ 0 60000 65536"/>
                <a:gd name="T9" fmla="*/ 0 w 162"/>
                <a:gd name="T10" fmla="*/ 0 h 162"/>
                <a:gd name="T11" fmla="*/ 162 w 162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62">
                  <a:moveTo>
                    <a:pt x="162" y="0"/>
                  </a:moveTo>
                  <a:lnTo>
                    <a:pt x="0" y="162"/>
                  </a:lnTo>
                  <a:lnTo>
                    <a:pt x="0" y="8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5" name="Line 113"/>
            <p:cNvSpPr>
              <a:spLocks noChangeShapeType="1"/>
            </p:cNvSpPr>
            <p:nvPr/>
          </p:nvSpPr>
          <p:spPr bwMode="auto">
            <a:xfrm>
              <a:off x="3627" y="2253"/>
              <a:ext cx="191" cy="69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6" name="Line 114"/>
            <p:cNvSpPr>
              <a:spLocks noChangeShapeType="1"/>
            </p:cNvSpPr>
            <p:nvPr/>
          </p:nvSpPr>
          <p:spPr bwMode="auto">
            <a:xfrm flipV="1">
              <a:off x="3626" y="2369"/>
              <a:ext cx="29" cy="1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7" name="Line 115"/>
            <p:cNvSpPr>
              <a:spLocks noChangeShapeType="1"/>
            </p:cNvSpPr>
            <p:nvPr/>
          </p:nvSpPr>
          <p:spPr bwMode="auto">
            <a:xfrm>
              <a:off x="3627" y="2380"/>
              <a:ext cx="191" cy="69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8" name="Line 116"/>
            <p:cNvSpPr>
              <a:spLocks noChangeShapeType="1"/>
            </p:cNvSpPr>
            <p:nvPr/>
          </p:nvSpPr>
          <p:spPr bwMode="auto">
            <a:xfrm flipH="1">
              <a:off x="3912" y="2412"/>
              <a:ext cx="286" cy="9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39" name="Freeform 117"/>
            <p:cNvSpPr>
              <a:spLocks/>
            </p:cNvSpPr>
            <p:nvPr/>
          </p:nvSpPr>
          <p:spPr bwMode="auto">
            <a:xfrm>
              <a:off x="3912" y="2487"/>
              <a:ext cx="40" cy="20"/>
            </a:xfrm>
            <a:custGeom>
              <a:avLst/>
              <a:gdLst>
                <a:gd name="T0" fmla="*/ 15 w 51"/>
                <a:gd name="T1" fmla="*/ 5 h 26"/>
                <a:gd name="T2" fmla="*/ 0 w 51"/>
                <a:gd name="T3" fmla="*/ 7 h 26"/>
                <a:gd name="T4" fmla="*/ 13 w 51"/>
                <a:gd name="T5" fmla="*/ 0 h 26"/>
                <a:gd name="T6" fmla="*/ 0 60000 65536"/>
                <a:gd name="T7" fmla="*/ 0 60000 65536"/>
                <a:gd name="T8" fmla="*/ 0 60000 65536"/>
                <a:gd name="T9" fmla="*/ 0 w 51"/>
                <a:gd name="T10" fmla="*/ 0 h 26"/>
                <a:gd name="T11" fmla="*/ 51 w 51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6">
                  <a:moveTo>
                    <a:pt x="51" y="17"/>
                  </a:moveTo>
                  <a:lnTo>
                    <a:pt x="0" y="26"/>
                  </a:lnTo>
                  <a:lnTo>
                    <a:pt x="45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0" name="Freeform 118"/>
            <p:cNvSpPr>
              <a:spLocks/>
            </p:cNvSpPr>
            <p:nvPr/>
          </p:nvSpPr>
          <p:spPr bwMode="auto">
            <a:xfrm>
              <a:off x="1374" y="3300"/>
              <a:ext cx="127" cy="127"/>
            </a:xfrm>
            <a:custGeom>
              <a:avLst/>
              <a:gdLst>
                <a:gd name="T0" fmla="*/ 0 w 162"/>
                <a:gd name="T1" fmla="*/ 0 h 162"/>
                <a:gd name="T2" fmla="*/ 48 w 162"/>
                <a:gd name="T3" fmla="*/ 48 h 162"/>
                <a:gd name="T4" fmla="*/ 48 w 162"/>
                <a:gd name="T5" fmla="*/ 24 h 162"/>
                <a:gd name="T6" fmla="*/ 0 60000 65536"/>
                <a:gd name="T7" fmla="*/ 0 60000 65536"/>
                <a:gd name="T8" fmla="*/ 0 60000 65536"/>
                <a:gd name="T9" fmla="*/ 0 w 162"/>
                <a:gd name="T10" fmla="*/ 0 h 162"/>
                <a:gd name="T11" fmla="*/ 162 w 162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62">
                  <a:moveTo>
                    <a:pt x="0" y="0"/>
                  </a:moveTo>
                  <a:lnTo>
                    <a:pt x="162" y="162"/>
                  </a:lnTo>
                  <a:lnTo>
                    <a:pt x="162" y="8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1" name="Line 119"/>
            <p:cNvSpPr>
              <a:spLocks noChangeShapeType="1"/>
            </p:cNvSpPr>
            <p:nvPr/>
          </p:nvSpPr>
          <p:spPr bwMode="auto">
            <a:xfrm>
              <a:off x="422" y="3364"/>
              <a:ext cx="1" cy="3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2" name="Line 120"/>
            <p:cNvSpPr>
              <a:spLocks noChangeShapeType="1"/>
            </p:cNvSpPr>
            <p:nvPr/>
          </p:nvSpPr>
          <p:spPr bwMode="auto">
            <a:xfrm>
              <a:off x="803" y="4125"/>
              <a:ext cx="1" cy="6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3" name="Line 121"/>
            <p:cNvSpPr>
              <a:spLocks noChangeShapeType="1"/>
            </p:cNvSpPr>
            <p:nvPr/>
          </p:nvSpPr>
          <p:spPr bwMode="auto">
            <a:xfrm>
              <a:off x="803" y="2412"/>
              <a:ext cx="1" cy="6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4" name="Line 122"/>
            <p:cNvSpPr>
              <a:spLocks noChangeShapeType="1"/>
            </p:cNvSpPr>
            <p:nvPr/>
          </p:nvSpPr>
          <p:spPr bwMode="auto">
            <a:xfrm flipH="1">
              <a:off x="2580" y="2285"/>
              <a:ext cx="63" cy="19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5" name="Freeform 123"/>
            <p:cNvSpPr>
              <a:spLocks/>
            </p:cNvSpPr>
            <p:nvPr/>
          </p:nvSpPr>
          <p:spPr bwMode="auto">
            <a:xfrm>
              <a:off x="2580" y="2434"/>
              <a:ext cx="18" cy="41"/>
            </a:xfrm>
            <a:custGeom>
              <a:avLst/>
              <a:gdLst>
                <a:gd name="T0" fmla="*/ 6 w 24"/>
                <a:gd name="T1" fmla="*/ 2 h 52"/>
                <a:gd name="T2" fmla="*/ 0 w 24"/>
                <a:gd name="T3" fmla="*/ 16 h 52"/>
                <a:gd name="T4" fmla="*/ 2 w 24"/>
                <a:gd name="T5" fmla="*/ 0 h 52"/>
                <a:gd name="T6" fmla="*/ 0 60000 65536"/>
                <a:gd name="T7" fmla="*/ 0 60000 65536"/>
                <a:gd name="T8" fmla="*/ 0 60000 65536"/>
                <a:gd name="T9" fmla="*/ 0 w 24"/>
                <a:gd name="T10" fmla="*/ 0 h 52"/>
                <a:gd name="T11" fmla="*/ 24 w 24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52">
                  <a:moveTo>
                    <a:pt x="24" y="6"/>
                  </a:moveTo>
                  <a:lnTo>
                    <a:pt x="0" y="52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6" name="Line 124"/>
            <p:cNvSpPr>
              <a:spLocks noChangeShapeType="1"/>
            </p:cNvSpPr>
            <p:nvPr/>
          </p:nvSpPr>
          <p:spPr bwMode="auto">
            <a:xfrm flipH="1" flipV="1">
              <a:off x="2833" y="3744"/>
              <a:ext cx="64" cy="31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7" name="Freeform 125"/>
            <p:cNvSpPr>
              <a:spLocks/>
            </p:cNvSpPr>
            <p:nvPr/>
          </p:nvSpPr>
          <p:spPr bwMode="auto">
            <a:xfrm>
              <a:off x="2833" y="3744"/>
              <a:ext cx="15" cy="42"/>
            </a:xfrm>
            <a:custGeom>
              <a:avLst/>
              <a:gdLst>
                <a:gd name="T0" fmla="*/ 2 w 18"/>
                <a:gd name="T1" fmla="*/ 17 h 53"/>
                <a:gd name="T2" fmla="*/ 0 w 18"/>
                <a:gd name="T3" fmla="*/ 0 h 53"/>
                <a:gd name="T4" fmla="*/ 7 w 18"/>
                <a:gd name="T5" fmla="*/ 15 h 53"/>
                <a:gd name="T6" fmla="*/ 0 60000 65536"/>
                <a:gd name="T7" fmla="*/ 0 60000 65536"/>
                <a:gd name="T8" fmla="*/ 0 60000 65536"/>
                <a:gd name="T9" fmla="*/ 0 w 18"/>
                <a:gd name="T10" fmla="*/ 0 h 53"/>
                <a:gd name="T11" fmla="*/ 18 w 18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3">
                  <a:moveTo>
                    <a:pt x="2" y="53"/>
                  </a:moveTo>
                  <a:lnTo>
                    <a:pt x="0" y="0"/>
                  </a:lnTo>
                  <a:lnTo>
                    <a:pt x="18" y="4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8" name="Line 126"/>
            <p:cNvSpPr>
              <a:spLocks noChangeShapeType="1"/>
            </p:cNvSpPr>
            <p:nvPr/>
          </p:nvSpPr>
          <p:spPr bwMode="auto">
            <a:xfrm flipH="1">
              <a:off x="4293" y="3523"/>
              <a:ext cx="159" cy="6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49" name="Freeform 127"/>
            <p:cNvSpPr>
              <a:spLocks/>
            </p:cNvSpPr>
            <p:nvPr/>
          </p:nvSpPr>
          <p:spPr bwMode="auto">
            <a:xfrm>
              <a:off x="4293" y="3563"/>
              <a:ext cx="40" cy="23"/>
            </a:xfrm>
            <a:custGeom>
              <a:avLst/>
              <a:gdLst>
                <a:gd name="T0" fmla="*/ 15 w 51"/>
                <a:gd name="T1" fmla="*/ 5 h 29"/>
                <a:gd name="T2" fmla="*/ 0 w 51"/>
                <a:gd name="T3" fmla="*/ 9 h 29"/>
                <a:gd name="T4" fmla="*/ 13 w 51"/>
                <a:gd name="T5" fmla="*/ 0 h 29"/>
                <a:gd name="T6" fmla="*/ 0 60000 65536"/>
                <a:gd name="T7" fmla="*/ 0 60000 65536"/>
                <a:gd name="T8" fmla="*/ 0 60000 65536"/>
                <a:gd name="T9" fmla="*/ 0 w 51"/>
                <a:gd name="T10" fmla="*/ 0 h 29"/>
                <a:gd name="T11" fmla="*/ 51 w 5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29">
                  <a:moveTo>
                    <a:pt x="51" y="17"/>
                  </a:moveTo>
                  <a:lnTo>
                    <a:pt x="0" y="29"/>
                  </a:lnTo>
                  <a:lnTo>
                    <a:pt x="45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0" name="Freeform 128"/>
            <p:cNvSpPr>
              <a:spLocks/>
            </p:cNvSpPr>
            <p:nvPr/>
          </p:nvSpPr>
          <p:spPr bwMode="auto">
            <a:xfrm>
              <a:off x="5196" y="3472"/>
              <a:ext cx="156" cy="220"/>
            </a:xfrm>
            <a:custGeom>
              <a:avLst/>
              <a:gdLst>
                <a:gd name="T0" fmla="*/ 9 w 200"/>
                <a:gd name="T1" fmla="*/ 72 h 281"/>
                <a:gd name="T2" fmla="*/ 10 w 200"/>
                <a:gd name="T3" fmla="*/ 74 h 281"/>
                <a:gd name="T4" fmla="*/ 12 w 200"/>
                <a:gd name="T5" fmla="*/ 77 h 281"/>
                <a:gd name="T6" fmla="*/ 14 w 200"/>
                <a:gd name="T7" fmla="*/ 78 h 281"/>
                <a:gd name="T8" fmla="*/ 17 w 200"/>
                <a:gd name="T9" fmla="*/ 81 h 281"/>
                <a:gd name="T10" fmla="*/ 20 w 200"/>
                <a:gd name="T11" fmla="*/ 81 h 281"/>
                <a:gd name="T12" fmla="*/ 23 w 200"/>
                <a:gd name="T13" fmla="*/ 82 h 281"/>
                <a:gd name="T14" fmla="*/ 25 w 200"/>
                <a:gd name="T15" fmla="*/ 83 h 281"/>
                <a:gd name="T16" fmla="*/ 28 w 200"/>
                <a:gd name="T17" fmla="*/ 82 h 281"/>
                <a:gd name="T18" fmla="*/ 31 w 200"/>
                <a:gd name="T19" fmla="*/ 82 h 281"/>
                <a:gd name="T20" fmla="*/ 34 w 200"/>
                <a:gd name="T21" fmla="*/ 81 h 281"/>
                <a:gd name="T22" fmla="*/ 37 w 200"/>
                <a:gd name="T23" fmla="*/ 78 h 281"/>
                <a:gd name="T24" fmla="*/ 41 w 200"/>
                <a:gd name="T25" fmla="*/ 77 h 281"/>
                <a:gd name="T26" fmla="*/ 44 w 200"/>
                <a:gd name="T27" fmla="*/ 74 h 281"/>
                <a:gd name="T28" fmla="*/ 48 w 200"/>
                <a:gd name="T29" fmla="*/ 70 h 281"/>
                <a:gd name="T30" fmla="*/ 51 w 200"/>
                <a:gd name="T31" fmla="*/ 67 h 281"/>
                <a:gd name="T32" fmla="*/ 53 w 200"/>
                <a:gd name="T33" fmla="*/ 63 h 281"/>
                <a:gd name="T34" fmla="*/ 55 w 200"/>
                <a:gd name="T35" fmla="*/ 60 h 281"/>
                <a:gd name="T36" fmla="*/ 55 w 200"/>
                <a:gd name="T37" fmla="*/ 56 h 281"/>
                <a:gd name="T38" fmla="*/ 57 w 200"/>
                <a:gd name="T39" fmla="*/ 52 h 281"/>
                <a:gd name="T40" fmla="*/ 57 w 200"/>
                <a:gd name="T41" fmla="*/ 48 h 281"/>
                <a:gd name="T42" fmla="*/ 58 w 200"/>
                <a:gd name="T43" fmla="*/ 43 h 281"/>
                <a:gd name="T44" fmla="*/ 57 w 200"/>
                <a:gd name="T45" fmla="*/ 38 h 281"/>
                <a:gd name="T46" fmla="*/ 57 w 200"/>
                <a:gd name="T47" fmla="*/ 34 h 281"/>
                <a:gd name="T48" fmla="*/ 56 w 200"/>
                <a:gd name="T49" fmla="*/ 30 h 281"/>
                <a:gd name="T50" fmla="*/ 55 w 200"/>
                <a:gd name="T51" fmla="*/ 25 h 281"/>
                <a:gd name="T52" fmla="*/ 53 w 200"/>
                <a:gd name="T53" fmla="*/ 22 h 281"/>
                <a:gd name="T54" fmla="*/ 51 w 200"/>
                <a:gd name="T55" fmla="*/ 18 h 281"/>
                <a:gd name="T56" fmla="*/ 48 w 200"/>
                <a:gd name="T57" fmla="*/ 15 h 281"/>
                <a:gd name="T58" fmla="*/ 46 w 200"/>
                <a:gd name="T59" fmla="*/ 12 h 281"/>
                <a:gd name="T60" fmla="*/ 43 w 200"/>
                <a:gd name="T61" fmla="*/ 9 h 281"/>
                <a:gd name="T62" fmla="*/ 40 w 200"/>
                <a:gd name="T63" fmla="*/ 6 h 281"/>
                <a:gd name="T64" fmla="*/ 37 w 200"/>
                <a:gd name="T65" fmla="*/ 4 h 281"/>
                <a:gd name="T66" fmla="*/ 34 w 200"/>
                <a:gd name="T67" fmla="*/ 2 h 281"/>
                <a:gd name="T68" fmla="*/ 31 w 200"/>
                <a:gd name="T69" fmla="*/ 2 h 281"/>
                <a:gd name="T70" fmla="*/ 28 w 200"/>
                <a:gd name="T71" fmla="*/ 2 h 281"/>
                <a:gd name="T72" fmla="*/ 25 w 200"/>
                <a:gd name="T73" fmla="*/ 0 h 281"/>
                <a:gd name="T74" fmla="*/ 21 w 200"/>
                <a:gd name="T75" fmla="*/ 2 h 281"/>
                <a:gd name="T76" fmla="*/ 19 w 200"/>
                <a:gd name="T77" fmla="*/ 2 h 281"/>
                <a:gd name="T78" fmla="*/ 16 w 200"/>
                <a:gd name="T79" fmla="*/ 2 h 281"/>
                <a:gd name="T80" fmla="*/ 14 w 200"/>
                <a:gd name="T81" fmla="*/ 2 h 281"/>
                <a:gd name="T82" fmla="*/ 12 w 200"/>
                <a:gd name="T83" fmla="*/ 2 h 281"/>
                <a:gd name="T84" fmla="*/ 10 w 200"/>
                <a:gd name="T85" fmla="*/ 3 h 281"/>
                <a:gd name="T86" fmla="*/ 9 w 200"/>
                <a:gd name="T87" fmla="*/ 4 h 281"/>
                <a:gd name="T88" fmla="*/ 7 w 200"/>
                <a:gd name="T89" fmla="*/ 7 h 281"/>
                <a:gd name="T90" fmla="*/ 5 w 200"/>
                <a:gd name="T91" fmla="*/ 9 h 281"/>
                <a:gd name="T92" fmla="*/ 5 w 200"/>
                <a:gd name="T93" fmla="*/ 10 h 281"/>
                <a:gd name="T94" fmla="*/ 4 w 200"/>
                <a:gd name="T95" fmla="*/ 13 h 281"/>
                <a:gd name="T96" fmla="*/ 2 w 200"/>
                <a:gd name="T97" fmla="*/ 16 h 281"/>
                <a:gd name="T98" fmla="*/ 2 w 200"/>
                <a:gd name="T99" fmla="*/ 20 h 281"/>
                <a:gd name="T100" fmla="*/ 2 w 200"/>
                <a:gd name="T101" fmla="*/ 24 h 281"/>
                <a:gd name="T102" fmla="*/ 2 w 200"/>
                <a:gd name="T103" fmla="*/ 28 h 281"/>
                <a:gd name="T104" fmla="*/ 0 w 200"/>
                <a:gd name="T105" fmla="*/ 32 h 281"/>
                <a:gd name="T106" fmla="*/ 0 w 200"/>
                <a:gd name="T107" fmla="*/ 36 h 281"/>
                <a:gd name="T108" fmla="*/ 0 w 200"/>
                <a:gd name="T109" fmla="*/ 41 h 281"/>
                <a:gd name="T110" fmla="*/ 2 w 200"/>
                <a:gd name="T111" fmla="*/ 44 h 281"/>
                <a:gd name="T112" fmla="*/ 2 w 200"/>
                <a:gd name="T113" fmla="*/ 49 h 281"/>
                <a:gd name="T114" fmla="*/ 2 w 200"/>
                <a:gd name="T115" fmla="*/ 52 h 281"/>
                <a:gd name="T116" fmla="*/ 3 w 200"/>
                <a:gd name="T117" fmla="*/ 58 h 281"/>
                <a:gd name="T118" fmla="*/ 4 w 200"/>
                <a:gd name="T119" fmla="*/ 61 h 281"/>
                <a:gd name="T120" fmla="*/ 5 w 200"/>
                <a:gd name="T121" fmla="*/ 65 h 281"/>
                <a:gd name="T122" fmla="*/ 7 w 200"/>
                <a:gd name="T123" fmla="*/ 68 h 2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"/>
                <a:gd name="T187" fmla="*/ 0 h 281"/>
                <a:gd name="T188" fmla="*/ 200 w 200"/>
                <a:gd name="T189" fmla="*/ 281 h 2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" h="281">
                  <a:moveTo>
                    <a:pt x="27" y="239"/>
                  </a:moveTo>
                  <a:lnTo>
                    <a:pt x="29" y="243"/>
                  </a:lnTo>
                  <a:lnTo>
                    <a:pt x="33" y="248"/>
                  </a:lnTo>
                  <a:lnTo>
                    <a:pt x="36" y="252"/>
                  </a:lnTo>
                  <a:lnTo>
                    <a:pt x="39" y="257"/>
                  </a:lnTo>
                  <a:lnTo>
                    <a:pt x="42" y="260"/>
                  </a:lnTo>
                  <a:lnTo>
                    <a:pt x="47" y="263"/>
                  </a:lnTo>
                  <a:lnTo>
                    <a:pt x="50" y="267"/>
                  </a:lnTo>
                  <a:lnTo>
                    <a:pt x="54" y="270"/>
                  </a:lnTo>
                  <a:lnTo>
                    <a:pt x="59" y="272"/>
                  </a:lnTo>
                  <a:lnTo>
                    <a:pt x="63" y="275"/>
                  </a:lnTo>
                  <a:lnTo>
                    <a:pt x="68" y="276"/>
                  </a:lnTo>
                  <a:lnTo>
                    <a:pt x="72" y="278"/>
                  </a:lnTo>
                  <a:lnTo>
                    <a:pt x="78" y="279"/>
                  </a:lnTo>
                  <a:lnTo>
                    <a:pt x="83" y="279"/>
                  </a:lnTo>
                  <a:lnTo>
                    <a:pt x="87" y="281"/>
                  </a:lnTo>
                  <a:lnTo>
                    <a:pt x="92" y="281"/>
                  </a:lnTo>
                  <a:lnTo>
                    <a:pt x="96" y="279"/>
                  </a:lnTo>
                  <a:lnTo>
                    <a:pt x="101" y="279"/>
                  </a:lnTo>
                  <a:lnTo>
                    <a:pt x="107" y="278"/>
                  </a:lnTo>
                  <a:lnTo>
                    <a:pt x="111" y="276"/>
                  </a:lnTo>
                  <a:lnTo>
                    <a:pt x="117" y="273"/>
                  </a:lnTo>
                  <a:lnTo>
                    <a:pt x="123" y="272"/>
                  </a:lnTo>
                  <a:lnTo>
                    <a:pt x="129" y="267"/>
                  </a:lnTo>
                  <a:lnTo>
                    <a:pt x="135" y="264"/>
                  </a:lnTo>
                  <a:lnTo>
                    <a:pt x="141" y="260"/>
                  </a:lnTo>
                  <a:lnTo>
                    <a:pt x="147" y="255"/>
                  </a:lnTo>
                  <a:lnTo>
                    <a:pt x="153" y="251"/>
                  </a:lnTo>
                  <a:lnTo>
                    <a:pt x="159" y="245"/>
                  </a:lnTo>
                  <a:lnTo>
                    <a:pt x="164" y="240"/>
                  </a:lnTo>
                  <a:lnTo>
                    <a:pt x="170" y="234"/>
                  </a:lnTo>
                  <a:lnTo>
                    <a:pt x="174" y="228"/>
                  </a:lnTo>
                  <a:lnTo>
                    <a:pt x="177" y="222"/>
                  </a:lnTo>
                  <a:lnTo>
                    <a:pt x="182" y="216"/>
                  </a:lnTo>
                  <a:lnTo>
                    <a:pt x="185" y="210"/>
                  </a:lnTo>
                  <a:lnTo>
                    <a:pt x="188" y="204"/>
                  </a:lnTo>
                  <a:lnTo>
                    <a:pt x="191" y="198"/>
                  </a:lnTo>
                  <a:lnTo>
                    <a:pt x="192" y="191"/>
                  </a:lnTo>
                  <a:lnTo>
                    <a:pt x="195" y="185"/>
                  </a:lnTo>
                  <a:lnTo>
                    <a:pt x="197" y="177"/>
                  </a:lnTo>
                  <a:lnTo>
                    <a:pt x="198" y="168"/>
                  </a:lnTo>
                  <a:lnTo>
                    <a:pt x="198" y="161"/>
                  </a:lnTo>
                  <a:lnTo>
                    <a:pt x="200" y="153"/>
                  </a:lnTo>
                  <a:lnTo>
                    <a:pt x="200" y="146"/>
                  </a:lnTo>
                  <a:lnTo>
                    <a:pt x="200" y="137"/>
                  </a:lnTo>
                  <a:lnTo>
                    <a:pt x="198" y="129"/>
                  </a:lnTo>
                  <a:lnTo>
                    <a:pt x="198" y="122"/>
                  </a:lnTo>
                  <a:lnTo>
                    <a:pt x="197" y="114"/>
                  </a:lnTo>
                  <a:lnTo>
                    <a:pt x="195" y="108"/>
                  </a:lnTo>
                  <a:lnTo>
                    <a:pt x="194" y="101"/>
                  </a:lnTo>
                  <a:lnTo>
                    <a:pt x="192" y="95"/>
                  </a:lnTo>
                  <a:lnTo>
                    <a:pt x="189" y="87"/>
                  </a:lnTo>
                  <a:lnTo>
                    <a:pt x="186" y="81"/>
                  </a:lnTo>
                  <a:lnTo>
                    <a:pt x="183" y="75"/>
                  </a:lnTo>
                  <a:lnTo>
                    <a:pt x="180" y="69"/>
                  </a:lnTo>
                  <a:lnTo>
                    <a:pt x="176" y="63"/>
                  </a:lnTo>
                  <a:lnTo>
                    <a:pt x="173" y="57"/>
                  </a:lnTo>
                  <a:lnTo>
                    <a:pt x="168" y="51"/>
                  </a:lnTo>
                  <a:lnTo>
                    <a:pt x="164" y="45"/>
                  </a:lnTo>
                  <a:lnTo>
                    <a:pt x="159" y="39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4" y="24"/>
                  </a:lnTo>
                  <a:lnTo>
                    <a:pt x="140" y="21"/>
                  </a:lnTo>
                  <a:lnTo>
                    <a:pt x="135" y="17"/>
                  </a:lnTo>
                  <a:lnTo>
                    <a:pt x="131" y="14"/>
                  </a:lnTo>
                  <a:lnTo>
                    <a:pt x="126" y="12"/>
                  </a:lnTo>
                  <a:lnTo>
                    <a:pt x="120" y="9"/>
                  </a:lnTo>
                  <a:lnTo>
                    <a:pt x="116" y="6"/>
                  </a:lnTo>
                  <a:lnTo>
                    <a:pt x="108" y="5"/>
                  </a:lnTo>
                  <a:lnTo>
                    <a:pt x="104" y="3"/>
                  </a:lnTo>
                  <a:lnTo>
                    <a:pt x="98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5" y="2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7" y="6"/>
                  </a:lnTo>
                  <a:lnTo>
                    <a:pt x="44" y="8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3" y="14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21" y="29"/>
                  </a:lnTo>
                  <a:lnTo>
                    <a:pt x="18" y="33"/>
                  </a:lnTo>
                  <a:lnTo>
                    <a:pt x="17" y="36"/>
                  </a:lnTo>
                  <a:lnTo>
                    <a:pt x="15" y="41"/>
                  </a:lnTo>
                  <a:lnTo>
                    <a:pt x="14" y="45"/>
                  </a:lnTo>
                  <a:lnTo>
                    <a:pt x="11" y="51"/>
                  </a:lnTo>
                  <a:lnTo>
                    <a:pt x="9" y="57"/>
                  </a:lnTo>
                  <a:lnTo>
                    <a:pt x="8" y="63"/>
                  </a:lnTo>
                  <a:lnTo>
                    <a:pt x="6" y="69"/>
                  </a:lnTo>
                  <a:lnTo>
                    <a:pt x="5" y="75"/>
                  </a:lnTo>
                  <a:lnTo>
                    <a:pt x="3" y="83"/>
                  </a:lnTo>
                  <a:lnTo>
                    <a:pt x="2" y="89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0" y="137"/>
                  </a:lnTo>
                  <a:lnTo>
                    <a:pt x="2" y="143"/>
                  </a:lnTo>
                  <a:lnTo>
                    <a:pt x="2" y="150"/>
                  </a:lnTo>
                  <a:lnTo>
                    <a:pt x="3" y="158"/>
                  </a:lnTo>
                  <a:lnTo>
                    <a:pt x="5" y="165"/>
                  </a:lnTo>
                  <a:lnTo>
                    <a:pt x="5" y="173"/>
                  </a:lnTo>
                  <a:lnTo>
                    <a:pt x="8" y="180"/>
                  </a:lnTo>
                  <a:lnTo>
                    <a:pt x="9" y="188"/>
                  </a:lnTo>
                  <a:lnTo>
                    <a:pt x="11" y="195"/>
                  </a:lnTo>
                  <a:lnTo>
                    <a:pt x="12" y="203"/>
                  </a:lnTo>
                  <a:lnTo>
                    <a:pt x="15" y="210"/>
                  </a:lnTo>
                  <a:lnTo>
                    <a:pt x="17" y="216"/>
                  </a:lnTo>
                  <a:lnTo>
                    <a:pt x="20" y="222"/>
                  </a:lnTo>
                  <a:lnTo>
                    <a:pt x="21" y="228"/>
                  </a:lnTo>
                  <a:lnTo>
                    <a:pt x="24" y="233"/>
                  </a:lnTo>
                  <a:lnTo>
                    <a:pt x="27" y="23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1" name="Freeform 129"/>
            <p:cNvSpPr>
              <a:spLocks/>
            </p:cNvSpPr>
            <p:nvPr/>
          </p:nvSpPr>
          <p:spPr bwMode="auto">
            <a:xfrm>
              <a:off x="5116" y="3387"/>
              <a:ext cx="333" cy="379"/>
            </a:xfrm>
            <a:custGeom>
              <a:avLst/>
              <a:gdLst>
                <a:gd name="T0" fmla="*/ 16 w 426"/>
                <a:gd name="T1" fmla="*/ 15 h 483"/>
                <a:gd name="T2" fmla="*/ 13 w 426"/>
                <a:gd name="T3" fmla="*/ 20 h 483"/>
                <a:gd name="T4" fmla="*/ 9 w 426"/>
                <a:gd name="T5" fmla="*/ 27 h 483"/>
                <a:gd name="T6" fmla="*/ 5 w 426"/>
                <a:gd name="T7" fmla="*/ 35 h 483"/>
                <a:gd name="T8" fmla="*/ 3 w 426"/>
                <a:gd name="T9" fmla="*/ 44 h 483"/>
                <a:gd name="T10" fmla="*/ 2 w 426"/>
                <a:gd name="T11" fmla="*/ 53 h 483"/>
                <a:gd name="T12" fmla="*/ 2 w 426"/>
                <a:gd name="T13" fmla="*/ 60 h 483"/>
                <a:gd name="T14" fmla="*/ 0 w 426"/>
                <a:gd name="T15" fmla="*/ 68 h 483"/>
                <a:gd name="T16" fmla="*/ 2 w 426"/>
                <a:gd name="T17" fmla="*/ 77 h 483"/>
                <a:gd name="T18" fmla="*/ 2 w 426"/>
                <a:gd name="T19" fmla="*/ 85 h 483"/>
                <a:gd name="T20" fmla="*/ 2 w 426"/>
                <a:gd name="T21" fmla="*/ 93 h 483"/>
                <a:gd name="T22" fmla="*/ 5 w 426"/>
                <a:gd name="T23" fmla="*/ 101 h 483"/>
                <a:gd name="T24" fmla="*/ 9 w 426"/>
                <a:gd name="T25" fmla="*/ 110 h 483"/>
                <a:gd name="T26" fmla="*/ 13 w 426"/>
                <a:gd name="T27" fmla="*/ 116 h 483"/>
                <a:gd name="T28" fmla="*/ 16 w 426"/>
                <a:gd name="T29" fmla="*/ 122 h 483"/>
                <a:gd name="T30" fmla="*/ 21 w 426"/>
                <a:gd name="T31" fmla="*/ 127 h 483"/>
                <a:gd name="T32" fmla="*/ 27 w 426"/>
                <a:gd name="T33" fmla="*/ 131 h 483"/>
                <a:gd name="T34" fmla="*/ 33 w 426"/>
                <a:gd name="T35" fmla="*/ 136 h 483"/>
                <a:gd name="T36" fmla="*/ 41 w 426"/>
                <a:gd name="T37" fmla="*/ 139 h 483"/>
                <a:gd name="T38" fmla="*/ 47 w 426"/>
                <a:gd name="T39" fmla="*/ 141 h 483"/>
                <a:gd name="T40" fmla="*/ 54 w 426"/>
                <a:gd name="T41" fmla="*/ 143 h 483"/>
                <a:gd name="T42" fmla="*/ 60 w 426"/>
                <a:gd name="T43" fmla="*/ 144 h 483"/>
                <a:gd name="T44" fmla="*/ 67 w 426"/>
                <a:gd name="T45" fmla="*/ 144 h 483"/>
                <a:gd name="T46" fmla="*/ 73 w 426"/>
                <a:gd name="T47" fmla="*/ 143 h 483"/>
                <a:gd name="T48" fmla="*/ 80 w 426"/>
                <a:gd name="T49" fmla="*/ 141 h 483"/>
                <a:gd name="T50" fmla="*/ 86 w 426"/>
                <a:gd name="T51" fmla="*/ 138 h 483"/>
                <a:gd name="T52" fmla="*/ 93 w 426"/>
                <a:gd name="T53" fmla="*/ 135 h 483"/>
                <a:gd name="T54" fmla="*/ 98 w 426"/>
                <a:gd name="T55" fmla="*/ 130 h 483"/>
                <a:gd name="T56" fmla="*/ 104 w 426"/>
                <a:gd name="T57" fmla="*/ 126 h 483"/>
                <a:gd name="T58" fmla="*/ 108 w 426"/>
                <a:gd name="T59" fmla="*/ 119 h 483"/>
                <a:gd name="T60" fmla="*/ 111 w 426"/>
                <a:gd name="T61" fmla="*/ 113 h 483"/>
                <a:gd name="T62" fmla="*/ 116 w 426"/>
                <a:gd name="T63" fmla="*/ 104 h 483"/>
                <a:gd name="T64" fmla="*/ 119 w 426"/>
                <a:gd name="T65" fmla="*/ 96 h 483"/>
                <a:gd name="T66" fmla="*/ 121 w 426"/>
                <a:gd name="T67" fmla="*/ 87 h 483"/>
                <a:gd name="T68" fmla="*/ 122 w 426"/>
                <a:gd name="T69" fmla="*/ 78 h 483"/>
                <a:gd name="T70" fmla="*/ 124 w 426"/>
                <a:gd name="T71" fmla="*/ 71 h 483"/>
                <a:gd name="T72" fmla="*/ 124 w 426"/>
                <a:gd name="T73" fmla="*/ 64 h 483"/>
                <a:gd name="T74" fmla="*/ 124 w 426"/>
                <a:gd name="T75" fmla="*/ 56 h 483"/>
                <a:gd name="T76" fmla="*/ 122 w 426"/>
                <a:gd name="T77" fmla="*/ 49 h 483"/>
                <a:gd name="T78" fmla="*/ 119 w 426"/>
                <a:gd name="T79" fmla="*/ 42 h 483"/>
                <a:gd name="T80" fmla="*/ 116 w 426"/>
                <a:gd name="T81" fmla="*/ 36 h 483"/>
                <a:gd name="T82" fmla="*/ 111 w 426"/>
                <a:gd name="T83" fmla="*/ 30 h 483"/>
                <a:gd name="T84" fmla="*/ 107 w 426"/>
                <a:gd name="T85" fmla="*/ 26 h 483"/>
                <a:gd name="T86" fmla="*/ 102 w 426"/>
                <a:gd name="T87" fmla="*/ 21 h 483"/>
                <a:gd name="T88" fmla="*/ 97 w 426"/>
                <a:gd name="T89" fmla="*/ 16 h 483"/>
                <a:gd name="T90" fmla="*/ 91 w 426"/>
                <a:gd name="T91" fmla="*/ 13 h 483"/>
                <a:gd name="T92" fmla="*/ 84 w 426"/>
                <a:gd name="T93" fmla="*/ 9 h 483"/>
                <a:gd name="T94" fmla="*/ 77 w 426"/>
                <a:gd name="T95" fmla="*/ 5 h 483"/>
                <a:gd name="T96" fmla="*/ 71 w 426"/>
                <a:gd name="T97" fmla="*/ 2 h 483"/>
                <a:gd name="T98" fmla="*/ 65 w 426"/>
                <a:gd name="T99" fmla="*/ 2 h 483"/>
                <a:gd name="T100" fmla="*/ 58 w 426"/>
                <a:gd name="T101" fmla="*/ 0 h 483"/>
                <a:gd name="T102" fmla="*/ 52 w 426"/>
                <a:gd name="T103" fmla="*/ 0 h 483"/>
                <a:gd name="T104" fmla="*/ 45 w 426"/>
                <a:gd name="T105" fmla="*/ 2 h 483"/>
                <a:gd name="T106" fmla="*/ 37 w 426"/>
                <a:gd name="T107" fmla="*/ 2 h 483"/>
                <a:gd name="T108" fmla="*/ 30 w 426"/>
                <a:gd name="T109" fmla="*/ 4 h 483"/>
                <a:gd name="T110" fmla="*/ 24 w 426"/>
                <a:gd name="T111" fmla="*/ 8 h 483"/>
                <a:gd name="T112" fmla="*/ 20 w 426"/>
                <a:gd name="T113" fmla="*/ 13 h 4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6"/>
                <a:gd name="T172" fmla="*/ 0 h 483"/>
                <a:gd name="T173" fmla="*/ 426 w 426"/>
                <a:gd name="T174" fmla="*/ 483 h 4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6" h="483">
                  <a:moveTo>
                    <a:pt x="66" y="41"/>
                  </a:moveTo>
                  <a:lnTo>
                    <a:pt x="60" y="45"/>
                  </a:lnTo>
                  <a:lnTo>
                    <a:pt x="56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1" y="69"/>
                  </a:lnTo>
                  <a:lnTo>
                    <a:pt x="38" y="77"/>
                  </a:lnTo>
                  <a:lnTo>
                    <a:pt x="33" y="84"/>
                  </a:lnTo>
                  <a:lnTo>
                    <a:pt x="29" y="93"/>
                  </a:lnTo>
                  <a:lnTo>
                    <a:pt x="26" y="101"/>
                  </a:lnTo>
                  <a:lnTo>
                    <a:pt x="21" y="110"/>
                  </a:lnTo>
                  <a:lnTo>
                    <a:pt x="18" y="119"/>
                  </a:lnTo>
                  <a:lnTo>
                    <a:pt x="15" y="128"/>
                  </a:lnTo>
                  <a:lnTo>
                    <a:pt x="12" y="138"/>
                  </a:lnTo>
                  <a:lnTo>
                    <a:pt x="11" y="147"/>
                  </a:lnTo>
                  <a:lnTo>
                    <a:pt x="8" y="156"/>
                  </a:lnTo>
                  <a:lnTo>
                    <a:pt x="6" y="167"/>
                  </a:lnTo>
                  <a:lnTo>
                    <a:pt x="5" y="176"/>
                  </a:lnTo>
                  <a:lnTo>
                    <a:pt x="3" y="185"/>
                  </a:lnTo>
                  <a:lnTo>
                    <a:pt x="2" y="194"/>
                  </a:lnTo>
                  <a:lnTo>
                    <a:pt x="2" y="203"/>
                  </a:lnTo>
                  <a:lnTo>
                    <a:pt x="0" y="212"/>
                  </a:lnTo>
                  <a:lnTo>
                    <a:pt x="0" y="221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0" y="248"/>
                  </a:lnTo>
                  <a:lnTo>
                    <a:pt x="2" y="257"/>
                  </a:lnTo>
                  <a:lnTo>
                    <a:pt x="2" y="266"/>
                  </a:lnTo>
                  <a:lnTo>
                    <a:pt x="3" y="276"/>
                  </a:lnTo>
                  <a:lnTo>
                    <a:pt x="5" y="285"/>
                  </a:lnTo>
                  <a:lnTo>
                    <a:pt x="6" y="294"/>
                  </a:lnTo>
                  <a:lnTo>
                    <a:pt x="8" y="305"/>
                  </a:lnTo>
                  <a:lnTo>
                    <a:pt x="9" y="314"/>
                  </a:lnTo>
                  <a:lnTo>
                    <a:pt x="12" y="323"/>
                  </a:lnTo>
                  <a:lnTo>
                    <a:pt x="15" y="333"/>
                  </a:lnTo>
                  <a:lnTo>
                    <a:pt x="18" y="342"/>
                  </a:lnTo>
                  <a:lnTo>
                    <a:pt x="21" y="351"/>
                  </a:lnTo>
                  <a:lnTo>
                    <a:pt x="24" y="359"/>
                  </a:lnTo>
                  <a:lnTo>
                    <a:pt x="29" y="368"/>
                  </a:lnTo>
                  <a:lnTo>
                    <a:pt x="32" y="375"/>
                  </a:lnTo>
                  <a:lnTo>
                    <a:pt x="36" y="383"/>
                  </a:lnTo>
                  <a:lnTo>
                    <a:pt x="41" y="390"/>
                  </a:lnTo>
                  <a:lnTo>
                    <a:pt x="45" y="396"/>
                  </a:lnTo>
                  <a:lnTo>
                    <a:pt x="50" y="404"/>
                  </a:lnTo>
                  <a:lnTo>
                    <a:pt x="54" y="410"/>
                  </a:lnTo>
                  <a:lnTo>
                    <a:pt x="60" y="416"/>
                  </a:lnTo>
                  <a:lnTo>
                    <a:pt x="65" y="420"/>
                  </a:lnTo>
                  <a:lnTo>
                    <a:pt x="71" y="426"/>
                  </a:lnTo>
                  <a:lnTo>
                    <a:pt x="77" y="431"/>
                  </a:lnTo>
                  <a:lnTo>
                    <a:pt x="84" y="437"/>
                  </a:lnTo>
                  <a:lnTo>
                    <a:pt x="90" y="441"/>
                  </a:lnTo>
                  <a:lnTo>
                    <a:pt x="98" y="446"/>
                  </a:lnTo>
                  <a:lnTo>
                    <a:pt x="105" y="450"/>
                  </a:lnTo>
                  <a:lnTo>
                    <a:pt x="113" y="455"/>
                  </a:lnTo>
                  <a:lnTo>
                    <a:pt x="120" y="459"/>
                  </a:lnTo>
                  <a:lnTo>
                    <a:pt x="129" y="462"/>
                  </a:lnTo>
                  <a:lnTo>
                    <a:pt x="138" y="467"/>
                  </a:lnTo>
                  <a:lnTo>
                    <a:pt x="146" y="470"/>
                  </a:lnTo>
                  <a:lnTo>
                    <a:pt x="155" y="473"/>
                  </a:lnTo>
                  <a:lnTo>
                    <a:pt x="162" y="474"/>
                  </a:lnTo>
                  <a:lnTo>
                    <a:pt x="171" y="477"/>
                  </a:lnTo>
                  <a:lnTo>
                    <a:pt x="179" y="479"/>
                  </a:lnTo>
                  <a:lnTo>
                    <a:pt x="186" y="480"/>
                  </a:lnTo>
                  <a:lnTo>
                    <a:pt x="194" y="482"/>
                  </a:lnTo>
                  <a:lnTo>
                    <a:pt x="201" y="482"/>
                  </a:lnTo>
                  <a:lnTo>
                    <a:pt x="209" y="483"/>
                  </a:lnTo>
                  <a:lnTo>
                    <a:pt x="216" y="483"/>
                  </a:lnTo>
                  <a:lnTo>
                    <a:pt x="224" y="483"/>
                  </a:lnTo>
                  <a:lnTo>
                    <a:pt x="231" y="483"/>
                  </a:lnTo>
                  <a:lnTo>
                    <a:pt x="237" y="482"/>
                  </a:lnTo>
                  <a:lnTo>
                    <a:pt x="245" y="482"/>
                  </a:lnTo>
                  <a:lnTo>
                    <a:pt x="252" y="480"/>
                  </a:lnTo>
                  <a:lnTo>
                    <a:pt x="260" y="479"/>
                  </a:lnTo>
                  <a:lnTo>
                    <a:pt x="267" y="477"/>
                  </a:lnTo>
                  <a:lnTo>
                    <a:pt x="275" y="474"/>
                  </a:lnTo>
                  <a:lnTo>
                    <a:pt x="282" y="473"/>
                  </a:lnTo>
                  <a:lnTo>
                    <a:pt x="290" y="470"/>
                  </a:lnTo>
                  <a:lnTo>
                    <a:pt x="297" y="465"/>
                  </a:lnTo>
                  <a:lnTo>
                    <a:pt x="305" y="462"/>
                  </a:lnTo>
                  <a:lnTo>
                    <a:pt x="311" y="458"/>
                  </a:lnTo>
                  <a:lnTo>
                    <a:pt x="318" y="453"/>
                  </a:lnTo>
                  <a:lnTo>
                    <a:pt x="324" y="449"/>
                  </a:lnTo>
                  <a:lnTo>
                    <a:pt x="332" y="444"/>
                  </a:lnTo>
                  <a:lnTo>
                    <a:pt x="338" y="438"/>
                  </a:lnTo>
                  <a:lnTo>
                    <a:pt x="344" y="434"/>
                  </a:lnTo>
                  <a:lnTo>
                    <a:pt x="348" y="428"/>
                  </a:lnTo>
                  <a:lnTo>
                    <a:pt x="354" y="422"/>
                  </a:lnTo>
                  <a:lnTo>
                    <a:pt x="359" y="416"/>
                  </a:lnTo>
                  <a:lnTo>
                    <a:pt x="363" y="410"/>
                  </a:lnTo>
                  <a:lnTo>
                    <a:pt x="368" y="402"/>
                  </a:lnTo>
                  <a:lnTo>
                    <a:pt x="372" y="395"/>
                  </a:lnTo>
                  <a:lnTo>
                    <a:pt x="377" y="387"/>
                  </a:lnTo>
                  <a:lnTo>
                    <a:pt x="381" y="380"/>
                  </a:lnTo>
                  <a:lnTo>
                    <a:pt x="386" y="371"/>
                  </a:lnTo>
                  <a:lnTo>
                    <a:pt x="390" y="363"/>
                  </a:lnTo>
                  <a:lnTo>
                    <a:pt x="395" y="353"/>
                  </a:lnTo>
                  <a:lnTo>
                    <a:pt x="398" y="344"/>
                  </a:lnTo>
                  <a:lnTo>
                    <a:pt x="402" y="333"/>
                  </a:lnTo>
                  <a:lnTo>
                    <a:pt x="405" y="324"/>
                  </a:lnTo>
                  <a:lnTo>
                    <a:pt x="408" y="314"/>
                  </a:lnTo>
                  <a:lnTo>
                    <a:pt x="411" y="303"/>
                  </a:lnTo>
                  <a:lnTo>
                    <a:pt x="414" y="293"/>
                  </a:lnTo>
                  <a:lnTo>
                    <a:pt x="417" y="284"/>
                  </a:lnTo>
                  <a:lnTo>
                    <a:pt x="419" y="273"/>
                  </a:lnTo>
                  <a:lnTo>
                    <a:pt x="420" y="264"/>
                  </a:lnTo>
                  <a:lnTo>
                    <a:pt x="423" y="254"/>
                  </a:lnTo>
                  <a:lnTo>
                    <a:pt x="423" y="245"/>
                  </a:lnTo>
                  <a:lnTo>
                    <a:pt x="425" y="237"/>
                  </a:lnTo>
                  <a:lnTo>
                    <a:pt x="426" y="228"/>
                  </a:lnTo>
                  <a:lnTo>
                    <a:pt x="426" y="221"/>
                  </a:lnTo>
                  <a:lnTo>
                    <a:pt x="426" y="213"/>
                  </a:lnTo>
                  <a:lnTo>
                    <a:pt x="426" y="204"/>
                  </a:lnTo>
                  <a:lnTo>
                    <a:pt x="425" y="195"/>
                  </a:lnTo>
                  <a:lnTo>
                    <a:pt x="425" y="188"/>
                  </a:lnTo>
                  <a:lnTo>
                    <a:pt x="423" y="179"/>
                  </a:lnTo>
                  <a:lnTo>
                    <a:pt x="420" y="171"/>
                  </a:lnTo>
                  <a:lnTo>
                    <a:pt x="419" y="164"/>
                  </a:lnTo>
                  <a:lnTo>
                    <a:pt x="416" y="156"/>
                  </a:lnTo>
                  <a:lnTo>
                    <a:pt x="413" y="149"/>
                  </a:lnTo>
                  <a:lnTo>
                    <a:pt x="408" y="141"/>
                  </a:lnTo>
                  <a:lnTo>
                    <a:pt x="405" y="134"/>
                  </a:lnTo>
                  <a:lnTo>
                    <a:pt x="401" y="126"/>
                  </a:lnTo>
                  <a:lnTo>
                    <a:pt x="396" y="120"/>
                  </a:lnTo>
                  <a:lnTo>
                    <a:pt x="392" y="114"/>
                  </a:lnTo>
                  <a:lnTo>
                    <a:pt x="387" y="108"/>
                  </a:lnTo>
                  <a:lnTo>
                    <a:pt x="381" y="102"/>
                  </a:lnTo>
                  <a:lnTo>
                    <a:pt x="377" y="96"/>
                  </a:lnTo>
                  <a:lnTo>
                    <a:pt x="372" y="92"/>
                  </a:lnTo>
                  <a:lnTo>
                    <a:pt x="366" y="86"/>
                  </a:lnTo>
                  <a:lnTo>
                    <a:pt x="362" y="81"/>
                  </a:lnTo>
                  <a:lnTo>
                    <a:pt x="356" y="77"/>
                  </a:lnTo>
                  <a:lnTo>
                    <a:pt x="351" y="72"/>
                  </a:lnTo>
                  <a:lnTo>
                    <a:pt x="345" y="68"/>
                  </a:lnTo>
                  <a:lnTo>
                    <a:pt x="339" y="62"/>
                  </a:lnTo>
                  <a:lnTo>
                    <a:pt x="333" y="57"/>
                  </a:lnTo>
                  <a:lnTo>
                    <a:pt x="327" y="53"/>
                  </a:lnTo>
                  <a:lnTo>
                    <a:pt x="320" y="48"/>
                  </a:lnTo>
                  <a:lnTo>
                    <a:pt x="312" y="42"/>
                  </a:lnTo>
                  <a:lnTo>
                    <a:pt x="305" y="38"/>
                  </a:lnTo>
                  <a:lnTo>
                    <a:pt x="297" y="33"/>
                  </a:lnTo>
                  <a:lnTo>
                    <a:pt x="290" y="30"/>
                  </a:lnTo>
                  <a:lnTo>
                    <a:pt x="282" y="26"/>
                  </a:lnTo>
                  <a:lnTo>
                    <a:pt x="275" y="21"/>
                  </a:lnTo>
                  <a:lnTo>
                    <a:pt x="267" y="18"/>
                  </a:lnTo>
                  <a:lnTo>
                    <a:pt x="260" y="15"/>
                  </a:lnTo>
                  <a:lnTo>
                    <a:pt x="252" y="12"/>
                  </a:lnTo>
                  <a:lnTo>
                    <a:pt x="245" y="9"/>
                  </a:lnTo>
                  <a:lnTo>
                    <a:pt x="237" y="8"/>
                  </a:lnTo>
                  <a:lnTo>
                    <a:pt x="230" y="6"/>
                  </a:lnTo>
                  <a:lnTo>
                    <a:pt x="222" y="5"/>
                  </a:lnTo>
                  <a:lnTo>
                    <a:pt x="215" y="3"/>
                  </a:lnTo>
                  <a:lnTo>
                    <a:pt x="207" y="2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5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59" y="2"/>
                  </a:lnTo>
                  <a:lnTo>
                    <a:pt x="152" y="3"/>
                  </a:lnTo>
                  <a:lnTo>
                    <a:pt x="143" y="5"/>
                  </a:lnTo>
                  <a:lnTo>
                    <a:pt x="134" y="6"/>
                  </a:lnTo>
                  <a:lnTo>
                    <a:pt x="126" y="8"/>
                  </a:lnTo>
                  <a:lnTo>
                    <a:pt x="119" y="11"/>
                  </a:lnTo>
                  <a:lnTo>
                    <a:pt x="111" y="12"/>
                  </a:lnTo>
                  <a:lnTo>
                    <a:pt x="104" y="15"/>
                  </a:lnTo>
                  <a:lnTo>
                    <a:pt x="96" y="20"/>
                  </a:lnTo>
                  <a:lnTo>
                    <a:pt x="89" y="23"/>
                  </a:lnTo>
                  <a:lnTo>
                    <a:pt x="83" y="27"/>
                  </a:lnTo>
                  <a:lnTo>
                    <a:pt x="77" y="30"/>
                  </a:lnTo>
                  <a:lnTo>
                    <a:pt x="71" y="35"/>
                  </a:lnTo>
                  <a:lnTo>
                    <a:pt x="66" y="4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2" name="Freeform 130"/>
            <p:cNvSpPr>
              <a:spLocks/>
            </p:cNvSpPr>
            <p:nvPr/>
          </p:nvSpPr>
          <p:spPr bwMode="auto">
            <a:xfrm>
              <a:off x="5055" y="3331"/>
              <a:ext cx="456" cy="500"/>
            </a:xfrm>
            <a:custGeom>
              <a:avLst/>
              <a:gdLst>
                <a:gd name="T0" fmla="*/ 130 w 582"/>
                <a:gd name="T1" fmla="*/ 181 h 638"/>
                <a:gd name="T2" fmla="*/ 140 w 582"/>
                <a:gd name="T3" fmla="*/ 176 h 638"/>
                <a:gd name="T4" fmla="*/ 148 w 582"/>
                <a:gd name="T5" fmla="*/ 168 h 638"/>
                <a:gd name="T6" fmla="*/ 154 w 582"/>
                <a:gd name="T7" fmla="*/ 161 h 638"/>
                <a:gd name="T8" fmla="*/ 160 w 582"/>
                <a:gd name="T9" fmla="*/ 150 h 638"/>
                <a:gd name="T10" fmla="*/ 164 w 582"/>
                <a:gd name="T11" fmla="*/ 140 h 638"/>
                <a:gd name="T12" fmla="*/ 167 w 582"/>
                <a:gd name="T13" fmla="*/ 131 h 638"/>
                <a:gd name="T14" fmla="*/ 170 w 582"/>
                <a:gd name="T15" fmla="*/ 121 h 638"/>
                <a:gd name="T16" fmla="*/ 172 w 582"/>
                <a:gd name="T17" fmla="*/ 109 h 638"/>
                <a:gd name="T18" fmla="*/ 172 w 582"/>
                <a:gd name="T19" fmla="*/ 96 h 638"/>
                <a:gd name="T20" fmla="*/ 172 w 582"/>
                <a:gd name="T21" fmla="*/ 84 h 638"/>
                <a:gd name="T22" fmla="*/ 170 w 582"/>
                <a:gd name="T23" fmla="*/ 72 h 638"/>
                <a:gd name="T24" fmla="*/ 166 w 582"/>
                <a:gd name="T25" fmla="*/ 63 h 638"/>
                <a:gd name="T26" fmla="*/ 162 w 582"/>
                <a:gd name="T27" fmla="*/ 53 h 638"/>
                <a:gd name="T28" fmla="*/ 156 w 582"/>
                <a:gd name="T29" fmla="*/ 43 h 638"/>
                <a:gd name="T30" fmla="*/ 148 w 582"/>
                <a:gd name="T31" fmla="*/ 34 h 638"/>
                <a:gd name="T32" fmla="*/ 139 w 582"/>
                <a:gd name="T33" fmla="*/ 26 h 638"/>
                <a:gd name="T34" fmla="*/ 129 w 582"/>
                <a:gd name="T35" fmla="*/ 18 h 638"/>
                <a:gd name="T36" fmla="*/ 119 w 582"/>
                <a:gd name="T37" fmla="*/ 13 h 638"/>
                <a:gd name="T38" fmla="*/ 110 w 582"/>
                <a:gd name="T39" fmla="*/ 8 h 638"/>
                <a:gd name="T40" fmla="*/ 101 w 582"/>
                <a:gd name="T41" fmla="*/ 3 h 638"/>
                <a:gd name="T42" fmla="*/ 91 w 582"/>
                <a:gd name="T43" fmla="*/ 2 h 638"/>
                <a:gd name="T44" fmla="*/ 81 w 582"/>
                <a:gd name="T45" fmla="*/ 0 h 638"/>
                <a:gd name="T46" fmla="*/ 70 w 582"/>
                <a:gd name="T47" fmla="*/ 2 h 638"/>
                <a:gd name="T48" fmla="*/ 61 w 582"/>
                <a:gd name="T49" fmla="*/ 4 h 638"/>
                <a:gd name="T50" fmla="*/ 52 w 582"/>
                <a:gd name="T51" fmla="*/ 9 h 638"/>
                <a:gd name="T52" fmla="*/ 42 w 582"/>
                <a:gd name="T53" fmla="*/ 15 h 638"/>
                <a:gd name="T54" fmla="*/ 32 w 582"/>
                <a:gd name="T55" fmla="*/ 24 h 638"/>
                <a:gd name="T56" fmla="*/ 24 w 582"/>
                <a:gd name="T57" fmla="*/ 34 h 638"/>
                <a:gd name="T58" fmla="*/ 16 w 582"/>
                <a:gd name="T59" fmla="*/ 44 h 638"/>
                <a:gd name="T60" fmla="*/ 10 w 582"/>
                <a:gd name="T61" fmla="*/ 53 h 638"/>
                <a:gd name="T62" fmla="*/ 5 w 582"/>
                <a:gd name="T63" fmla="*/ 63 h 638"/>
                <a:gd name="T64" fmla="*/ 2 w 582"/>
                <a:gd name="T65" fmla="*/ 72 h 638"/>
                <a:gd name="T66" fmla="*/ 2 w 582"/>
                <a:gd name="T67" fmla="*/ 83 h 638"/>
                <a:gd name="T68" fmla="*/ 0 w 582"/>
                <a:gd name="T69" fmla="*/ 93 h 638"/>
                <a:gd name="T70" fmla="*/ 2 w 582"/>
                <a:gd name="T71" fmla="*/ 103 h 638"/>
                <a:gd name="T72" fmla="*/ 3 w 582"/>
                <a:gd name="T73" fmla="*/ 114 h 638"/>
                <a:gd name="T74" fmla="*/ 5 w 582"/>
                <a:gd name="T75" fmla="*/ 123 h 638"/>
                <a:gd name="T76" fmla="*/ 9 w 582"/>
                <a:gd name="T77" fmla="*/ 133 h 638"/>
                <a:gd name="T78" fmla="*/ 14 w 582"/>
                <a:gd name="T79" fmla="*/ 144 h 638"/>
                <a:gd name="T80" fmla="*/ 20 w 582"/>
                <a:gd name="T81" fmla="*/ 154 h 638"/>
                <a:gd name="T82" fmla="*/ 27 w 582"/>
                <a:gd name="T83" fmla="*/ 165 h 638"/>
                <a:gd name="T84" fmla="*/ 36 w 582"/>
                <a:gd name="T85" fmla="*/ 172 h 638"/>
                <a:gd name="T86" fmla="*/ 45 w 582"/>
                <a:gd name="T87" fmla="*/ 178 h 638"/>
                <a:gd name="T88" fmla="*/ 56 w 582"/>
                <a:gd name="T89" fmla="*/ 183 h 638"/>
                <a:gd name="T90" fmla="*/ 70 w 582"/>
                <a:gd name="T91" fmla="*/ 186 h 638"/>
                <a:gd name="T92" fmla="*/ 84 w 582"/>
                <a:gd name="T93" fmla="*/ 188 h 638"/>
                <a:gd name="T94" fmla="*/ 97 w 582"/>
                <a:gd name="T95" fmla="*/ 189 h 638"/>
                <a:gd name="T96" fmla="*/ 110 w 582"/>
                <a:gd name="T97" fmla="*/ 188 h 638"/>
                <a:gd name="T98" fmla="*/ 121 w 582"/>
                <a:gd name="T99" fmla="*/ 186 h 6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2"/>
                <a:gd name="T151" fmla="*/ 0 h 638"/>
                <a:gd name="T152" fmla="*/ 582 w 582"/>
                <a:gd name="T153" fmla="*/ 638 h 6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2" h="638">
                  <a:moveTo>
                    <a:pt x="416" y="624"/>
                  </a:moveTo>
                  <a:lnTo>
                    <a:pt x="425" y="621"/>
                  </a:lnTo>
                  <a:lnTo>
                    <a:pt x="434" y="618"/>
                  </a:lnTo>
                  <a:lnTo>
                    <a:pt x="441" y="614"/>
                  </a:lnTo>
                  <a:lnTo>
                    <a:pt x="450" y="609"/>
                  </a:lnTo>
                  <a:lnTo>
                    <a:pt x="458" y="605"/>
                  </a:lnTo>
                  <a:lnTo>
                    <a:pt x="465" y="600"/>
                  </a:lnTo>
                  <a:lnTo>
                    <a:pt x="473" y="596"/>
                  </a:lnTo>
                  <a:lnTo>
                    <a:pt x="479" y="590"/>
                  </a:lnTo>
                  <a:lnTo>
                    <a:pt x="486" y="584"/>
                  </a:lnTo>
                  <a:lnTo>
                    <a:pt x="494" y="578"/>
                  </a:lnTo>
                  <a:lnTo>
                    <a:pt x="500" y="570"/>
                  </a:lnTo>
                  <a:lnTo>
                    <a:pt x="506" y="564"/>
                  </a:lnTo>
                  <a:lnTo>
                    <a:pt x="512" y="557"/>
                  </a:lnTo>
                  <a:lnTo>
                    <a:pt x="518" y="549"/>
                  </a:lnTo>
                  <a:lnTo>
                    <a:pt x="522" y="542"/>
                  </a:lnTo>
                  <a:lnTo>
                    <a:pt x="528" y="533"/>
                  </a:lnTo>
                  <a:lnTo>
                    <a:pt x="533" y="525"/>
                  </a:lnTo>
                  <a:lnTo>
                    <a:pt x="537" y="518"/>
                  </a:lnTo>
                  <a:lnTo>
                    <a:pt x="542" y="509"/>
                  </a:lnTo>
                  <a:lnTo>
                    <a:pt x="546" y="501"/>
                  </a:lnTo>
                  <a:lnTo>
                    <a:pt x="549" y="492"/>
                  </a:lnTo>
                  <a:lnTo>
                    <a:pt x="552" y="483"/>
                  </a:lnTo>
                  <a:lnTo>
                    <a:pt x="555" y="476"/>
                  </a:lnTo>
                  <a:lnTo>
                    <a:pt x="558" y="467"/>
                  </a:lnTo>
                  <a:lnTo>
                    <a:pt x="561" y="459"/>
                  </a:lnTo>
                  <a:lnTo>
                    <a:pt x="564" y="450"/>
                  </a:lnTo>
                  <a:lnTo>
                    <a:pt x="566" y="443"/>
                  </a:lnTo>
                  <a:lnTo>
                    <a:pt x="569" y="434"/>
                  </a:lnTo>
                  <a:lnTo>
                    <a:pt x="570" y="425"/>
                  </a:lnTo>
                  <a:lnTo>
                    <a:pt x="572" y="416"/>
                  </a:lnTo>
                  <a:lnTo>
                    <a:pt x="575" y="407"/>
                  </a:lnTo>
                  <a:lnTo>
                    <a:pt x="576" y="398"/>
                  </a:lnTo>
                  <a:lnTo>
                    <a:pt x="578" y="387"/>
                  </a:lnTo>
                  <a:lnTo>
                    <a:pt x="579" y="378"/>
                  </a:lnTo>
                  <a:lnTo>
                    <a:pt x="579" y="368"/>
                  </a:lnTo>
                  <a:lnTo>
                    <a:pt x="581" y="357"/>
                  </a:lnTo>
                  <a:lnTo>
                    <a:pt x="581" y="347"/>
                  </a:lnTo>
                  <a:lnTo>
                    <a:pt x="582" y="336"/>
                  </a:lnTo>
                  <a:lnTo>
                    <a:pt x="582" y="326"/>
                  </a:lnTo>
                  <a:lnTo>
                    <a:pt x="582" y="315"/>
                  </a:lnTo>
                  <a:lnTo>
                    <a:pt x="582" y="305"/>
                  </a:lnTo>
                  <a:lnTo>
                    <a:pt x="581" y="294"/>
                  </a:lnTo>
                  <a:lnTo>
                    <a:pt x="581" y="285"/>
                  </a:lnTo>
                  <a:lnTo>
                    <a:pt x="579" y="275"/>
                  </a:lnTo>
                  <a:lnTo>
                    <a:pt x="578" y="266"/>
                  </a:lnTo>
                  <a:lnTo>
                    <a:pt x="576" y="255"/>
                  </a:lnTo>
                  <a:lnTo>
                    <a:pt x="575" y="246"/>
                  </a:lnTo>
                  <a:lnTo>
                    <a:pt x="573" y="237"/>
                  </a:lnTo>
                  <a:lnTo>
                    <a:pt x="570" y="230"/>
                  </a:lnTo>
                  <a:lnTo>
                    <a:pt x="567" y="221"/>
                  </a:lnTo>
                  <a:lnTo>
                    <a:pt x="564" y="213"/>
                  </a:lnTo>
                  <a:lnTo>
                    <a:pt x="561" y="204"/>
                  </a:lnTo>
                  <a:lnTo>
                    <a:pt x="558" y="195"/>
                  </a:lnTo>
                  <a:lnTo>
                    <a:pt x="554" y="188"/>
                  </a:lnTo>
                  <a:lnTo>
                    <a:pt x="549" y="179"/>
                  </a:lnTo>
                  <a:lnTo>
                    <a:pt x="545" y="171"/>
                  </a:lnTo>
                  <a:lnTo>
                    <a:pt x="540" y="162"/>
                  </a:lnTo>
                  <a:lnTo>
                    <a:pt x="534" y="155"/>
                  </a:lnTo>
                  <a:lnTo>
                    <a:pt x="528" y="146"/>
                  </a:lnTo>
                  <a:lnTo>
                    <a:pt x="522" y="138"/>
                  </a:lnTo>
                  <a:lnTo>
                    <a:pt x="515" y="131"/>
                  </a:lnTo>
                  <a:lnTo>
                    <a:pt x="507" y="122"/>
                  </a:lnTo>
                  <a:lnTo>
                    <a:pt x="501" y="114"/>
                  </a:lnTo>
                  <a:lnTo>
                    <a:pt x="494" y="107"/>
                  </a:lnTo>
                  <a:lnTo>
                    <a:pt x="485" y="99"/>
                  </a:lnTo>
                  <a:lnTo>
                    <a:pt x="477" y="92"/>
                  </a:lnTo>
                  <a:lnTo>
                    <a:pt x="470" y="86"/>
                  </a:lnTo>
                  <a:lnTo>
                    <a:pt x="461" y="78"/>
                  </a:lnTo>
                  <a:lnTo>
                    <a:pt x="453" y="72"/>
                  </a:lnTo>
                  <a:lnTo>
                    <a:pt x="444" y="66"/>
                  </a:lnTo>
                  <a:lnTo>
                    <a:pt x="437" y="60"/>
                  </a:lnTo>
                  <a:lnTo>
                    <a:pt x="429" y="56"/>
                  </a:lnTo>
                  <a:lnTo>
                    <a:pt x="422" y="50"/>
                  </a:lnTo>
                  <a:lnTo>
                    <a:pt x="414" y="45"/>
                  </a:lnTo>
                  <a:lnTo>
                    <a:pt x="405" y="41"/>
                  </a:lnTo>
                  <a:lnTo>
                    <a:pt x="398" y="36"/>
                  </a:lnTo>
                  <a:lnTo>
                    <a:pt x="390" y="33"/>
                  </a:lnTo>
                  <a:lnTo>
                    <a:pt x="383" y="29"/>
                  </a:lnTo>
                  <a:lnTo>
                    <a:pt x="375" y="26"/>
                  </a:lnTo>
                  <a:lnTo>
                    <a:pt x="368" y="21"/>
                  </a:lnTo>
                  <a:lnTo>
                    <a:pt x="359" y="18"/>
                  </a:lnTo>
                  <a:lnTo>
                    <a:pt x="351" y="15"/>
                  </a:lnTo>
                  <a:lnTo>
                    <a:pt x="342" y="12"/>
                  </a:lnTo>
                  <a:lnTo>
                    <a:pt x="333" y="9"/>
                  </a:lnTo>
                  <a:lnTo>
                    <a:pt x="324" y="8"/>
                  </a:lnTo>
                  <a:lnTo>
                    <a:pt x="315" y="6"/>
                  </a:lnTo>
                  <a:lnTo>
                    <a:pt x="308" y="3"/>
                  </a:lnTo>
                  <a:lnTo>
                    <a:pt x="299" y="3"/>
                  </a:lnTo>
                  <a:lnTo>
                    <a:pt x="290" y="2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4" y="2"/>
                  </a:lnTo>
                  <a:lnTo>
                    <a:pt x="246" y="3"/>
                  </a:lnTo>
                  <a:lnTo>
                    <a:pt x="237" y="3"/>
                  </a:lnTo>
                  <a:lnTo>
                    <a:pt x="230" y="6"/>
                  </a:lnTo>
                  <a:lnTo>
                    <a:pt x="221" y="8"/>
                  </a:lnTo>
                  <a:lnTo>
                    <a:pt x="213" y="11"/>
                  </a:lnTo>
                  <a:lnTo>
                    <a:pt x="206" y="14"/>
                  </a:lnTo>
                  <a:lnTo>
                    <a:pt x="198" y="17"/>
                  </a:lnTo>
                  <a:lnTo>
                    <a:pt x="191" y="20"/>
                  </a:lnTo>
                  <a:lnTo>
                    <a:pt x="182" y="24"/>
                  </a:lnTo>
                  <a:lnTo>
                    <a:pt x="174" y="29"/>
                  </a:lnTo>
                  <a:lnTo>
                    <a:pt x="167" y="33"/>
                  </a:lnTo>
                  <a:lnTo>
                    <a:pt x="159" y="39"/>
                  </a:lnTo>
                  <a:lnTo>
                    <a:pt x="150" y="45"/>
                  </a:lnTo>
                  <a:lnTo>
                    <a:pt x="143" y="51"/>
                  </a:lnTo>
                  <a:lnTo>
                    <a:pt x="134" y="59"/>
                  </a:lnTo>
                  <a:lnTo>
                    <a:pt x="126" y="66"/>
                  </a:lnTo>
                  <a:lnTo>
                    <a:pt x="117" y="74"/>
                  </a:lnTo>
                  <a:lnTo>
                    <a:pt x="110" y="81"/>
                  </a:lnTo>
                  <a:lnTo>
                    <a:pt x="101" y="90"/>
                  </a:lnTo>
                  <a:lnTo>
                    <a:pt x="93" y="98"/>
                  </a:lnTo>
                  <a:lnTo>
                    <a:pt x="86" y="107"/>
                  </a:lnTo>
                  <a:lnTo>
                    <a:pt x="78" y="114"/>
                  </a:lnTo>
                  <a:lnTo>
                    <a:pt x="72" y="123"/>
                  </a:lnTo>
                  <a:lnTo>
                    <a:pt x="65" y="132"/>
                  </a:lnTo>
                  <a:lnTo>
                    <a:pt x="59" y="141"/>
                  </a:lnTo>
                  <a:lnTo>
                    <a:pt x="53" y="149"/>
                  </a:lnTo>
                  <a:lnTo>
                    <a:pt x="47" y="156"/>
                  </a:lnTo>
                  <a:lnTo>
                    <a:pt x="42" y="165"/>
                  </a:lnTo>
                  <a:lnTo>
                    <a:pt x="38" y="173"/>
                  </a:lnTo>
                  <a:lnTo>
                    <a:pt x="33" y="180"/>
                  </a:lnTo>
                  <a:lnTo>
                    <a:pt x="29" y="188"/>
                  </a:lnTo>
                  <a:lnTo>
                    <a:pt x="24" y="195"/>
                  </a:lnTo>
                  <a:lnTo>
                    <a:pt x="21" y="204"/>
                  </a:lnTo>
                  <a:lnTo>
                    <a:pt x="18" y="212"/>
                  </a:lnTo>
                  <a:lnTo>
                    <a:pt x="15" y="219"/>
                  </a:lnTo>
                  <a:lnTo>
                    <a:pt x="12" y="228"/>
                  </a:lnTo>
                  <a:lnTo>
                    <a:pt x="9" y="236"/>
                  </a:lnTo>
                  <a:lnTo>
                    <a:pt x="8" y="245"/>
                  </a:lnTo>
                  <a:lnTo>
                    <a:pt x="5" y="254"/>
                  </a:lnTo>
                  <a:lnTo>
                    <a:pt x="3" y="261"/>
                  </a:lnTo>
                  <a:lnTo>
                    <a:pt x="2" y="270"/>
                  </a:lnTo>
                  <a:lnTo>
                    <a:pt x="2" y="279"/>
                  </a:lnTo>
                  <a:lnTo>
                    <a:pt x="0" y="288"/>
                  </a:lnTo>
                  <a:lnTo>
                    <a:pt x="0" y="297"/>
                  </a:lnTo>
                  <a:lnTo>
                    <a:pt x="0" y="306"/>
                  </a:lnTo>
                  <a:lnTo>
                    <a:pt x="0" y="315"/>
                  </a:lnTo>
                  <a:lnTo>
                    <a:pt x="2" y="324"/>
                  </a:lnTo>
                  <a:lnTo>
                    <a:pt x="2" y="333"/>
                  </a:lnTo>
                  <a:lnTo>
                    <a:pt x="3" y="341"/>
                  </a:lnTo>
                  <a:lnTo>
                    <a:pt x="5" y="350"/>
                  </a:lnTo>
                  <a:lnTo>
                    <a:pt x="6" y="359"/>
                  </a:lnTo>
                  <a:lnTo>
                    <a:pt x="8" y="368"/>
                  </a:lnTo>
                  <a:lnTo>
                    <a:pt x="9" y="377"/>
                  </a:lnTo>
                  <a:lnTo>
                    <a:pt x="11" y="384"/>
                  </a:lnTo>
                  <a:lnTo>
                    <a:pt x="12" y="392"/>
                  </a:lnTo>
                  <a:lnTo>
                    <a:pt x="14" y="399"/>
                  </a:lnTo>
                  <a:lnTo>
                    <a:pt x="17" y="408"/>
                  </a:lnTo>
                  <a:lnTo>
                    <a:pt x="18" y="416"/>
                  </a:lnTo>
                  <a:lnTo>
                    <a:pt x="21" y="425"/>
                  </a:lnTo>
                  <a:lnTo>
                    <a:pt x="24" y="434"/>
                  </a:lnTo>
                  <a:lnTo>
                    <a:pt x="27" y="443"/>
                  </a:lnTo>
                  <a:lnTo>
                    <a:pt x="30" y="452"/>
                  </a:lnTo>
                  <a:lnTo>
                    <a:pt x="33" y="462"/>
                  </a:lnTo>
                  <a:lnTo>
                    <a:pt x="38" y="471"/>
                  </a:lnTo>
                  <a:lnTo>
                    <a:pt x="42" y="480"/>
                  </a:lnTo>
                  <a:lnTo>
                    <a:pt x="47" y="489"/>
                  </a:lnTo>
                  <a:lnTo>
                    <a:pt x="51" y="498"/>
                  </a:lnTo>
                  <a:lnTo>
                    <a:pt x="56" y="509"/>
                  </a:lnTo>
                  <a:lnTo>
                    <a:pt x="62" y="516"/>
                  </a:lnTo>
                  <a:lnTo>
                    <a:pt x="68" y="525"/>
                  </a:lnTo>
                  <a:lnTo>
                    <a:pt x="74" y="534"/>
                  </a:lnTo>
                  <a:lnTo>
                    <a:pt x="80" y="542"/>
                  </a:lnTo>
                  <a:lnTo>
                    <a:pt x="86" y="549"/>
                  </a:lnTo>
                  <a:lnTo>
                    <a:pt x="92" y="557"/>
                  </a:lnTo>
                  <a:lnTo>
                    <a:pt x="99" y="564"/>
                  </a:lnTo>
                  <a:lnTo>
                    <a:pt x="107" y="570"/>
                  </a:lnTo>
                  <a:lnTo>
                    <a:pt x="114" y="576"/>
                  </a:lnTo>
                  <a:lnTo>
                    <a:pt x="122" y="582"/>
                  </a:lnTo>
                  <a:lnTo>
                    <a:pt x="129" y="588"/>
                  </a:lnTo>
                  <a:lnTo>
                    <a:pt x="137" y="593"/>
                  </a:lnTo>
                  <a:lnTo>
                    <a:pt x="146" y="597"/>
                  </a:lnTo>
                  <a:lnTo>
                    <a:pt x="153" y="602"/>
                  </a:lnTo>
                  <a:lnTo>
                    <a:pt x="162" y="606"/>
                  </a:lnTo>
                  <a:lnTo>
                    <a:pt x="171" y="609"/>
                  </a:lnTo>
                  <a:lnTo>
                    <a:pt x="182" y="614"/>
                  </a:lnTo>
                  <a:lnTo>
                    <a:pt x="192" y="617"/>
                  </a:lnTo>
                  <a:lnTo>
                    <a:pt x="203" y="620"/>
                  </a:lnTo>
                  <a:lnTo>
                    <a:pt x="213" y="624"/>
                  </a:lnTo>
                  <a:lnTo>
                    <a:pt x="224" y="626"/>
                  </a:lnTo>
                  <a:lnTo>
                    <a:pt x="236" y="629"/>
                  </a:lnTo>
                  <a:lnTo>
                    <a:pt x="248" y="630"/>
                  </a:lnTo>
                  <a:lnTo>
                    <a:pt x="260" y="633"/>
                  </a:lnTo>
                  <a:lnTo>
                    <a:pt x="270" y="635"/>
                  </a:lnTo>
                  <a:lnTo>
                    <a:pt x="282" y="636"/>
                  </a:lnTo>
                  <a:lnTo>
                    <a:pt x="294" y="636"/>
                  </a:lnTo>
                  <a:lnTo>
                    <a:pt x="306" y="636"/>
                  </a:lnTo>
                  <a:lnTo>
                    <a:pt x="318" y="638"/>
                  </a:lnTo>
                  <a:lnTo>
                    <a:pt x="329" y="638"/>
                  </a:lnTo>
                  <a:lnTo>
                    <a:pt x="341" y="636"/>
                  </a:lnTo>
                  <a:lnTo>
                    <a:pt x="351" y="636"/>
                  </a:lnTo>
                  <a:lnTo>
                    <a:pt x="362" y="635"/>
                  </a:lnTo>
                  <a:lnTo>
                    <a:pt x="371" y="635"/>
                  </a:lnTo>
                  <a:lnTo>
                    <a:pt x="381" y="633"/>
                  </a:lnTo>
                  <a:lnTo>
                    <a:pt x="390" y="630"/>
                  </a:lnTo>
                  <a:lnTo>
                    <a:pt x="399" y="629"/>
                  </a:lnTo>
                  <a:lnTo>
                    <a:pt x="408" y="627"/>
                  </a:lnTo>
                  <a:lnTo>
                    <a:pt x="416" y="62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3" name="Freeform 131"/>
            <p:cNvSpPr>
              <a:spLocks/>
            </p:cNvSpPr>
            <p:nvPr/>
          </p:nvSpPr>
          <p:spPr bwMode="auto">
            <a:xfrm>
              <a:off x="5200" y="2459"/>
              <a:ext cx="108" cy="397"/>
            </a:xfrm>
            <a:custGeom>
              <a:avLst/>
              <a:gdLst>
                <a:gd name="T0" fmla="*/ 16 w 138"/>
                <a:gd name="T1" fmla="*/ 0 h 507"/>
                <a:gd name="T2" fmla="*/ 16 w 138"/>
                <a:gd name="T3" fmla="*/ 2 h 507"/>
                <a:gd name="T4" fmla="*/ 16 w 138"/>
                <a:gd name="T5" fmla="*/ 2 h 507"/>
                <a:gd name="T6" fmla="*/ 16 w 138"/>
                <a:gd name="T7" fmla="*/ 2 h 507"/>
                <a:gd name="T8" fmla="*/ 16 w 138"/>
                <a:gd name="T9" fmla="*/ 3 h 507"/>
                <a:gd name="T10" fmla="*/ 15 w 138"/>
                <a:gd name="T11" fmla="*/ 6 h 507"/>
                <a:gd name="T12" fmla="*/ 14 w 138"/>
                <a:gd name="T13" fmla="*/ 9 h 507"/>
                <a:gd name="T14" fmla="*/ 13 w 138"/>
                <a:gd name="T15" fmla="*/ 13 h 507"/>
                <a:gd name="T16" fmla="*/ 12 w 138"/>
                <a:gd name="T17" fmla="*/ 16 h 507"/>
                <a:gd name="T18" fmla="*/ 10 w 138"/>
                <a:gd name="T19" fmla="*/ 20 h 507"/>
                <a:gd name="T20" fmla="*/ 9 w 138"/>
                <a:gd name="T21" fmla="*/ 25 h 507"/>
                <a:gd name="T22" fmla="*/ 8 w 138"/>
                <a:gd name="T23" fmla="*/ 30 h 507"/>
                <a:gd name="T24" fmla="*/ 6 w 138"/>
                <a:gd name="T25" fmla="*/ 34 h 507"/>
                <a:gd name="T26" fmla="*/ 5 w 138"/>
                <a:gd name="T27" fmla="*/ 38 h 507"/>
                <a:gd name="T28" fmla="*/ 4 w 138"/>
                <a:gd name="T29" fmla="*/ 42 h 507"/>
                <a:gd name="T30" fmla="*/ 3 w 138"/>
                <a:gd name="T31" fmla="*/ 46 h 507"/>
                <a:gd name="T32" fmla="*/ 2 w 138"/>
                <a:gd name="T33" fmla="*/ 49 h 507"/>
                <a:gd name="T34" fmla="*/ 2 w 138"/>
                <a:gd name="T35" fmla="*/ 54 h 507"/>
                <a:gd name="T36" fmla="*/ 2 w 138"/>
                <a:gd name="T37" fmla="*/ 56 h 507"/>
                <a:gd name="T38" fmla="*/ 2 w 138"/>
                <a:gd name="T39" fmla="*/ 60 h 507"/>
                <a:gd name="T40" fmla="*/ 0 w 138"/>
                <a:gd name="T41" fmla="*/ 63 h 507"/>
                <a:gd name="T42" fmla="*/ 0 w 138"/>
                <a:gd name="T43" fmla="*/ 66 h 507"/>
                <a:gd name="T44" fmla="*/ 0 w 138"/>
                <a:gd name="T45" fmla="*/ 69 h 507"/>
                <a:gd name="T46" fmla="*/ 0 w 138"/>
                <a:gd name="T47" fmla="*/ 72 h 507"/>
                <a:gd name="T48" fmla="*/ 2 w 138"/>
                <a:gd name="T49" fmla="*/ 74 h 507"/>
                <a:gd name="T50" fmla="*/ 2 w 138"/>
                <a:gd name="T51" fmla="*/ 77 h 507"/>
                <a:gd name="T52" fmla="*/ 2 w 138"/>
                <a:gd name="T53" fmla="*/ 79 h 507"/>
                <a:gd name="T54" fmla="*/ 2 w 138"/>
                <a:gd name="T55" fmla="*/ 82 h 507"/>
                <a:gd name="T56" fmla="*/ 2 w 138"/>
                <a:gd name="T57" fmla="*/ 85 h 507"/>
                <a:gd name="T58" fmla="*/ 3 w 138"/>
                <a:gd name="T59" fmla="*/ 88 h 507"/>
                <a:gd name="T60" fmla="*/ 4 w 138"/>
                <a:gd name="T61" fmla="*/ 90 h 507"/>
                <a:gd name="T62" fmla="*/ 6 w 138"/>
                <a:gd name="T63" fmla="*/ 93 h 507"/>
                <a:gd name="T64" fmla="*/ 7 w 138"/>
                <a:gd name="T65" fmla="*/ 96 h 507"/>
                <a:gd name="T66" fmla="*/ 9 w 138"/>
                <a:gd name="T67" fmla="*/ 99 h 507"/>
                <a:gd name="T68" fmla="*/ 10 w 138"/>
                <a:gd name="T69" fmla="*/ 103 h 507"/>
                <a:gd name="T70" fmla="*/ 13 w 138"/>
                <a:gd name="T71" fmla="*/ 106 h 507"/>
                <a:gd name="T72" fmla="*/ 15 w 138"/>
                <a:gd name="T73" fmla="*/ 110 h 507"/>
                <a:gd name="T74" fmla="*/ 16 w 138"/>
                <a:gd name="T75" fmla="*/ 114 h 507"/>
                <a:gd name="T76" fmla="*/ 20 w 138"/>
                <a:gd name="T77" fmla="*/ 118 h 507"/>
                <a:gd name="T78" fmla="*/ 22 w 138"/>
                <a:gd name="T79" fmla="*/ 122 h 507"/>
                <a:gd name="T80" fmla="*/ 25 w 138"/>
                <a:gd name="T81" fmla="*/ 126 h 507"/>
                <a:gd name="T82" fmla="*/ 27 w 138"/>
                <a:gd name="T83" fmla="*/ 131 h 507"/>
                <a:gd name="T84" fmla="*/ 30 w 138"/>
                <a:gd name="T85" fmla="*/ 134 h 507"/>
                <a:gd name="T86" fmla="*/ 32 w 138"/>
                <a:gd name="T87" fmla="*/ 138 h 507"/>
                <a:gd name="T88" fmla="*/ 35 w 138"/>
                <a:gd name="T89" fmla="*/ 141 h 507"/>
                <a:gd name="T90" fmla="*/ 37 w 138"/>
                <a:gd name="T91" fmla="*/ 143 h 507"/>
                <a:gd name="T92" fmla="*/ 38 w 138"/>
                <a:gd name="T93" fmla="*/ 146 h 507"/>
                <a:gd name="T94" fmla="*/ 39 w 138"/>
                <a:gd name="T95" fmla="*/ 147 h 507"/>
                <a:gd name="T96" fmla="*/ 41 w 138"/>
                <a:gd name="T97" fmla="*/ 148 h 507"/>
                <a:gd name="T98" fmla="*/ 41 w 138"/>
                <a:gd name="T99" fmla="*/ 149 h 507"/>
                <a:gd name="T100" fmla="*/ 41 w 138"/>
                <a:gd name="T101" fmla="*/ 150 h 5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8"/>
                <a:gd name="T154" fmla="*/ 0 h 507"/>
                <a:gd name="T155" fmla="*/ 138 w 138"/>
                <a:gd name="T156" fmla="*/ 507 h 5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8" h="507">
                  <a:moveTo>
                    <a:pt x="57" y="0"/>
                  </a:moveTo>
                  <a:lnTo>
                    <a:pt x="57" y="2"/>
                  </a:lnTo>
                  <a:lnTo>
                    <a:pt x="56" y="3"/>
                  </a:lnTo>
                  <a:lnTo>
                    <a:pt x="54" y="8"/>
                  </a:lnTo>
                  <a:lnTo>
                    <a:pt x="53" y="12"/>
                  </a:lnTo>
                  <a:lnTo>
                    <a:pt x="50" y="21"/>
                  </a:lnTo>
                  <a:lnTo>
                    <a:pt x="47" y="30"/>
                  </a:lnTo>
                  <a:lnTo>
                    <a:pt x="42" y="42"/>
                  </a:lnTo>
                  <a:lnTo>
                    <a:pt x="39" y="56"/>
                  </a:lnTo>
                  <a:lnTo>
                    <a:pt x="35" y="69"/>
                  </a:lnTo>
                  <a:lnTo>
                    <a:pt x="30" y="84"/>
                  </a:lnTo>
                  <a:lnTo>
                    <a:pt x="26" y="99"/>
                  </a:lnTo>
                  <a:lnTo>
                    <a:pt x="21" y="114"/>
                  </a:lnTo>
                  <a:lnTo>
                    <a:pt x="17" y="129"/>
                  </a:lnTo>
                  <a:lnTo>
                    <a:pt x="14" y="143"/>
                  </a:lnTo>
                  <a:lnTo>
                    <a:pt x="11" y="156"/>
                  </a:lnTo>
                  <a:lnTo>
                    <a:pt x="8" y="170"/>
                  </a:lnTo>
                  <a:lnTo>
                    <a:pt x="5" y="182"/>
                  </a:lnTo>
                  <a:lnTo>
                    <a:pt x="3" y="192"/>
                  </a:lnTo>
                  <a:lnTo>
                    <a:pt x="2" y="204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2" y="252"/>
                  </a:lnTo>
                  <a:lnTo>
                    <a:pt x="3" y="261"/>
                  </a:lnTo>
                  <a:lnTo>
                    <a:pt x="5" y="269"/>
                  </a:lnTo>
                  <a:lnTo>
                    <a:pt x="6" y="278"/>
                  </a:lnTo>
                  <a:lnTo>
                    <a:pt x="9" y="287"/>
                  </a:lnTo>
                  <a:lnTo>
                    <a:pt x="12" y="297"/>
                  </a:lnTo>
                  <a:lnTo>
                    <a:pt x="15" y="306"/>
                  </a:lnTo>
                  <a:lnTo>
                    <a:pt x="20" y="317"/>
                  </a:lnTo>
                  <a:lnTo>
                    <a:pt x="24" y="326"/>
                  </a:lnTo>
                  <a:lnTo>
                    <a:pt x="30" y="336"/>
                  </a:lnTo>
                  <a:lnTo>
                    <a:pt x="36" y="348"/>
                  </a:lnTo>
                  <a:lnTo>
                    <a:pt x="42" y="360"/>
                  </a:lnTo>
                  <a:lnTo>
                    <a:pt x="50" y="374"/>
                  </a:lnTo>
                  <a:lnTo>
                    <a:pt x="57" y="387"/>
                  </a:lnTo>
                  <a:lnTo>
                    <a:pt x="66" y="401"/>
                  </a:lnTo>
                  <a:lnTo>
                    <a:pt x="75" y="414"/>
                  </a:lnTo>
                  <a:lnTo>
                    <a:pt x="84" y="429"/>
                  </a:lnTo>
                  <a:lnTo>
                    <a:pt x="93" y="443"/>
                  </a:lnTo>
                  <a:lnTo>
                    <a:pt x="102" y="456"/>
                  </a:lnTo>
                  <a:lnTo>
                    <a:pt x="111" y="468"/>
                  </a:lnTo>
                  <a:lnTo>
                    <a:pt x="119" y="479"/>
                  </a:lnTo>
                  <a:lnTo>
                    <a:pt x="125" y="488"/>
                  </a:lnTo>
                  <a:lnTo>
                    <a:pt x="129" y="495"/>
                  </a:lnTo>
                  <a:lnTo>
                    <a:pt x="134" y="501"/>
                  </a:lnTo>
                  <a:lnTo>
                    <a:pt x="137" y="504"/>
                  </a:lnTo>
                  <a:lnTo>
                    <a:pt x="137" y="506"/>
                  </a:lnTo>
                  <a:lnTo>
                    <a:pt x="138" y="507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4" name="Freeform 132"/>
            <p:cNvSpPr>
              <a:spLocks/>
            </p:cNvSpPr>
            <p:nvPr/>
          </p:nvSpPr>
          <p:spPr bwMode="auto">
            <a:xfrm>
              <a:off x="5238" y="2586"/>
              <a:ext cx="39" cy="159"/>
            </a:xfrm>
            <a:custGeom>
              <a:avLst/>
              <a:gdLst>
                <a:gd name="T0" fmla="*/ 2 w 50"/>
                <a:gd name="T1" fmla="*/ 0 h 203"/>
                <a:gd name="T2" fmla="*/ 2 w 50"/>
                <a:gd name="T3" fmla="*/ 0 h 203"/>
                <a:gd name="T4" fmla="*/ 2 w 50"/>
                <a:gd name="T5" fmla="*/ 2 h 203"/>
                <a:gd name="T6" fmla="*/ 2 w 50"/>
                <a:gd name="T7" fmla="*/ 2 h 203"/>
                <a:gd name="T8" fmla="*/ 2 w 50"/>
                <a:gd name="T9" fmla="*/ 3 h 203"/>
                <a:gd name="T10" fmla="*/ 2 w 50"/>
                <a:gd name="T11" fmla="*/ 5 h 203"/>
                <a:gd name="T12" fmla="*/ 2 w 50"/>
                <a:gd name="T13" fmla="*/ 8 h 203"/>
                <a:gd name="T14" fmla="*/ 2 w 50"/>
                <a:gd name="T15" fmla="*/ 10 h 203"/>
                <a:gd name="T16" fmla="*/ 2 w 50"/>
                <a:gd name="T17" fmla="*/ 13 h 203"/>
                <a:gd name="T18" fmla="*/ 2 w 50"/>
                <a:gd name="T19" fmla="*/ 16 h 203"/>
                <a:gd name="T20" fmla="*/ 0 w 50"/>
                <a:gd name="T21" fmla="*/ 18 h 203"/>
                <a:gd name="T22" fmla="*/ 0 w 50"/>
                <a:gd name="T23" fmla="*/ 21 h 203"/>
                <a:gd name="T24" fmla="*/ 0 w 50"/>
                <a:gd name="T25" fmla="*/ 23 h 203"/>
                <a:gd name="T26" fmla="*/ 0 w 50"/>
                <a:gd name="T27" fmla="*/ 25 h 203"/>
                <a:gd name="T28" fmla="*/ 0 w 50"/>
                <a:gd name="T29" fmla="*/ 27 h 203"/>
                <a:gd name="T30" fmla="*/ 0 w 50"/>
                <a:gd name="T31" fmla="*/ 28 h 203"/>
                <a:gd name="T32" fmla="*/ 2 w 50"/>
                <a:gd name="T33" fmla="*/ 30 h 203"/>
                <a:gd name="T34" fmla="*/ 2 w 50"/>
                <a:gd name="T35" fmla="*/ 32 h 203"/>
                <a:gd name="T36" fmla="*/ 2 w 50"/>
                <a:gd name="T37" fmla="*/ 34 h 203"/>
                <a:gd name="T38" fmla="*/ 2 w 50"/>
                <a:gd name="T39" fmla="*/ 35 h 203"/>
                <a:gd name="T40" fmla="*/ 2 w 50"/>
                <a:gd name="T41" fmla="*/ 38 h 203"/>
                <a:gd name="T42" fmla="*/ 3 w 50"/>
                <a:gd name="T43" fmla="*/ 39 h 203"/>
                <a:gd name="T44" fmla="*/ 5 w 50"/>
                <a:gd name="T45" fmla="*/ 41 h 203"/>
                <a:gd name="T46" fmla="*/ 5 w 50"/>
                <a:gd name="T47" fmla="*/ 44 h 203"/>
                <a:gd name="T48" fmla="*/ 7 w 50"/>
                <a:gd name="T49" fmla="*/ 47 h 203"/>
                <a:gd name="T50" fmla="*/ 9 w 50"/>
                <a:gd name="T51" fmla="*/ 49 h 203"/>
                <a:gd name="T52" fmla="*/ 9 w 50"/>
                <a:gd name="T53" fmla="*/ 52 h 203"/>
                <a:gd name="T54" fmla="*/ 11 w 50"/>
                <a:gd name="T55" fmla="*/ 55 h 203"/>
                <a:gd name="T56" fmla="*/ 12 w 50"/>
                <a:gd name="T57" fmla="*/ 57 h 203"/>
                <a:gd name="T58" fmla="*/ 14 w 50"/>
                <a:gd name="T59" fmla="*/ 58 h 203"/>
                <a:gd name="T60" fmla="*/ 14 w 50"/>
                <a:gd name="T61" fmla="*/ 59 h 203"/>
                <a:gd name="T62" fmla="*/ 14 w 50"/>
                <a:gd name="T63" fmla="*/ 60 h 203"/>
                <a:gd name="T64" fmla="*/ 14 w 50"/>
                <a:gd name="T65" fmla="*/ 6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203"/>
                <a:gd name="T101" fmla="*/ 50 w 50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203">
                  <a:moveTo>
                    <a:pt x="9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11"/>
                  </a:lnTo>
                  <a:lnTo>
                    <a:pt x="6" y="17"/>
                  </a:lnTo>
                  <a:lnTo>
                    <a:pt x="5" y="26"/>
                  </a:lnTo>
                  <a:lnTo>
                    <a:pt x="3" y="35"/>
                  </a:lnTo>
                  <a:lnTo>
                    <a:pt x="2" y="45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3" y="108"/>
                  </a:lnTo>
                  <a:lnTo>
                    <a:pt x="5" y="113"/>
                  </a:lnTo>
                  <a:lnTo>
                    <a:pt x="8" y="120"/>
                  </a:lnTo>
                  <a:lnTo>
                    <a:pt x="9" y="126"/>
                  </a:lnTo>
                  <a:lnTo>
                    <a:pt x="12" y="134"/>
                  </a:lnTo>
                  <a:lnTo>
                    <a:pt x="17" y="141"/>
                  </a:lnTo>
                  <a:lnTo>
                    <a:pt x="20" y="150"/>
                  </a:lnTo>
                  <a:lnTo>
                    <a:pt x="26" y="159"/>
                  </a:lnTo>
                  <a:lnTo>
                    <a:pt x="30" y="168"/>
                  </a:lnTo>
                  <a:lnTo>
                    <a:pt x="35" y="177"/>
                  </a:lnTo>
                  <a:lnTo>
                    <a:pt x="39" y="186"/>
                  </a:lnTo>
                  <a:lnTo>
                    <a:pt x="44" y="194"/>
                  </a:lnTo>
                  <a:lnTo>
                    <a:pt x="47" y="198"/>
                  </a:lnTo>
                  <a:lnTo>
                    <a:pt x="48" y="201"/>
                  </a:lnTo>
                  <a:lnTo>
                    <a:pt x="50" y="20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5" name="Freeform 133"/>
            <p:cNvSpPr>
              <a:spLocks/>
            </p:cNvSpPr>
            <p:nvPr/>
          </p:nvSpPr>
          <p:spPr bwMode="auto">
            <a:xfrm>
              <a:off x="5055" y="2872"/>
              <a:ext cx="127" cy="79"/>
            </a:xfrm>
            <a:custGeom>
              <a:avLst/>
              <a:gdLst>
                <a:gd name="T0" fmla="*/ 0 w 162"/>
                <a:gd name="T1" fmla="*/ 28 h 102"/>
                <a:gd name="T2" fmla="*/ 0 w 162"/>
                <a:gd name="T3" fmla="*/ 28 h 102"/>
                <a:gd name="T4" fmla="*/ 0 w 162"/>
                <a:gd name="T5" fmla="*/ 28 h 102"/>
                <a:gd name="T6" fmla="*/ 2 w 162"/>
                <a:gd name="T7" fmla="*/ 27 h 102"/>
                <a:gd name="T8" fmla="*/ 2 w 162"/>
                <a:gd name="T9" fmla="*/ 26 h 102"/>
                <a:gd name="T10" fmla="*/ 2 w 162"/>
                <a:gd name="T11" fmla="*/ 24 h 102"/>
                <a:gd name="T12" fmla="*/ 4 w 162"/>
                <a:gd name="T13" fmla="*/ 22 h 102"/>
                <a:gd name="T14" fmla="*/ 6 w 162"/>
                <a:gd name="T15" fmla="*/ 19 h 102"/>
                <a:gd name="T16" fmla="*/ 9 w 162"/>
                <a:gd name="T17" fmla="*/ 15 h 102"/>
                <a:gd name="T18" fmla="*/ 10 w 162"/>
                <a:gd name="T19" fmla="*/ 13 h 102"/>
                <a:gd name="T20" fmla="*/ 13 w 162"/>
                <a:gd name="T21" fmla="*/ 10 h 102"/>
                <a:gd name="T22" fmla="*/ 15 w 162"/>
                <a:gd name="T23" fmla="*/ 8 h 102"/>
                <a:gd name="T24" fmla="*/ 16 w 162"/>
                <a:gd name="T25" fmla="*/ 6 h 102"/>
                <a:gd name="T26" fmla="*/ 17 w 162"/>
                <a:gd name="T27" fmla="*/ 4 h 102"/>
                <a:gd name="T28" fmla="*/ 19 w 162"/>
                <a:gd name="T29" fmla="*/ 3 h 102"/>
                <a:gd name="T30" fmla="*/ 20 w 162"/>
                <a:gd name="T31" fmla="*/ 2 h 102"/>
                <a:gd name="T32" fmla="*/ 21 w 162"/>
                <a:gd name="T33" fmla="*/ 2 h 102"/>
                <a:gd name="T34" fmla="*/ 23 w 162"/>
                <a:gd name="T35" fmla="*/ 1 h 102"/>
                <a:gd name="T36" fmla="*/ 24 w 162"/>
                <a:gd name="T37" fmla="*/ 0 h 102"/>
                <a:gd name="T38" fmla="*/ 26 w 162"/>
                <a:gd name="T39" fmla="*/ 0 h 102"/>
                <a:gd name="T40" fmla="*/ 27 w 162"/>
                <a:gd name="T41" fmla="*/ 0 h 102"/>
                <a:gd name="T42" fmla="*/ 27 w 162"/>
                <a:gd name="T43" fmla="*/ 1 h 102"/>
                <a:gd name="T44" fmla="*/ 30 w 162"/>
                <a:gd name="T45" fmla="*/ 2 h 102"/>
                <a:gd name="T46" fmla="*/ 32 w 162"/>
                <a:gd name="T47" fmla="*/ 2 h 102"/>
                <a:gd name="T48" fmla="*/ 34 w 162"/>
                <a:gd name="T49" fmla="*/ 3 h 102"/>
                <a:gd name="T50" fmla="*/ 35 w 162"/>
                <a:gd name="T51" fmla="*/ 4 h 102"/>
                <a:gd name="T52" fmla="*/ 38 w 162"/>
                <a:gd name="T53" fmla="*/ 7 h 102"/>
                <a:gd name="T54" fmla="*/ 39 w 162"/>
                <a:gd name="T55" fmla="*/ 9 h 102"/>
                <a:gd name="T56" fmla="*/ 42 w 162"/>
                <a:gd name="T57" fmla="*/ 11 h 102"/>
                <a:gd name="T58" fmla="*/ 44 w 162"/>
                <a:gd name="T59" fmla="*/ 13 h 102"/>
                <a:gd name="T60" fmla="*/ 46 w 162"/>
                <a:gd name="T61" fmla="*/ 15 h 102"/>
                <a:gd name="T62" fmla="*/ 47 w 162"/>
                <a:gd name="T63" fmla="*/ 15 h 102"/>
                <a:gd name="T64" fmla="*/ 48 w 162"/>
                <a:gd name="T65" fmla="*/ 17 h 102"/>
                <a:gd name="T66" fmla="*/ 48 w 162"/>
                <a:gd name="T67" fmla="*/ 17 h 102"/>
                <a:gd name="T68" fmla="*/ 48 w 162"/>
                <a:gd name="T69" fmla="*/ 17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102"/>
                <a:gd name="T107" fmla="*/ 162 w 162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102">
                  <a:moveTo>
                    <a:pt x="0" y="102"/>
                  </a:moveTo>
                  <a:lnTo>
                    <a:pt x="0" y="100"/>
                  </a:lnTo>
                  <a:lnTo>
                    <a:pt x="2" y="97"/>
                  </a:lnTo>
                  <a:lnTo>
                    <a:pt x="6" y="91"/>
                  </a:lnTo>
                  <a:lnTo>
                    <a:pt x="9" y="85"/>
                  </a:lnTo>
                  <a:lnTo>
                    <a:pt x="15" y="76"/>
                  </a:lnTo>
                  <a:lnTo>
                    <a:pt x="21" y="67"/>
                  </a:lnTo>
                  <a:lnTo>
                    <a:pt x="29" y="57"/>
                  </a:lnTo>
                  <a:lnTo>
                    <a:pt x="35" y="46"/>
                  </a:lnTo>
                  <a:lnTo>
                    <a:pt x="42" y="37"/>
                  </a:lnTo>
                  <a:lnTo>
                    <a:pt x="48" y="28"/>
                  </a:lnTo>
                  <a:lnTo>
                    <a:pt x="54" y="22"/>
                  </a:lnTo>
                  <a:lnTo>
                    <a:pt x="59" y="16"/>
                  </a:lnTo>
                  <a:lnTo>
                    <a:pt x="63" y="10"/>
                  </a:lnTo>
                  <a:lnTo>
                    <a:pt x="68" y="7"/>
                  </a:lnTo>
                  <a:lnTo>
                    <a:pt x="72" y="3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5" y="1"/>
                  </a:lnTo>
                  <a:lnTo>
                    <a:pt x="101" y="3"/>
                  </a:lnTo>
                  <a:lnTo>
                    <a:pt x="107" y="7"/>
                  </a:lnTo>
                  <a:lnTo>
                    <a:pt x="113" y="12"/>
                  </a:lnTo>
                  <a:lnTo>
                    <a:pt x="119" y="16"/>
                  </a:lnTo>
                  <a:lnTo>
                    <a:pt x="126" y="24"/>
                  </a:lnTo>
                  <a:lnTo>
                    <a:pt x="134" y="31"/>
                  </a:lnTo>
                  <a:lnTo>
                    <a:pt x="141" y="39"/>
                  </a:lnTo>
                  <a:lnTo>
                    <a:pt x="149" y="46"/>
                  </a:lnTo>
                  <a:lnTo>
                    <a:pt x="155" y="52"/>
                  </a:lnTo>
                  <a:lnTo>
                    <a:pt x="158" y="57"/>
                  </a:lnTo>
                  <a:lnTo>
                    <a:pt x="161" y="60"/>
                  </a:lnTo>
                  <a:lnTo>
                    <a:pt x="162" y="6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6" name="Freeform 134"/>
            <p:cNvSpPr>
              <a:spLocks/>
            </p:cNvSpPr>
            <p:nvPr/>
          </p:nvSpPr>
          <p:spPr bwMode="auto">
            <a:xfrm>
              <a:off x="4991" y="2802"/>
              <a:ext cx="254" cy="181"/>
            </a:xfrm>
            <a:custGeom>
              <a:avLst/>
              <a:gdLst>
                <a:gd name="T0" fmla="*/ 0 w 324"/>
                <a:gd name="T1" fmla="*/ 68 h 231"/>
                <a:gd name="T2" fmla="*/ 0 w 324"/>
                <a:gd name="T3" fmla="*/ 67 h 231"/>
                <a:gd name="T4" fmla="*/ 2 w 324"/>
                <a:gd name="T5" fmla="*/ 67 h 231"/>
                <a:gd name="T6" fmla="*/ 2 w 324"/>
                <a:gd name="T7" fmla="*/ 66 h 231"/>
                <a:gd name="T8" fmla="*/ 2 w 324"/>
                <a:gd name="T9" fmla="*/ 63 h 231"/>
                <a:gd name="T10" fmla="*/ 3 w 324"/>
                <a:gd name="T11" fmla="*/ 61 h 231"/>
                <a:gd name="T12" fmla="*/ 5 w 324"/>
                <a:gd name="T13" fmla="*/ 58 h 231"/>
                <a:gd name="T14" fmla="*/ 8 w 324"/>
                <a:gd name="T15" fmla="*/ 54 h 231"/>
                <a:gd name="T16" fmla="*/ 10 w 324"/>
                <a:gd name="T17" fmla="*/ 49 h 231"/>
                <a:gd name="T18" fmla="*/ 13 w 324"/>
                <a:gd name="T19" fmla="*/ 45 h 231"/>
                <a:gd name="T20" fmla="*/ 15 w 324"/>
                <a:gd name="T21" fmla="*/ 41 h 231"/>
                <a:gd name="T22" fmla="*/ 19 w 324"/>
                <a:gd name="T23" fmla="*/ 36 h 231"/>
                <a:gd name="T24" fmla="*/ 21 w 324"/>
                <a:gd name="T25" fmla="*/ 31 h 231"/>
                <a:gd name="T26" fmla="*/ 24 w 324"/>
                <a:gd name="T27" fmla="*/ 27 h 231"/>
                <a:gd name="T28" fmla="*/ 27 w 324"/>
                <a:gd name="T29" fmla="*/ 23 h 231"/>
                <a:gd name="T30" fmla="*/ 28 w 324"/>
                <a:gd name="T31" fmla="*/ 19 h 231"/>
                <a:gd name="T32" fmla="*/ 31 w 324"/>
                <a:gd name="T33" fmla="*/ 16 h 231"/>
                <a:gd name="T34" fmla="*/ 34 w 324"/>
                <a:gd name="T35" fmla="*/ 13 h 231"/>
                <a:gd name="T36" fmla="*/ 35 w 324"/>
                <a:gd name="T37" fmla="*/ 10 h 231"/>
                <a:gd name="T38" fmla="*/ 38 w 324"/>
                <a:gd name="T39" fmla="*/ 8 h 231"/>
                <a:gd name="T40" fmla="*/ 39 w 324"/>
                <a:gd name="T41" fmla="*/ 6 h 231"/>
                <a:gd name="T42" fmla="*/ 42 w 324"/>
                <a:gd name="T43" fmla="*/ 4 h 231"/>
                <a:gd name="T44" fmla="*/ 43 w 324"/>
                <a:gd name="T45" fmla="*/ 2 h 231"/>
                <a:gd name="T46" fmla="*/ 45 w 324"/>
                <a:gd name="T47" fmla="*/ 2 h 231"/>
                <a:gd name="T48" fmla="*/ 46 w 324"/>
                <a:gd name="T49" fmla="*/ 2 h 231"/>
                <a:gd name="T50" fmla="*/ 48 w 324"/>
                <a:gd name="T51" fmla="*/ 2 h 231"/>
                <a:gd name="T52" fmla="*/ 50 w 324"/>
                <a:gd name="T53" fmla="*/ 0 h 231"/>
                <a:gd name="T54" fmla="*/ 52 w 324"/>
                <a:gd name="T55" fmla="*/ 0 h 231"/>
                <a:gd name="T56" fmla="*/ 53 w 324"/>
                <a:gd name="T57" fmla="*/ 2 h 231"/>
                <a:gd name="T58" fmla="*/ 56 w 324"/>
                <a:gd name="T59" fmla="*/ 2 h 231"/>
                <a:gd name="T60" fmla="*/ 57 w 324"/>
                <a:gd name="T61" fmla="*/ 2 h 231"/>
                <a:gd name="T62" fmla="*/ 60 w 324"/>
                <a:gd name="T63" fmla="*/ 3 h 231"/>
                <a:gd name="T64" fmla="*/ 62 w 324"/>
                <a:gd name="T65" fmla="*/ 4 h 231"/>
                <a:gd name="T66" fmla="*/ 64 w 324"/>
                <a:gd name="T67" fmla="*/ 7 h 231"/>
                <a:gd name="T68" fmla="*/ 67 w 324"/>
                <a:gd name="T69" fmla="*/ 9 h 231"/>
                <a:gd name="T70" fmla="*/ 69 w 324"/>
                <a:gd name="T71" fmla="*/ 12 h 231"/>
                <a:gd name="T72" fmla="*/ 72 w 324"/>
                <a:gd name="T73" fmla="*/ 15 h 231"/>
                <a:gd name="T74" fmla="*/ 75 w 324"/>
                <a:gd name="T75" fmla="*/ 18 h 231"/>
                <a:gd name="T76" fmla="*/ 78 w 324"/>
                <a:gd name="T77" fmla="*/ 21 h 231"/>
                <a:gd name="T78" fmla="*/ 81 w 324"/>
                <a:gd name="T79" fmla="*/ 25 h 231"/>
                <a:gd name="T80" fmla="*/ 84 w 324"/>
                <a:gd name="T81" fmla="*/ 28 h 231"/>
                <a:gd name="T82" fmla="*/ 87 w 324"/>
                <a:gd name="T83" fmla="*/ 32 h 231"/>
                <a:gd name="T84" fmla="*/ 89 w 324"/>
                <a:gd name="T85" fmla="*/ 35 h 231"/>
                <a:gd name="T86" fmla="*/ 91 w 324"/>
                <a:gd name="T87" fmla="*/ 38 h 231"/>
                <a:gd name="T88" fmla="*/ 93 w 324"/>
                <a:gd name="T89" fmla="*/ 41 h 231"/>
                <a:gd name="T90" fmla="*/ 94 w 324"/>
                <a:gd name="T91" fmla="*/ 42 h 231"/>
                <a:gd name="T92" fmla="*/ 96 w 324"/>
                <a:gd name="T93" fmla="*/ 44 h 231"/>
                <a:gd name="T94" fmla="*/ 96 w 324"/>
                <a:gd name="T95" fmla="*/ 44 h 231"/>
                <a:gd name="T96" fmla="*/ 96 w 324"/>
                <a:gd name="T97" fmla="*/ 44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4"/>
                <a:gd name="T148" fmla="*/ 0 h 231"/>
                <a:gd name="T149" fmla="*/ 324 w 324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4" h="231">
                  <a:moveTo>
                    <a:pt x="0" y="231"/>
                  </a:moveTo>
                  <a:lnTo>
                    <a:pt x="0" y="230"/>
                  </a:lnTo>
                  <a:lnTo>
                    <a:pt x="2" y="227"/>
                  </a:lnTo>
                  <a:lnTo>
                    <a:pt x="5" y="222"/>
                  </a:lnTo>
                  <a:lnTo>
                    <a:pt x="8" y="216"/>
                  </a:lnTo>
                  <a:lnTo>
                    <a:pt x="12" y="207"/>
                  </a:lnTo>
                  <a:lnTo>
                    <a:pt x="18" y="197"/>
                  </a:lnTo>
                  <a:lnTo>
                    <a:pt x="26" y="183"/>
                  </a:lnTo>
                  <a:lnTo>
                    <a:pt x="33" y="168"/>
                  </a:lnTo>
                  <a:lnTo>
                    <a:pt x="42" y="153"/>
                  </a:lnTo>
                  <a:lnTo>
                    <a:pt x="51" y="138"/>
                  </a:lnTo>
                  <a:lnTo>
                    <a:pt x="62" y="122"/>
                  </a:lnTo>
                  <a:lnTo>
                    <a:pt x="71" y="105"/>
                  </a:lnTo>
                  <a:lnTo>
                    <a:pt x="80" y="92"/>
                  </a:lnTo>
                  <a:lnTo>
                    <a:pt x="89" y="77"/>
                  </a:lnTo>
                  <a:lnTo>
                    <a:pt x="96" y="65"/>
                  </a:lnTo>
                  <a:lnTo>
                    <a:pt x="105" y="53"/>
                  </a:lnTo>
                  <a:lnTo>
                    <a:pt x="113" y="42"/>
                  </a:lnTo>
                  <a:lnTo>
                    <a:pt x="119" y="33"/>
                  </a:lnTo>
                  <a:lnTo>
                    <a:pt x="126" y="26"/>
                  </a:lnTo>
                  <a:lnTo>
                    <a:pt x="132" y="20"/>
                  </a:lnTo>
                  <a:lnTo>
                    <a:pt x="138" y="14"/>
                  </a:lnTo>
                  <a:lnTo>
                    <a:pt x="144" y="9"/>
                  </a:lnTo>
                  <a:lnTo>
                    <a:pt x="150" y="6"/>
                  </a:lnTo>
                  <a:lnTo>
                    <a:pt x="156" y="3"/>
                  </a:lnTo>
                  <a:lnTo>
                    <a:pt x="162" y="2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4" y="6"/>
                  </a:lnTo>
                  <a:lnTo>
                    <a:pt x="201" y="11"/>
                  </a:lnTo>
                  <a:lnTo>
                    <a:pt x="209" y="15"/>
                  </a:lnTo>
                  <a:lnTo>
                    <a:pt x="216" y="23"/>
                  </a:lnTo>
                  <a:lnTo>
                    <a:pt x="225" y="30"/>
                  </a:lnTo>
                  <a:lnTo>
                    <a:pt x="234" y="39"/>
                  </a:lnTo>
                  <a:lnTo>
                    <a:pt x="243" y="50"/>
                  </a:lnTo>
                  <a:lnTo>
                    <a:pt x="254" y="60"/>
                  </a:lnTo>
                  <a:lnTo>
                    <a:pt x="263" y="72"/>
                  </a:lnTo>
                  <a:lnTo>
                    <a:pt x="273" y="84"/>
                  </a:lnTo>
                  <a:lnTo>
                    <a:pt x="284" y="96"/>
                  </a:lnTo>
                  <a:lnTo>
                    <a:pt x="293" y="108"/>
                  </a:lnTo>
                  <a:lnTo>
                    <a:pt x="302" y="120"/>
                  </a:lnTo>
                  <a:lnTo>
                    <a:pt x="308" y="129"/>
                  </a:lnTo>
                  <a:lnTo>
                    <a:pt x="315" y="137"/>
                  </a:lnTo>
                  <a:lnTo>
                    <a:pt x="318" y="143"/>
                  </a:lnTo>
                  <a:lnTo>
                    <a:pt x="321" y="147"/>
                  </a:lnTo>
                  <a:lnTo>
                    <a:pt x="323" y="149"/>
                  </a:lnTo>
                  <a:lnTo>
                    <a:pt x="324" y="15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7" name="Freeform 135"/>
            <p:cNvSpPr>
              <a:spLocks/>
            </p:cNvSpPr>
            <p:nvPr/>
          </p:nvSpPr>
          <p:spPr bwMode="auto">
            <a:xfrm>
              <a:off x="4943" y="2539"/>
              <a:ext cx="32" cy="222"/>
            </a:xfrm>
            <a:custGeom>
              <a:avLst/>
              <a:gdLst>
                <a:gd name="T0" fmla="*/ 0 w 40"/>
                <a:gd name="T1" fmla="*/ 0 h 284"/>
                <a:gd name="T2" fmla="*/ 0 w 40"/>
                <a:gd name="T3" fmla="*/ 0 h 284"/>
                <a:gd name="T4" fmla="*/ 1 w 40"/>
                <a:gd name="T5" fmla="*/ 2 h 284"/>
                <a:gd name="T6" fmla="*/ 2 w 40"/>
                <a:gd name="T7" fmla="*/ 2 h 284"/>
                <a:gd name="T8" fmla="*/ 2 w 40"/>
                <a:gd name="T9" fmla="*/ 4 h 284"/>
                <a:gd name="T10" fmla="*/ 3 w 40"/>
                <a:gd name="T11" fmla="*/ 6 h 284"/>
                <a:gd name="T12" fmla="*/ 4 w 40"/>
                <a:gd name="T13" fmla="*/ 9 h 284"/>
                <a:gd name="T14" fmla="*/ 5 w 40"/>
                <a:gd name="T15" fmla="*/ 13 h 284"/>
                <a:gd name="T16" fmla="*/ 6 w 40"/>
                <a:gd name="T17" fmla="*/ 15 h 284"/>
                <a:gd name="T18" fmla="*/ 8 w 40"/>
                <a:gd name="T19" fmla="*/ 18 h 284"/>
                <a:gd name="T20" fmla="*/ 9 w 40"/>
                <a:gd name="T21" fmla="*/ 21 h 284"/>
                <a:gd name="T22" fmla="*/ 10 w 40"/>
                <a:gd name="T23" fmla="*/ 23 h 284"/>
                <a:gd name="T24" fmla="*/ 11 w 40"/>
                <a:gd name="T25" fmla="*/ 27 h 284"/>
                <a:gd name="T26" fmla="*/ 11 w 40"/>
                <a:gd name="T27" fmla="*/ 29 h 284"/>
                <a:gd name="T28" fmla="*/ 12 w 40"/>
                <a:gd name="T29" fmla="*/ 32 h 284"/>
                <a:gd name="T30" fmla="*/ 13 w 40"/>
                <a:gd name="T31" fmla="*/ 34 h 284"/>
                <a:gd name="T32" fmla="*/ 13 w 40"/>
                <a:gd name="T33" fmla="*/ 35 h 284"/>
                <a:gd name="T34" fmla="*/ 14 w 40"/>
                <a:gd name="T35" fmla="*/ 38 h 284"/>
                <a:gd name="T36" fmla="*/ 14 w 40"/>
                <a:gd name="T37" fmla="*/ 40 h 284"/>
                <a:gd name="T38" fmla="*/ 14 w 40"/>
                <a:gd name="T39" fmla="*/ 41 h 284"/>
                <a:gd name="T40" fmla="*/ 14 w 40"/>
                <a:gd name="T41" fmla="*/ 43 h 284"/>
                <a:gd name="T42" fmla="*/ 14 w 40"/>
                <a:gd name="T43" fmla="*/ 45 h 284"/>
                <a:gd name="T44" fmla="*/ 13 w 40"/>
                <a:gd name="T45" fmla="*/ 47 h 284"/>
                <a:gd name="T46" fmla="*/ 13 w 40"/>
                <a:gd name="T47" fmla="*/ 49 h 284"/>
                <a:gd name="T48" fmla="*/ 12 w 40"/>
                <a:gd name="T49" fmla="*/ 52 h 284"/>
                <a:gd name="T50" fmla="*/ 11 w 40"/>
                <a:gd name="T51" fmla="*/ 54 h 284"/>
                <a:gd name="T52" fmla="*/ 11 w 40"/>
                <a:gd name="T53" fmla="*/ 56 h 284"/>
                <a:gd name="T54" fmla="*/ 10 w 40"/>
                <a:gd name="T55" fmla="*/ 59 h 284"/>
                <a:gd name="T56" fmla="*/ 9 w 40"/>
                <a:gd name="T57" fmla="*/ 63 h 284"/>
                <a:gd name="T58" fmla="*/ 8 w 40"/>
                <a:gd name="T59" fmla="*/ 65 h 284"/>
                <a:gd name="T60" fmla="*/ 6 w 40"/>
                <a:gd name="T61" fmla="*/ 68 h 284"/>
                <a:gd name="T62" fmla="*/ 5 w 40"/>
                <a:gd name="T63" fmla="*/ 71 h 284"/>
                <a:gd name="T64" fmla="*/ 4 w 40"/>
                <a:gd name="T65" fmla="*/ 73 h 284"/>
                <a:gd name="T66" fmla="*/ 3 w 40"/>
                <a:gd name="T67" fmla="*/ 76 h 284"/>
                <a:gd name="T68" fmla="*/ 2 w 40"/>
                <a:gd name="T69" fmla="*/ 79 h 284"/>
                <a:gd name="T70" fmla="*/ 2 w 40"/>
                <a:gd name="T71" fmla="*/ 81 h 284"/>
                <a:gd name="T72" fmla="*/ 1 w 40"/>
                <a:gd name="T73" fmla="*/ 81 h 284"/>
                <a:gd name="T74" fmla="*/ 0 w 40"/>
                <a:gd name="T75" fmla="*/ 82 h 284"/>
                <a:gd name="T76" fmla="*/ 0 w 40"/>
                <a:gd name="T77" fmla="*/ 83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"/>
                <a:gd name="T118" fmla="*/ 0 h 284"/>
                <a:gd name="T119" fmla="*/ 40 w 40"/>
                <a:gd name="T120" fmla="*/ 284 h 2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" h="284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8"/>
                  </a:lnTo>
                  <a:lnTo>
                    <a:pt x="6" y="14"/>
                  </a:lnTo>
                  <a:lnTo>
                    <a:pt x="9" y="21"/>
                  </a:lnTo>
                  <a:lnTo>
                    <a:pt x="12" y="30"/>
                  </a:lnTo>
                  <a:lnTo>
                    <a:pt x="16" y="41"/>
                  </a:lnTo>
                  <a:lnTo>
                    <a:pt x="19" y="51"/>
                  </a:lnTo>
                  <a:lnTo>
                    <a:pt x="24" y="62"/>
                  </a:lnTo>
                  <a:lnTo>
                    <a:pt x="27" y="72"/>
                  </a:lnTo>
                  <a:lnTo>
                    <a:pt x="30" y="81"/>
                  </a:lnTo>
                  <a:lnTo>
                    <a:pt x="33" y="90"/>
                  </a:lnTo>
                  <a:lnTo>
                    <a:pt x="34" y="99"/>
                  </a:lnTo>
                  <a:lnTo>
                    <a:pt x="37" y="107"/>
                  </a:lnTo>
                  <a:lnTo>
                    <a:pt x="39" y="114"/>
                  </a:lnTo>
                  <a:lnTo>
                    <a:pt x="39" y="122"/>
                  </a:lnTo>
                  <a:lnTo>
                    <a:pt x="40" y="128"/>
                  </a:lnTo>
                  <a:lnTo>
                    <a:pt x="40" y="135"/>
                  </a:lnTo>
                  <a:lnTo>
                    <a:pt x="40" y="141"/>
                  </a:lnTo>
                  <a:lnTo>
                    <a:pt x="40" y="147"/>
                  </a:lnTo>
                  <a:lnTo>
                    <a:pt x="40" y="155"/>
                  </a:lnTo>
                  <a:lnTo>
                    <a:pt x="39" y="161"/>
                  </a:lnTo>
                  <a:lnTo>
                    <a:pt x="39" y="168"/>
                  </a:lnTo>
                  <a:lnTo>
                    <a:pt x="37" y="176"/>
                  </a:lnTo>
                  <a:lnTo>
                    <a:pt x="34" y="183"/>
                  </a:lnTo>
                  <a:lnTo>
                    <a:pt x="33" y="192"/>
                  </a:lnTo>
                  <a:lnTo>
                    <a:pt x="30" y="201"/>
                  </a:lnTo>
                  <a:lnTo>
                    <a:pt x="27" y="212"/>
                  </a:lnTo>
                  <a:lnTo>
                    <a:pt x="24" y="221"/>
                  </a:lnTo>
                  <a:lnTo>
                    <a:pt x="19" y="233"/>
                  </a:lnTo>
                  <a:lnTo>
                    <a:pt x="16" y="243"/>
                  </a:lnTo>
                  <a:lnTo>
                    <a:pt x="12" y="252"/>
                  </a:lnTo>
                  <a:lnTo>
                    <a:pt x="9" y="261"/>
                  </a:lnTo>
                  <a:lnTo>
                    <a:pt x="6" y="270"/>
                  </a:lnTo>
                  <a:lnTo>
                    <a:pt x="3" y="276"/>
                  </a:lnTo>
                  <a:lnTo>
                    <a:pt x="1" y="279"/>
                  </a:lnTo>
                  <a:lnTo>
                    <a:pt x="0" y="282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8" name="Freeform 136"/>
            <p:cNvSpPr>
              <a:spLocks/>
            </p:cNvSpPr>
            <p:nvPr/>
          </p:nvSpPr>
          <p:spPr bwMode="auto">
            <a:xfrm>
              <a:off x="4928" y="2364"/>
              <a:ext cx="102" cy="524"/>
            </a:xfrm>
            <a:custGeom>
              <a:avLst/>
              <a:gdLst>
                <a:gd name="T0" fmla="*/ 0 w 131"/>
                <a:gd name="T1" fmla="*/ 1 h 669"/>
                <a:gd name="T2" fmla="*/ 2 w 131"/>
                <a:gd name="T3" fmla="*/ 2 h 669"/>
                <a:gd name="T4" fmla="*/ 2 w 131"/>
                <a:gd name="T5" fmla="*/ 6 h 669"/>
                <a:gd name="T6" fmla="*/ 4 w 131"/>
                <a:gd name="T7" fmla="*/ 13 h 669"/>
                <a:gd name="T8" fmla="*/ 7 w 131"/>
                <a:gd name="T9" fmla="*/ 20 h 669"/>
                <a:gd name="T10" fmla="*/ 11 w 131"/>
                <a:gd name="T11" fmla="*/ 28 h 669"/>
                <a:gd name="T12" fmla="*/ 14 w 131"/>
                <a:gd name="T13" fmla="*/ 37 h 669"/>
                <a:gd name="T14" fmla="*/ 17 w 131"/>
                <a:gd name="T15" fmla="*/ 44 h 669"/>
                <a:gd name="T16" fmla="*/ 19 w 131"/>
                <a:gd name="T17" fmla="*/ 51 h 669"/>
                <a:gd name="T18" fmla="*/ 21 w 131"/>
                <a:gd name="T19" fmla="*/ 56 h 669"/>
                <a:gd name="T20" fmla="*/ 24 w 131"/>
                <a:gd name="T21" fmla="*/ 61 h 669"/>
                <a:gd name="T22" fmla="*/ 26 w 131"/>
                <a:gd name="T23" fmla="*/ 66 h 669"/>
                <a:gd name="T24" fmla="*/ 27 w 131"/>
                <a:gd name="T25" fmla="*/ 70 h 669"/>
                <a:gd name="T26" fmla="*/ 29 w 131"/>
                <a:gd name="T27" fmla="*/ 74 h 669"/>
                <a:gd name="T28" fmla="*/ 31 w 131"/>
                <a:gd name="T29" fmla="*/ 78 h 669"/>
                <a:gd name="T30" fmla="*/ 33 w 131"/>
                <a:gd name="T31" fmla="*/ 84 h 669"/>
                <a:gd name="T32" fmla="*/ 34 w 131"/>
                <a:gd name="T33" fmla="*/ 88 h 669"/>
                <a:gd name="T34" fmla="*/ 36 w 131"/>
                <a:gd name="T35" fmla="*/ 92 h 669"/>
                <a:gd name="T36" fmla="*/ 37 w 131"/>
                <a:gd name="T37" fmla="*/ 98 h 669"/>
                <a:gd name="T38" fmla="*/ 37 w 131"/>
                <a:gd name="T39" fmla="*/ 103 h 669"/>
                <a:gd name="T40" fmla="*/ 37 w 131"/>
                <a:gd name="T41" fmla="*/ 107 h 669"/>
                <a:gd name="T42" fmla="*/ 37 w 131"/>
                <a:gd name="T43" fmla="*/ 112 h 669"/>
                <a:gd name="T44" fmla="*/ 36 w 131"/>
                <a:gd name="T45" fmla="*/ 117 h 669"/>
                <a:gd name="T46" fmla="*/ 34 w 131"/>
                <a:gd name="T47" fmla="*/ 121 h 669"/>
                <a:gd name="T48" fmla="*/ 33 w 131"/>
                <a:gd name="T49" fmla="*/ 126 h 669"/>
                <a:gd name="T50" fmla="*/ 31 w 131"/>
                <a:gd name="T51" fmla="*/ 132 h 669"/>
                <a:gd name="T52" fmla="*/ 29 w 131"/>
                <a:gd name="T53" fmla="*/ 137 h 669"/>
                <a:gd name="T54" fmla="*/ 26 w 131"/>
                <a:gd name="T55" fmla="*/ 143 h 669"/>
                <a:gd name="T56" fmla="*/ 23 w 131"/>
                <a:gd name="T57" fmla="*/ 151 h 669"/>
                <a:gd name="T58" fmla="*/ 18 w 131"/>
                <a:gd name="T59" fmla="*/ 160 h 669"/>
                <a:gd name="T60" fmla="*/ 14 w 131"/>
                <a:gd name="T61" fmla="*/ 169 h 669"/>
                <a:gd name="T62" fmla="*/ 9 w 131"/>
                <a:gd name="T63" fmla="*/ 178 h 669"/>
                <a:gd name="T64" fmla="*/ 5 w 131"/>
                <a:gd name="T65" fmla="*/ 186 h 669"/>
                <a:gd name="T66" fmla="*/ 2 w 131"/>
                <a:gd name="T67" fmla="*/ 191 h 669"/>
                <a:gd name="T68" fmla="*/ 2 w 131"/>
                <a:gd name="T69" fmla="*/ 196 h 669"/>
                <a:gd name="T70" fmla="*/ 0 w 131"/>
                <a:gd name="T71" fmla="*/ 197 h 6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1"/>
                <a:gd name="T109" fmla="*/ 0 h 669"/>
                <a:gd name="T110" fmla="*/ 131 w 131"/>
                <a:gd name="T111" fmla="*/ 669 h 6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1" h="669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8" y="21"/>
                  </a:lnTo>
                  <a:lnTo>
                    <a:pt x="11" y="30"/>
                  </a:lnTo>
                  <a:lnTo>
                    <a:pt x="15" y="42"/>
                  </a:lnTo>
                  <a:lnTo>
                    <a:pt x="21" y="54"/>
                  </a:lnTo>
                  <a:lnTo>
                    <a:pt x="26" y="67"/>
                  </a:lnTo>
                  <a:lnTo>
                    <a:pt x="32" y="82"/>
                  </a:lnTo>
                  <a:lnTo>
                    <a:pt x="38" y="96"/>
                  </a:lnTo>
                  <a:lnTo>
                    <a:pt x="42" y="111"/>
                  </a:lnTo>
                  <a:lnTo>
                    <a:pt x="48" y="124"/>
                  </a:lnTo>
                  <a:lnTo>
                    <a:pt x="54" y="138"/>
                  </a:lnTo>
                  <a:lnTo>
                    <a:pt x="59" y="150"/>
                  </a:lnTo>
                  <a:lnTo>
                    <a:pt x="63" y="162"/>
                  </a:lnTo>
                  <a:lnTo>
                    <a:pt x="68" y="172"/>
                  </a:lnTo>
                  <a:lnTo>
                    <a:pt x="72" y="183"/>
                  </a:lnTo>
                  <a:lnTo>
                    <a:pt x="75" y="192"/>
                  </a:lnTo>
                  <a:lnTo>
                    <a:pt x="78" y="201"/>
                  </a:lnTo>
                  <a:lnTo>
                    <a:pt x="83" y="208"/>
                  </a:lnTo>
                  <a:lnTo>
                    <a:pt x="86" y="216"/>
                  </a:lnTo>
                  <a:lnTo>
                    <a:pt x="89" y="223"/>
                  </a:lnTo>
                  <a:lnTo>
                    <a:pt x="92" y="229"/>
                  </a:lnTo>
                  <a:lnTo>
                    <a:pt x="95" y="237"/>
                  </a:lnTo>
                  <a:lnTo>
                    <a:pt x="98" y="244"/>
                  </a:lnTo>
                  <a:lnTo>
                    <a:pt x="102" y="252"/>
                  </a:lnTo>
                  <a:lnTo>
                    <a:pt x="105" y="261"/>
                  </a:lnTo>
                  <a:lnTo>
                    <a:pt x="108" y="268"/>
                  </a:lnTo>
                  <a:lnTo>
                    <a:pt x="111" y="276"/>
                  </a:lnTo>
                  <a:lnTo>
                    <a:pt x="116" y="283"/>
                  </a:lnTo>
                  <a:lnTo>
                    <a:pt x="117" y="291"/>
                  </a:lnTo>
                  <a:lnTo>
                    <a:pt x="120" y="298"/>
                  </a:lnTo>
                  <a:lnTo>
                    <a:pt x="123" y="307"/>
                  </a:lnTo>
                  <a:lnTo>
                    <a:pt x="126" y="315"/>
                  </a:lnTo>
                  <a:lnTo>
                    <a:pt x="128" y="322"/>
                  </a:lnTo>
                  <a:lnTo>
                    <a:pt x="129" y="331"/>
                  </a:lnTo>
                  <a:lnTo>
                    <a:pt x="129" y="339"/>
                  </a:lnTo>
                  <a:lnTo>
                    <a:pt x="131" y="348"/>
                  </a:lnTo>
                  <a:lnTo>
                    <a:pt x="131" y="355"/>
                  </a:lnTo>
                  <a:lnTo>
                    <a:pt x="131" y="363"/>
                  </a:lnTo>
                  <a:lnTo>
                    <a:pt x="129" y="372"/>
                  </a:lnTo>
                  <a:lnTo>
                    <a:pt x="128" y="381"/>
                  </a:lnTo>
                  <a:lnTo>
                    <a:pt x="126" y="390"/>
                  </a:lnTo>
                  <a:lnTo>
                    <a:pt x="125" y="399"/>
                  </a:lnTo>
                  <a:lnTo>
                    <a:pt x="123" y="405"/>
                  </a:lnTo>
                  <a:lnTo>
                    <a:pt x="120" y="412"/>
                  </a:lnTo>
                  <a:lnTo>
                    <a:pt x="119" y="420"/>
                  </a:lnTo>
                  <a:lnTo>
                    <a:pt x="116" y="427"/>
                  </a:lnTo>
                  <a:lnTo>
                    <a:pt x="113" y="435"/>
                  </a:lnTo>
                  <a:lnTo>
                    <a:pt x="108" y="444"/>
                  </a:lnTo>
                  <a:lnTo>
                    <a:pt x="105" y="454"/>
                  </a:lnTo>
                  <a:lnTo>
                    <a:pt x="101" y="465"/>
                  </a:lnTo>
                  <a:lnTo>
                    <a:pt x="96" y="475"/>
                  </a:lnTo>
                  <a:lnTo>
                    <a:pt x="90" y="487"/>
                  </a:lnTo>
                  <a:lnTo>
                    <a:pt x="84" y="499"/>
                  </a:lnTo>
                  <a:lnTo>
                    <a:pt x="78" y="513"/>
                  </a:lnTo>
                  <a:lnTo>
                    <a:pt x="71" y="526"/>
                  </a:lnTo>
                  <a:lnTo>
                    <a:pt x="63" y="541"/>
                  </a:lnTo>
                  <a:lnTo>
                    <a:pt x="56" y="556"/>
                  </a:lnTo>
                  <a:lnTo>
                    <a:pt x="48" y="573"/>
                  </a:lnTo>
                  <a:lnTo>
                    <a:pt x="41" y="588"/>
                  </a:lnTo>
                  <a:lnTo>
                    <a:pt x="33" y="603"/>
                  </a:lnTo>
                  <a:lnTo>
                    <a:pt x="27" y="616"/>
                  </a:lnTo>
                  <a:lnTo>
                    <a:pt x="20" y="628"/>
                  </a:lnTo>
                  <a:lnTo>
                    <a:pt x="14" y="640"/>
                  </a:lnTo>
                  <a:lnTo>
                    <a:pt x="9" y="649"/>
                  </a:lnTo>
                  <a:lnTo>
                    <a:pt x="6" y="657"/>
                  </a:lnTo>
                  <a:lnTo>
                    <a:pt x="3" y="663"/>
                  </a:lnTo>
                  <a:lnTo>
                    <a:pt x="2" y="666"/>
                  </a:lnTo>
                  <a:lnTo>
                    <a:pt x="0" y="667"/>
                  </a:lnTo>
                  <a:lnTo>
                    <a:pt x="0" y="66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59" name="Freeform 137"/>
            <p:cNvSpPr>
              <a:spLocks/>
            </p:cNvSpPr>
            <p:nvPr/>
          </p:nvSpPr>
          <p:spPr bwMode="auto">
            <a:xfrm>
              <a:off x="4975" y="2237"/>
              <a:ext cx="222" cy="222"/>
            </a:xfrm>
            <a:custGeom>
              <a:avLst/>
              <a:gdLst>
                <a:gd name="T0" fmla="*/ 0 w 284"/>
                <a:gd name="T1" fmla="*/ 0 h 283"/>
                <a:gd name="T2" fmla="*/ 0 w 284"/>
                <a:gd name="T3" fmla="*/ 1 h 283"/>
                <a:gd name="T4" fmla="*/ 2 w 284"/>
                <a:gd name="T5" fmla="*/ 2 h 283"/>
                <a:gd name="T6" fmla="*/ 2 w 284"/>
                <a:gd name="T7" fmla="*/ 2 h 283"/>
                <a:gd name="T8" fmla="*/ 2 w 284"/>
                <a:gd name="T9" fmla="*/ 5 h 283"/>
                <a:gd name="T10" fmla="*/ 3 w 284"/>
                <a:gd name="T11" fmla="*/ 8 h 283"/>
                <a:gd name="T12" fmla="*/ 4 w 284"/>
                <a:gd name="T13" fmla="*/ 11 h 283"/>
                <a:gd name="T14" fmla="*/ 6 w 284"/>
                <a:gd name="T15" fmla="*/ 16 h 283"/>
                <a:gd name="T16" fmla="*/ 9 w 284"/>
                <a:gd name="T17" fmla="*/ 20 h 283"/>
                <a:gd name="T18" fmla="*/ 10 w 284"/>
                <a:gd name="T19" fmla="*/ 26 h 283"/>
                <a:gd name="T20" fmla="*/ 13 w 284"/>
                <a:gd name="T21" fmla="*/ 31 h 283"/>
                <a:gd name="T22" fmla="*/ 16 w 284"/>
                <a:gd name="T23" fmla="*/ 37 h 283"/>
                <a:gd name="T24" fmla="*/ 18 w 284"/>
                <a:gd name="T25" fmla="*/ 42 h 283"/>
                <a:gd name="T26" fmla="*/ 20 w 284"/>
                <a:gd name="T27" fmla="*/ 48 h 283"/>
                <a:gd name="T28" fmla="*/ 23 w 284"/>
                <a:gd name="T29" fmla="*/ 53 h 283"/>
                <a:gd name="T30" fmla="*/ 25 w 284"/>
                <a:gd name="T31" fmla="*/ 58 h 283"/>
                <a:gd name="T32" fmla="*/ 27 w 284"/>
                <a:gd name="T33" fmla="*/ 62 h 283"/>
                <a:gd name="T34" fmla="*/ 30 w 284"/>
                <a:gd name="T35" fmla="*/ 66 h 283"/>
                <a:gd name="T36" fmla="*/ 32 w 284"/>
                <a:gd name="T37" fmla="*/ 70 h 283"/>
                <a:gd name="T38" fmla="*/ 34 w 284"/>
                <a:gd name="T39" fmla="*/ 73 h 283"/>
                <a:gd name="T40" fmla="*/ 35 w 284"/>
                <a:gd name="T41" fmla="*/ 76 h 283"/>
                <a:gd name="T42" fmla="*/ 37 w 284"/>
                <a:gd name="T43" fmla="*/ 78 h 283"/>
                <a:gd name="T44" fmla="*/ 38 w 284"/>
                <a:gd name="T45" fmla="*/ 80 h 283"/>
                <a:gd name="T46" fmla="*/ 41 w 284"/>
                <a:gd name="T47" fmla="*/ 82 h 283"/>
                <a:gd name="T48" fmla="*/ 41 w 284"/>
                <a:gd name="T49" fmla="*/ 83 h 283"/>
                <a:gd name="T50" fmla="*/ 43 w 284"/>
                <a:gd name="T51" fmla="*/ 84 h 283"/>
                <a:gd name="T52" fmla="*/ 44 w 284"/>
                <a:gd name="T53" fmla="*/ 84 h 283"/>
                <a:gd name="T54" fmla="*/ 45 w 284"/>
                <a:gd name="T55" fmla="*/ 84 h 283"/>
                <a:gd name="T56" fmla="*/ 47 w 284"/>
                <a:gd name="T57" fmla="*/ 84 h 283"/>
                <a:gd name="T58" fmla="*/ 48 w 284"/>
                <a:gd name="T59" fmla="*/ 84 h 283"/>
                <a:gd name="T60" fmla="*/ 49 w 284"/>
                <a:gd name="T61" fmla="*/ 83 h 283"/>
                <a:gd name="T62" fmla="*/ 51 w 284"/>
                <a:gd name="T63" fmla="*/ 82 h 283"/>
                <a:gd name="T64" fmla="*/ 52 w 284"/>
                <a:gd name="T65" fmla="*/ 80 h 283"/>
                <a:gd name="T66" fmla="*/ 54 w 284"/>
                <a:gd name="T67" fmla="*/ 78 h 283"/>
                <a:gd name="T68" fmla="*/ 56 w 284"/>
                <a:gd name="T69" fmla="*/ 76 h 283"/>
                <a:gd name="T70" fmla="*/ 57 w 284"/>
                <a:gd name="T71" fmla="*/ 73 h 283"/>
                <a:gd name="T72" fmla="*/ 58 w 284"/>
                <a:gd name="T73" fmla="*/ 70 h 283"/>
                <a:gd name="T74" fmla="*/ 59 w 284"/>
                <a:gd name="T75" fmla="*/ 66 h 283"/>
                <a:gd name="T76" fmla="*/ 61 w 284"/>
                <a:gd name="T77" fmla="*/ 62 h 283"/>
                <a:gd name="T78" fmla="*/ 63 w 284"/>
                <a:gd name="T79" fmla="*/ 58 h 283"/>
                <a:gd name="T80" fmla="*/ 66 w 284"/>
                <a:gd name="T81" fmla="*/ 53 h 283"/>
                <a:gd name="T82" fmla="*/ 67 w 284"/>
                <a:gd name="T83" fmla="*/ 48 h 283"/>
                <a:gd name="T84" fmla="*/ 69 w 284"/>
                <a:gd name="T85" fmla="*/ 42 h 283"/>
                <a:gd name="T86" fmla="*/ 71 w 284"/>
                <a:gd name="T87" fmla="*/ 37 h 283"/>
                <a:gd name="T88" fmla="*/ 73 w 284"/>
                <a:gd name="T89" fmla="*/ 31 h 283"/>
                <a:gd name="T90" fmla="*/ 75 w 284"/>
                <a:gd name="T91" fmla="*/ 26 h 283"/>
                <a:gd name="T92" fmla="*/ 77 w 284"/>
                <a:gd name="T93" fmla="*/ 20 h 283"/>
                <a:gd name="T94" fmla="*/ 77 w 284"/>
                <a:gd name="T95" fmla="*/ 16 h 283"/>
                <a:gd name="T96" fmla="*/ 80 w 284"/>
                <a:gd name="T97" fmla="*/ 11 h 283"/>
                <a:gd name="T98" fmla="*/ 81 w 284"/>
                <a:gd name="T99" fmla="*/ 8 h 283"/>
                <a:gd name="T100" fmla="*/ 81 w 284"/>
                <a:gd name="T101" fmla="*/ 5 h 283"/>
                <a:gd name="T102" fmla="*/ 82 w 284"/>
                <a:gd name="T103" fmla="*/ 2 h 283"/>
                <a:gd name="T104" fmla="*/ 82 w 284"/>
                <a:gd name="T105" fmla="*/ 2 h 283"/>
                <a:gd name="T106" fmla="*/ 83 w 284"/>
                <a:gd name="T107" fmla="*/ 1 h 283"/>
                <a:gd name="T108" fmla="*/ 83 w 284"/>
                <a:gd name="T109" fmla="*/ 0 h 2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4"/>
                <a:gd name="T166" fmla="*/ 0 h 283"/>
                <a:gd name="T167" fmla="*/ 284 w 284"/>
                <a:gd name="T168" fmla="*/ 283 h 2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4" h="283">
                  <a:moveTo>
                    <a:pt x="0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3" y="9"/>
                  </a:lnTo>
                  <a:lnTo>
                    <a:pt x="6" y="16"/>
                  </a:lnTo>
                  <a:lnTo>
                    <a:pt x="11" y="25"/>
                  </a:lnTo>
                  <a:lnTo>
                    <a:pt x="15" y="37"/>
                  </a:lnTo>
                  <a:lnTo>
                    <a:pt x="21" y="52"/>
                  </a:lnTo>
                  <a:lnTo>
                    <a:pt x="29" y="69"/>
                  </a:lnTo>
                  <a:lnTo>
                    <a:pt x="36" y="87"/>
                  </a:lnTo>
                  <a:lnTo>
                    <a:pt x="44" y="105"/>
                  </a:lnTo>
                  <a:lnTo>
                    <a:pt x="53" y="124"/>
                  </a:lnTo>
                  <a:lnTo>
                    <a:pt x="62" y="142"/>
                  </a:lnTo>
                  <a:lnTo>
                    <a:pt x="69" y="160"/>
                  </a:lnTo>
                  <a:lnTo>
                    <a:pt x="78" y="178"/>
                  </a:lnTo>
                  <a:lnTo>
                    <a:pt x="86" y="195"/>
                  </a:lnTo>
                  <a:lnTo>
                    <a:pt x="93" y="210"/>
                  </a:lnTo>
                  <a:lnTo>
                    <a:pt x="101" y="223"/>
                  </a:lnTo>
                  <a:lnTo>
                    <a:pt x="108" y="235"/>
                  </a:lnTo>
                  <a:lnTo>
                    <a:pt x="114" y="246"/>
                  </a:lnTo>
                  <a:lnTo>
                    <a:pt x="120" y="256"/>
                  </a:lnTo>
                  <a:lnTo>
                    <a:pt x="126" y="264"/>
                  </a:lnTo>
                  <a:lnTo>
                    <a:pt x="131" y="270"/>
                  </a:lnTo>
                  <a:lnTo>
                    <a:pt x="137" y="276"/>
                  </a:lnTo>
                  <a:lnTo>
                    <a:pt x="141" y="279"/>
                  </a:lnTo>
                  <a:lnTo>
                    <a:pt x="146" y="282"/>
                  </a:lnTo>
                  <a:lnTo>
                    <a:pt x="150" y="283"/>
                  </a:lnTo>
                  <a:lnTo>
                    <a:pt x="156" y="283"/>
                  </a:lnTo>
                  <a:lnTo>
                    <a:pt x="161" y="283"/>
                  </a:lnTo>
                  <a:lnTo>
                    <a:pt x="165" y="282"/>
                  </a:lnTo>
                  <a:lnTo>
                    <a:pt x="170" y="279"/>
                  </a:lnTo>
                  <a:lnTo>
                    <a:pt x="174" y="276"/>
                  </a:lnTo>
                  <a:lnTo>
                    <a:pt x="179" y="270"/>
                  </a:lnTo>
                  <a:lnTo>
                    <a:pt x="183" y="264"/>
                  </a:lnTo>
                  <a:lnTo>
                    <a:pt x="189" y="256"/>
                  </a:lnTo>
                  <a:lnTo>
                    <a:pt x="194" y="246"/>
                  </a:lnTo>
                  <a:lnTo>
                    <a:pt x="200" y="235"/>
                  </a:lnTo>
                  <a:lnTo>
                    <a:pt x="204" y="223"/>
                  </a:lnTo>
                  <a:lnTo>
                    <a:pt x="210" y="210"/>
                  </a:lnTo>
                  <a:lnTo>
                    <a:pt x="216" y="195"/>
                  </a:lnTo>
                  <a:lnTo>
                    <a:pt x="224" y="178"/>
                  </a:lnTo>
                  <a:lnTo>
                    <a:pt x="230" y="160"/>
                  </a:lnTo>
                  <a:lnTo>
                    <a:pt x="237" y="142"/>
                  </a:lnTo>
                  <a:lnTo>
                    <a:pt x="243" y="124"/>
                  </a:lnTo>
                  <a:lnTo>
                    <a:pt x="249" y="105"/>
                  </a:lnTo>
                  <a:lnTo>
                    <a:pt x="257" y="87"/>
                  </a:lnTo>
                  <a:lnTo>
                    <a:pt x="263" y="69"/>
                  </a:lnTo>
                  <a:lnTo>
                    <a:pt x="267" y="52"/>
                  </a:lnTo>
                  <a:lnTo>
                    <a:pt x="272" y="37"/>
                  </a:lnTo>
                  <a:lnTo>
                    <a:pt x="276" y="25"/>
                  </a:lnTo>
                  <a:lnTo>
                    <a:pt x="279" y="16"/>
                  </a:lnTo>
                  <a:lnTo>
                    <a:pt x="282" y="9"/>
                  </a:lnTo>
                  <a:lnTo>
                    <a:pt x="282" y="4"/>
                  </a:lnTo>
                  <a:lnTo>
                    <a:pt x="284" y="1"/>
                  </a:lnTo>
                  <a:lnTo>
                    <a:pt x="28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0" name="Freeform 138"/>
            <p:cNvSpPr>
              <a:spLocks/>
            </p:cNvSpPr>
            <p:nvPr/>
          </p:nvSpPr>
          <p:spPr bwMode="auto">
            <a:xfrm>
              <a:off x="5038" y="2237"/>
              <a:ext cx="96" cy="118"/>
            </a:xfrm>
            <a:custGeom>
              <a:avLst/>
              <a:gdLst>
                <a:gd name="T0" fmla="*/ 0 w 122"/>
                <a:gd name="T1" fmla="*/ 6 h 151"/>
                <a:gd name="T2" fmla="*/ 0 w 122"/>
                <a:gd name="T3" fmla="*/ 6 h 151"/>
                <a:gd name="T4" fmla="*/ 0 w 122"/>
                <a:gd name="T5" fmla="*/ 6 h 151"/>
                <a:gd name="T6" fmla="*/ 2 w 122"/>
                <a:gd name="T7" fmla="*/ 8 h 151"/>
                <a:gd name="T8" fmla="*/ 2 w 122"/>
                <a:gd name="T9" fmla="*/ 9 h 151"/>
                <a:gd name="T10" fmla="*/ 2 w 122"/>
                <a:gd name="T11" fmla="*/ 11 h 151"/>
                <a:gd name="T12" fmla="*/ 3 w 122"/>
                <a:gd name="T13" fmla="*/ 14 h 151"/>
                <a:gd name="T14" fmla="*/ 5 w 122"/>
                <a:gd name="T15" fmla="*/ 18 h 151"/>
                <a:gd name="T16" fmla="*/ 6 w 122"/>
                <a:gd name="T17" fmla="*/ 21 h 151"/>
                <a:gd name="T18" fmla="*/ 7 w 122"/>
                <a:gd name="T19" fmla="*/ 25 h 151"/>
                <a:gd name="T20" fmla="*/ 8 w 122"/>
                <a:gd name="T21" fmla="*/ 28 h 151"/>
                <a:gd name="T22" fmla="*/ 10 w 122"/>
                <a:gd name="T23" fmla="*/ 32 h 151"/>
                <a:gd name="T24" fmla="*/ 10 w 122"/>
                <a:gd name="T25" fmla="*/ 34 h 151"/>
                <a:gd name="T26" fmla="*/ 12 w 122"/>
                <a:gd name="T27" fmla="*/ 37 h 151"/>
                <a:gd name="T28" fmla="*/ 13 w 122"/>
                <a:gd name="T29" fmla="*/ 39 h 151"/>
                <a:gd name="T30" fmla="*/ 14 w 122"/>
                <a:gd name="T31" fmla="*/ 41 h 151"/>
                <a:gd name="T32" fmla="*/ 15 w 122"/>
                <a:gd name="T33" fmla="*/ 42 h 151"/>
                <a:gd name="T34" fmla="*/ 16 w 122"/>
                <a:gd name="T35" fmla="*/ 43 h 151"/>
                <a:gd name="T36" fmla="*/ 17 w 122"/>
                <a:gd name="T37" fmla="*/ 44 h 151"/>
                <a:gd name="T38" fmla="*/ 17 w 122"/>
                <a:gd name="T39" fmla="*/ 44 h 151"/>
                <a:gd name="T40" fmla="*/ 19 w 122"/>
                <a:gd name="T41" fmla="*/ 44 h 151"/>
                <a:gd name="T42" fmla="*/ 19 w 122"/>
                <a:gd name="T43" fmla="*/ 44 h 151"/>
                <a:gd name="T44" fmla="*/ 20 w 122"/>
                <a:gd name="T45" fmla="*/ 43 h 151"/>
                <a:gd name="T46" fmla="*/ 20 w 122"/>
                <a:gd name="T47" fmla="*/ 42 h 151"/>
                <a:gd name="T48" fmla="*/ 22 w 122"/>
                <a:gd name="T49" fmla="*/ 41 h 151"/>
                <a:gd name="T50" fmla="*/ 22 w 122"/>
                <a:gd name="T51" fmla="*/ 40 h 151"/>
                <a:gd name="T52" fmla="*/ 24 w 122"/>
                <a:gd name="T53" fmla="*/ 38 h 151"/>
                <a:gd name="T54" fmla="*/ 24 w 122"/>
                <a:gd name="T55" fmla="*/ 35 h 151"/>
                <a:gd name="T56" fmla="*/ 26 w 122"/>
                <a:gd name="T57" fmla="*/ 32 h 151"/>
                <a:gd name="T58" fmla="*/ 28 w 122"/>
                <a:gd name="T59" fmla="*/ 28 h 151"/>
                <a:gd name="T60" fmla="*/ 28 w 122"/>
                <a:gd name="T61" fmla="*/ 25 h 151"/>
                <a:gd name="T62" fmla="*/ 31 w 122"/>
                <a:gd name="T63" fmla="*/ 21 h 151"/>
                <a:gd name="T64" fmla="*/ 31 w 122"/>
                <a:gd name="T65" fmla="*/ 16 h 151"/>
                <a:gd name="T66" fmla="*/ 33 w 122"/>
                <a:gd name="T67" fmla="*/ 13 h 151"/>
                <a:gd name="T68" fmla="*/ 34 w 122"/>
                <a:gd name="T69" fmla="*/ 9 h 151"/>
                <a:gd name="T70" fmla="*/ 35 w 122"/>
                <a:gd name="T71" fmla="*/ 5 h 151"/>
                <a:gd name="T72" fmla="*/ 36 w 122"/>
                <a:gd name="T73" fmla="*/ 3 h 151"/>
                <a:gd name="T74" fmla="*/ 36 w 122"/>
                <a:gd name="T75" fmla="*/ 2 h 151"/>
                <a:gd name="T76" fmla="*/ 37 w 122"/>
                <a:gd name="T77" fmla="*/ 1 h 151"/>
                <a:gd name="T78" fmla="*/ 37 w 122"/>
                <a:gd name="T79" fmla="*/ 1 h 151"/>
                <a:gd name="T80" fmla="*/ 37 w 122"/>
                <a:gd name="T81" fmla="*/ 0 h 1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51"/>
                <a:gd name="T125" fmla="*/ 122 w 122"/>
                <a:gd name="T126" fmla="*/ 151 h 1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51">
                  <a:moveTo>
                    <a:pt x="0" y="21"/>
                  </a:moveTo>
                  <a:lnTo>
                    <a:pt x="0" y="21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6" y="39"/>
                  </a:lnTo>
                  <a:lnTo>
                    <a:pt x="9" y="48"/>
                  </a:lnTo>
                  <a:lnTo>
                    <a:pt x="14" y="60"/>
                  </a:lnTo>
                  <a:lnTo>
                    <a:pt x="18" y="72"/>
                  </a:lnTo>
                  <a:lnTo>
                    <a:pt x="23" y="84"/>
                  </a:lnTo>
                  <a:lnTo>
                    <a:pt x="27" y="97"/>
                  </a:lnTo>
                  <a:lnTo>
                    <a:pt x="32" y="108"/>
                  </a:lnTo>
                  <a:lnTo>
                    <a:pt x="36" y="118"/>
                  </a:lnTo>
                  <a:lnTo>
                    <a:pt x="39" y="127"/>
                  </a:lnTo>
                  <a:lnTo>
                    <a:pt x="44" y="135"/>
                  </a:lnTo>
                  <a:lnTo>
                    <a:pt x="47" y="141"/>
                  </a:lnTo>
                  <a:lnTo>
                    <a:pt x="50" y="145"/>
                  </a:lnTo>
                  <a:lnTo>
                    <a:pt x="53" y="148"/>
                  </a:lnTo>
                  <a:lnTo>
                    <a:pt x="56" y="151"/>
                  </a:lnTo>
                  <a:lnTo>
                    <a:pt x="59" y="151"/>
                  </a:lnTo>
                  <a:lnTo>
                    <a:pt x="62" y="151"/>
                  </a:lnTo>
                  <a:lnTo>
                    <a:pt x="65" y="151"/>
                  </a:lnTo>
                  <a:lnTo>
                    <a:pt x="66" y="150"/>
                  </a:lnTo>
                  <a:lnTo>
                    <a:pt x="69" y="145"/>
                  </a:lnTo>
                  <a:lnTo>
                    <a:pt x="72" y="142"/>
                  </a:lnTo>
                  <a:lnTo>
                    <a:pt x="75" y="136"/>
                  </a:lnTo>
                  <a:lnTo>
                    <a:pt x="80" y="129"/>
                  </a:lnTo>
                  <a:lnTo>
                    <a:pt x="83" y="120"/>
                  </a:lnTo>
                  <a:lnTo>
                    <a:pt x="87" y="109"/>
                  </a:lnTo>
                  <a:lnTo>
                    <a:pt x="92" y="97"/>
                  </a:lnTo>
                  <a:lnTo>
                    <a:pt x="95" y="85"/>
                  </a:lnTo>
                  <a:lnTo>
                    <a:pt x="101" y="72"/>
                  </a:lnTo>
                  <a:lnTo>
                    <a:pt x="105" y="57"/>
                  </a:lnTo>
                  <a:lnTo>
                    <a:pt x="110" y="43"/>
                  </a:lnTo>
                  <a:lnTo>
                    <a:pt x="113" y="31"/>
                  </a:lnTo>
                  <a:lnTo>
                    <a:pt x="116" y="19"/>
                  </a:lnTo>
                  <a:lnTo>
                    <a:pt x="119" y="12"/>
                  </a:lnTo>
                  <a:lnTo>
                    <a:pt x="120" y="6"/>
                  </a:lnTo>
                  <a:lnTo>
                    <a:pt x="122" y="1"/>
                  </a:lnTo>
                  <a:lnTo>
                    <a:pt x="1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1" name="Freeform 139"/>
            <p:cNvSpPr>
              <a:spLocks/>
            </p:cNvSpPr>
            <p:nvPr/>
          </p:nvSpPr>
          <p:spPr bwMode="auto">
            <a:xfrm>
              <a:off x="4928" y="2237"/>
              <a:ext cx="380" cy="682"/>
            </a:xfrm>
            <a:custGeom>
              <a:avLst/>
              <a:gdLst>
                <a:gd name="T0" fmla="*/ 0 w 486"/>
                <a:gd name="T1" fmla="*/ 1 h 871"/>
                <a:gd name="T2" fmla="*/ 2 w 486"/>
                <a:gd name="T3" fmla="*/ 2 h 871"/>
                <a:gd name="T4" fmla="*/ 2 w 486"/>
                <a:gd name="T5" fmla="*/ 4 h 871"/>
                <a:gd name="T6" fmla="*/ 3 w 486"/>
                <a:gd name="T7" fmla="*/ 10 h 871"/>
                <a:gd name="T8" fmla="*/ 6 w 486"/>
                <a:gd name="T9" fmla="*/ 16 h 871"/>
                <a:gd name="T10" fmla="*/ 10 w 486"/>
                <a:gd name="T11" fmla="*/ 27 h 871"/>
                <a:gd name="T12" fmla="*/ 13 w 486"/>
                <a:gd name="T13" fmla="*/ 38 h 871"/>
                <a:gd name="T14" fmla="*/ 18 w 486"/>
                <a:gd name="T15" fmla="*/ 48 h 871"/>
                <a:gd name="T16" fmla="*/ 22 w 486"/>
                <a:gd name="T17" fmla="*/ 60 h 871"/>
                <a:gd name="T18" fmla="*/ 27 w 486"/>
                <a:gd name="T19" fmla="*/ 70 h 871"/>
                <a:gd name="T20" fmla="*/ 30 w 486"/>
                <a:gd name="T21" fmla="*/ 81 h 871"/>
                <a:gd name="T22" fmla="*/ 34 w 486"/>
                <a:gd name="T23" fmla="*/ 90 h 871"/>
                <a:gd name="T24" fmla="*/ 38 w 486"/>
                <a:gd name="T25" fmla="*/ 99 h 871"/>
                <a:gd name="T26" fmla="*/ 41 w 486"/>
                <a:gd name="T27" fmla="*/ 106 h 871"/>
                <a:gd name="T28" fmla="*/ 45 w 486"/>
                <a:gd name="T29" fmla="*/ 114 h 871"/>
                <a:gd name="T30" fmla="*/ 48 w 486"/>
                <a:gd name="T31" fmla="*/ 121 h 871"/>
                <a:gd name="T32" fmla="*/ 52 w 486"/>
                <a:gd name="T33" fmla="*/ 127 h 871"/>
                <a:gd name="T34" fmla="*/ 56 w 486"/>
                <a:gd name="T35" fmla="*/ 134 h 871"/>
                <a:gd name="T36" fmla="*/ 59 w 486"/>
                <a:gd name="T37" fmla="*/ 140 h 871"/>
                <a:gd name="T38" fmla="*/ 63 w 486"/>
                <a:gd name="T39" fmla="*/ 147 h 871"/>
                <a:gd name="T40" fmla="*/ 67 w 486"/>
                <a:gd name="T41" fmla="*/ 154 h 871"/>
                <a:gd name="T42" fmla="*/ 71 w 486"/>
                <a:gd name="T43" fmla="*/ 161 h 871"/>
                <a:gd name="T44" fmla="*/ 77 w 486"/>
                <a:gd name="T45" fmla="*/ 169 h 871"/>
                <a:gd name="T46" fmla="*/ 82 w 486"/>
                <a:gd name="T47" fmla="*/ 177 h 871"/>
                <a:gd name="T48" fmla="*/ 88 w 486"/>
                <a:gd name="T49" fmla="*/ 185 h 871"/>
                <a:gd name="T50" fmla="*/ 95 w 486"/>
                <a:gd name="T51" fmla="*/ 194 h 871"/>
                <a:gd name="T52" fmla="*/ 102 w 486"/>
                <a:gd name="T53" fmla="*/ 204 h 871"/>
                <a:gd name="T54" fmla="*/ 109 w 486"/>
                <a:gd name="T55" fmla="*/ 214 h 871"/>
                <a:gd name="T56" fmla="*/ 117 w 486"/>
                <a:gd name="T57" fmla="*/ 224 h 871"/>
                <a:gd name="T58" fmla="*/ 124 w 486"/>
                <a:gd name="T59" fmla="*/ 233 h 871"/>
                <a:gd name="T60" fmla="*/ 131 w 486"/>
                <a:gd name="T61" fmla="*/ 242 h 871"/>
                <a:gd name="T62" fmla="*/ 136 w 486"/>
                <a:gd name="T63" fmla="*/ 248 h 871"/>
                <a:gd name="T64" fmla="*/ 139 w 486"/>
                <a:gd name="T65" fmla="*/ 253 h 871"/>
                <a:gd name="T66" fmla="*/ 142 w 486"/>
                <a:gd name="T67" fmla="*/ 256 h 871"/>
                <a:gd name="T68" fmla="*/ 142 w 486"/>
                <a:gd name="T69" fmla="*/ 256 h 8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6"/>
                <a:gd name="T106" fmla="*/ 0 h 871"/>
                <a:gd name="T107" fmla="*/ 486 w 486"/>
                <a:gd name="T108" fmla="*/ 871 h 8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6" h="871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15"/>
                  </a:lnTo>
                  <a:lnTo>
                    <a:pt x="8" y="24"/>
                  </a:lnTo>
                  <a:lnTo>
                    <a:pt x="12" y="33"/>
                  </a:lnTo>
                  <a:lnTo>
                    <a:pt x="17" y="45"/>
                  </a:lnTo>
                  <a:lnTo>
                    <a:pt x="21" y="58"/>
                  </a:lnTo>
                  <a:lnTo>
                    <a:pt x="27" y="73"/>
                  </a:lnTo>
                  <a:lnTo>
                    <a:pt x="33" y="90"/>
                  </a:lnTo>
                  <a:lnTo>
                    <a:pt x="39" y="106"/>
                  </a:lnTo>
                  <a:lnTo>
                    <a:pt x="45" y="126"/>
                  </a:lnTo>
                  <a:lnTo>
                    <a:pt x="53" y="144"/>
                  </a:lnTo>
                  <a:lnTo>
                    <a:pt x="60" y="163"/>
                  </a:lnTo>
                  <a:lnTo>
                    <a:pt x="68" y="183"/>
                  </a:lnTo>
                  <a:lnTo>
                    <a:pt x="75" y="202"/>
                  </a:lnTo>
                  <a:lnTo>
                    <a:pt x="83" y="220"/>
                  </a:lnTo>
                  <a:lnTo>
                    <a:pt x="90" y="238"/>
                  </a:lnTo>
                  <a:lnTo>
                    <a:pt x="96" y="256"/>
                  </a:lnTo>
                  <a:lnTo>
                    <a:pt x="104" y="273"/>
                  </a:lnTo>
                  <a:lnTo>
                    <a:pt x="110" y="289"/>
                  </a:lnTo>
                  <a:lnTo>
                    <a:pt x="117" y="306"/>
                  </a:lnTo>
                  <a:lnTo>
                    <a:pt x="123" y="321"/>
                  </a:lnTo>
                  <a:lnTo>
                    <a:pt x="129" y="334"/>
                  </a:lnTo>
                  <a:lnTo>
                    <a:pt x="135" y="349"/>
                  </a:lnTo>
                  <a:lnTo>
                    <a:pt x="141" y="361"/>
                  </a:lnTo>
                  <a:lnTo>
                    <a:pt x="147" y="375"/>
                  </a:lnTo>
                  <a:lnTo>
                    <a:pt x="153" y="387"/>
                  </a:lnTo>
                  <a:lnTo>
                    <a:pt x="159" y="399"/>
                  </a:lnTo>
                  <a:lnTo>
                    <a:pt x="165" y="411"/>
                  </a:lnTo>
                  <a:lnTo>
                    <a:pt x="171" y="423"/>
                  </a:lnTo>
                  <a:lnTo>
                    <a:pt x="177" y="433"/>
                  </a:lnTo>
                  <a:lnTo>
                    <a:pt x="183" y="445"/>
                  </a:lnTo>
                  <a:lnTo>
                    <a:pt x="189" y="456"/>
                  </a:lnTo>
                  <a:lnTo>
                    <a:pt x="195" y="466"/>
                  </a:lnTo>
                  <a:lnTo>
                    <a:pt x="201" y="478"/>
                  </a:lnTo>
                  <a:lnTo>
                    <a:pt x="207" y="489"/>
                  </a:lnTo>
                  <a:lnTo>
                    <a:pt x="215" y="501"/>
                  </a:lnTo>
                  <a:lnTo>
                    <a:pt x="222" y="511"/>
                  </a:lnTo>
                  <a:lnTo>
                    <a:pt x="230" y="523"/>
                  </a:lnTo>
                  <a:lnTo>
                    <a:pt x="237" y="535"/>
                  </a:lnTo>
                  <a:lnTo>
                    <a:pt x="245" y="547"/>
                  </a:lnTo>
                  <a:lnTo>
                    <a:pt x="252" y="559"/>
                  </a:lnTo>
                  <a:lnTo>
                    <a:pt x="261" y="573"/>
                  </a:lnTo>
                  <a:lnTo>
                    <a:pt x="270" y="585"/>
                  </a:lnTo>
                  <a:lnTo>
                    <a:pt x="281" y="600"/>
                  </a:lnTo>
                  <a:lnTo>
                    <a:pt x="291" y="613"/>
                  </a:lnTo>
                  <a:lnTo>
                    <a:pt x="302" y="628"/>
                  </a:lnTo>
                  <a:lnTo>
                    <a:pt x="314" y="643"/>
                  </a:lnTo>
                  <a:lnTo>
                    <a:pt x="324" y="660"/>
                  </a:lnTo>
                  <a:lnTo>
                    <a:pt x="336" y="676"/>
                  </a:lnTo>
                  <a:lnTo>
                    <a:pt x="350" y="693"/>
                  </a:lnTo>
                  <a:lnTo>
                    <a:pt x="362" y="709"/>
                  </a:lnTo>
                  <a:lnTo>
                    <a:pt x="375" y="727"/>
                  </a:lnTo>
                  <a:lnTo>
                    <a:pt x="387" y="744"/>
                  </a:lnTo>
                  <a:lnTo>
                    <a:pt x="401" y="760"/>
                  </a:lnTo>
                  <a:lnTo>
                    <a:pt x="413" y="777"/>
                  </a:lnTo>
                  <a:lnTo>
                    <a:pt x="425" y="792"/>
                  </a:lnTo>
                  <a:lnTo>
                    <a:pt x="437" y="807"/>
                  </a:lnTo>
                  <a:lnTo>
                    <a:pt x="447" y="820"/>
                  </a:lnTo>
                  <a:lnTo>
                    <a:pt x="456" y="832"/>
                  </a:lnTo>
                  <a:lnTo>
                    <a:pt x="464" y="843"/>
                  </a:lnTo>
                  <a:lnTo>
                    <a:pt x="470" y="852"/>
                  </a:lnTo>
                  <a:lnTo>
                    <a:pt x="476" y="858"/>
                  </a:lnTo>
                  <a:lnTo>
                    <a:pt x="480" y="862"/>
                  </a:lnTo>
                  <a:lnTo>
                    <a:pt x="483" y="867"/>
                  </a:lnTo>
                  <a:lnTo>
                    <a:pt x="485" y="870"/>
                  </a:lnTo>
                  <a:lnTo>
                    <a:pt x="486" y="870"/>
                  </a:lnTo>
                  <a:lnTo>
                    <a:pt x="486" y="87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2" name="Freeform 140"/>
            <p:cNvSpPr>
              <a:spLocks/>
            </p:cNvSpPr>
            <p:nvPr/>
          </p:nvSpPr>
          <p:spPr bwMode="auto">
            <a:xfrm>
              <a:off x="4928" y="2221"/>
              <a:ext cx="317" cy="762"/>
            </a:xfrm>
            <a:custGeom>
              <a:avLst/>
              <a:gdLst>
                <a:gd name="T0" fmla="*/ 119 w 405"/>
                <a:gd name="T1" fmla="*/ 0 h 972"/>
                <a:gd name="T2" fmla="*/ 118 w 405"/>
                <a:gd name="T3" fmla="*/ 2 h 972"/>
                <a:gd name="T4" fmla="*/ 118 w 405"/>
                <a:gd name="T5" fmla="*/ 5 h 972"/>
                <a:gd name="T6" fmla="*/ 117 w 405"/>
                <a:gd name="T7" fmla="*/ 10 h 972"/>
                <a:gd name="T8" fmla="*/ 115 w 405"/>
                <a:gd name="T9" fmla="*/ 19 h 972"/>
                <a:gd name="T10" fmla="*/ 113 w 405"/>
                <a:gd name="T11" fmla="*/ 27 h 972"/>
                <a:gd name="T12" fmla="*/ 111 w 405"/>
                <a:gd name="T13" fmla="*/ 39 h 972"/>
                <a:gd name="T14" fmla="*/ 108 w 405"/>
                <a:gd name="T15" fmla="*/ 50 h 972"/>
                <a:gd name="T16" fmla="*/ 106 w 405"/>
                <a:gd name="T17" fmla="*/ 61 h 972"/>
                <a:gd name="T18" fmla="*/ 103 w 405"/>
                <a:gd name="T19" fmla="*/ 73 h 972"/>
                <a:gd name="T20" fmla="*/ 99 w 405"/>
                <a:gd name="T21" fmla="*/ 82 h 972"/>
                <a:gd name="T22" fmla="*/ 98 w 405"/>
                <a:gd name="T23" fmla="*/ 92 h 972"/>
                <a:gd name="T24" fmla="*/ 95 w 405"/>
                <a:gd name="T25" fmla="*/ 101 h 972"/>
                <a:gd name="T26" fmla="*/ 92 w 405"/>
                <a:gd name="T27" fmla="*/ 108 h 972"/>
                <a:gd name="T28" fmla="*/ 89 w 405"/>
                <a:gd name="T29" fmla="*/ 116 h 972"/>
                <a:gd name="T30" fmla="*/ 86 w 405"/>
                <a:gd name="T31" fmla="*/ 124 h 972"/>
                <a:gd name="T32" fmla="*/ 83 w 405"/>
                <a:gd name="T33" fmla="*/ 132 h 972"/>
                <a:gd name="T34" fmla="*/ 81 w 405"/>
                <a:gd name="T35" fmla="*/ 139 h 972"/>
                <a:gd name="T36" fmla="*/ 77 w 405"/>
                <a:gd name="T37" fmla="*/ 146 h 972"/>
                <a:gd name="T38" fmla="*/ 74 w 405"/>
                <a:gd name="T39" fmla="*/ 153 h 972"/>
                <a:gd name="T40" fmla="*/ 70 w 405"/>
                <a:gd name="T41" fmla="*/ 160 h 972"/>
                <a:gd name="T42" fmla="*/ 67 w 405"/>
                <a:gd name="T43" fmla="*/ 169 h 972"/>
                <a:gd name="T44" fmla="*/ 63 w 405"/>
                <a:gd name="T45" fmla="*/ 176 h 972"/>
                <a:gd name="T46" fmla="*/ 57 w 405"/>
                <a:gd name="T47" fmla="*/ 187 h 972"/>
                <a:gd name="T48" fmla="*/ 52 w 405"/>
                <a:gd name="T49" fmla="*/ 196 h 972"/>
                <a:gd name="T50" fmla="*/ 45 w 405"/>
                <a:gd name="T51" fmla="*/ 206 h 972"/>
                <a:gd name="T52" fmla="*/ 39 w 405"/>
                <a:gd name="T53" fmla="*/ 218 h 972"/>
                <a:gd name="T54" fmla="*/ 32 w 405"/>
                <a:gd name="T55" fmla="*/ 230 h 972"/>
                <a:gd name="T56" fmla="*/ 27 w 405"/>
                <a:gd name="T57" fmla="*/ 242 h 972"/>
                <a:gd name="T58" fmla="*/ 20 w 405"/>
                <a:gd name="T59" fmla="*/ 253 h 972"/>
                <a:gd name="T60" fmla="*/ 14 w 405"/>
                <a:gd name="T61" fmla="*/ 264 h 972"/>
                <a:gd name="T62" fmla="*/ 9 w 405"/>
                <a:gd name="T63" fmla="*/ 272 h 972"/>
                <a:gd name="T64" fmla="*/ 5 w 405"/>
                <a:gd name="T65" fmla="*/ 280 h 972"/>
                <a:gd name="T66" fmla="*/ 2 w 405"/>
                <a:gd name="T67" fmla="*/ 285 h 972"/>
                <a:gd name="T68" fmla="*/ 2 w 405"/>
                <a:gd name="T69" fmla="*/ 286 h 972"/>
                <a:gd name="T70" fmla="*/ 0 w 405"/>
                <a:gd name="T71" fmla="*/ 288 h 9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5"/>
                <a:gd name="T109" fmla="*/ 0 h 972"/>
                <a:gd name="T110" fmla="*/ 405 w 405"/>
                <a:gd name="T111" fmla="*/ 972 h 9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5" h="972">
                  <a:moveTo>
                    <a:pt x="405" y="0"/>
                  </a:moveTo>
                  <a:lnTo>
                    <a:pt x="405" y="0"/>
                  </a:lnTo>
                  <a:lnTo>
                    <a:pt x="405" y="2"/>
                  </a:lnTo>
                  <a:lnTo>
                    <a:pt x="404" y="5"/>
                  </a:lnTo>
                  <a:lnTo>
                    <a:pt x="402" y="9"/>
                  </a:lnTo>
                  <a:lnTo>
                    <a:pt x="402" y="17"/>
                  </a:lnTo>
                  <a:lnTo>
                    <a:pt x="399" y="24"/>
                  </a:lnTo>
                  <a:lnTo>
                    <a:pt x="398" y="35"/>
                  </a:lnTo>
                  <a:lnTo>
                    <a:pt x="395" y="47"/>
                  </a:lnTo>
                  <a:lnTo>
                    <a:pt x="392" y="62"/>
                  </a:lnTo>
                  <a:lnTo>
                    <a:pt x="389" y="77"/>
                  </a:lnTo>
                  <a:lnTo>
                    <a:pt x="384" y="95"/>
                  </a:lnTo>
                  <a:lnTo>
                    <a:pt x="380" y="113"/>
                  </a:lnTo>
                  <a:lnTo>
                    <a:pt x="377" y="131"/>
                  </a:lnTo>
                  <a:lnTo>
                    <a:pt x="372" y="150"/>
                  </a:lnTo>
                  <a:lnTo>
                    <a:pt x="368" y="170"/>
                  </a:lnTo>
                  <a:lnTo>
                    <a:pt x="363" y="189"/>
                  </a:lnTo>
                  <a:lnTo>
                    <a:pt x="359" y="207"/>
                  </a:lnTo>
                  <a:lnTo>
                    <a:pt x="353" y="225"/>
                  </a:lnTo>
                  <a:lnTo>
                    <a:pt x="348" y="243"/>
                  </a:lnTo>
                  <a:lnTo>
                    <a:pt x="344" y="261"/>
                  </a:lnTo>
                  <a:lnTo>
                    <a:pt x="339" y="278"/>
                  </a:lnTo>
                  <a:lnTo>
                    <a:pt x="335" y="294"/>
                  </a:lnTo>
                  <a:lnTo>
                    <a:pt x="332" y="309"/>
                  </a:lnTo>
                  <a:lnTo>
                    <a:pt x="327" y="324"/>
                  </a:lnTo>
                  <a:lnTo>
                    <a:pt x="323" y="339"/>
                  </a:lnTo>
                  <a:lnTo>
                    <a:pt x="318" y="353"/>
                  </a:lnTo>
                  <a:lnTo>
                    <a:pt x="314" y="366"/>
                  </a:lnTo>
                  <a:lnTo>
                    <a:pt x="308" y="380"/>
                  </a:lnTo>
                  <a:lnTo>
                    <a:pt x="303" y="393"/>
                  </a:lnTo>
                  <a:lnTo>
                    <a:pt x="299" y="407"/>
                  </a:lnTo>
                  <a:lnTo>
                    <a:pt x="294" y="419"/>
                  </a:lnTo>
                  <a:lnTo>
                    <a:pt x="288" y="432"/>
                  </a:lnTo>
                  <a:lnTo>
                    <a:pt x="284" y="446"/>
                  </a:lnTo>
                  <a:lnTo>
                    <a:pt x="279" y="456"/>
                  </a:lnTo>
                  <a:lnTo>
                    <a:pt x="273" y="468"/>
                  </a:lnTo>
                  <a:lnTo>
                    <a:pt x="269" y="479"/>
                  </a:lnTo>
                  <a:lnTo>
                    <a:pt x="263" y="491"/>
                  </a:lnTo>
                  <a:lnTo>
                    <a:pt x="258" y="503"/>
                  </a:lnTo>
                  <a:lnTo>
                    <a:pt x="252" y="515"/>
                  </a:lnTo>
                  <a:lnTo>
                    <a:pt x="246" y="527"/>
                  </a:lnTo>
                  <a:lnTo>
                    <a:pt x="240" y="540"/>
                  </a:lnTo>
                  <a:lnTo>
                    <a:pt x="234" y="554"/>
                  </a:lnTo>
                  <a:lnTo>
                    <a:pt x="227" y="567"/>
                  </a:lnTo>
                  <a:lnTo>
                    <a:pt x="219" y="581"/>
                  </a:lnTo>
                  <a:lnTo>
                    <a:pt x="212" y="596"/>
                  </a:lnTo>
                  <a:lnTo>
                    <a:pt x="203" y="612"/>
                  </a:lnTo>
                  <a:lnTo>
                    <a:pt x="194" y="627"/>
                  </a:lnTo>
                  <a:lnTo>
                    <a:pt x="185" y="644"/>
                  </a:lnTo>
                  <a:lnTo>
                    <a:pt x="176" y="662"/>
                  </a:lnTo>
                  <a:lnTo>
                    <a:pt x="167" y="680"/>
                  </a:lnTo>
                  <a:lnTo>
                    <a:pt x="156" y="698"/>
                  </a:lnTo>
                  <a:lnTo>
                    <a:pt x="144" y="717"/>
                  </a:lnTo>
                  <a:lnTo>
                    <a:pt x="134" y="737"/>
                  </a:lnTo>
                  <a:lnTo>
                    <a:pt x="123" y="756"/>
                  </a:lnTo>
                  <a:lnTo>
                    <a:pt x="111" y="777"/>
                  </a:lnTo>
                  <a:lnTo>
                    <a:pt x="99" y="797"/>
                  </a:lnTo>
                  <a:lnTo>
                    <a:pt x="89" y="818"/>
                  </a:lnTo>
                  <a:lnTo>
                    <a:pt x="78" y="837"/>
                  </a:lnTo>
                  <a:lnTo>
                    <a:pt x="66" y="855"/>
                  </a:lnTo>
                  <a:lnTo>
                    <a:pt x="56" y="873"/>
                  </a:lnTo>
                  <a:lnTo>
                    <a:pt x="47" y="891"/>
                  </a:lnTo>
                  <a:lnTo>
                    <a:pt x="38" y="906"/>
                  </a:lnTo>
                  <a:lnTo>
                    <a:pt x="30" y="920"/>
                  </a:lnTo>
                  <a:lnTo>
                    <a:pt x="23" y="933"/>
                  </a:lnTo>
                  <a:lnTo>
                    <a:pt x="17" y="944"/>
                  </a:lnTo>
                  <a:lnTo>
                    <a:pt x="11" y="953"/>
                  </a:lnTo>
                  <a:lnTo>
                    <a:pt x="8" y="959"/>
                  </a:lnTo>
                  <a:lnTo>
                    <a:pt x="5" y="963"/>
                  </a:lnTo>
                  <a:lnTo>
                    <a:pt x="2" y="968"/>
                  </a:lnTo>
                  <a:lnTo>
                    <a:pt x="0" y="971"/>
                  </a:lnTo>
                  <a:lnTo>
                    <a:pt x="0" y="97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3" name="Freeform 141"/>
            <p:cNvSpPr>
              <a:spLocks/>
            </p:cNvSpPr>
            <p:nvPr/>
          </p:nvSpPr>
          <p:spPr bwMode="auto">
            <a:xfrm>
              <a:off x="3625" y="2185"/>
              <a:ext cx="320" cy="71"/>
            </a:xfrm>
            <a:custGeom>
              <a:avLst/>
              <a:gdLst>
                <a:gd name="T0" fmla="*/ 1 w 409"/>
                <a:gd name="T1" fmla="*/ 27 h 90"/>
                <a:gd name="T2" fmla="*/ 2 w 409"/>
                <a:gd name="T3" fmla="*/ 27 h 90"/>
                <a:gd name="T4" fmla="*/ 6 w 409"/>
                <a:gd name="T5" fmla="*/ 25 h 90"/>
                <a:gd name="T6" fmla="*/ 13 w 409"/>
                <a:gd name="T7" fmla="*/ 23 h 90"/>
                <a:gd name="T8" fmla="*/ 20 w 409"/>
                <a:gd name="T9" fmla="*/ 20 h 90"/>
                <a:gd name="T10" fmla="*/ 28 w 409"/>
                <a:gd name="T11" fmla="*/ 17 h 90"/>
                <a:gd name="T12" fmla="*/ 36 w 409"/>
                <a:gd name="T13" fmla="*/ 13 h 90"/>
                <a:gd name="T14" fmla="*/ 44 w 409"/>
                <a:gd name="T15" fmla="*/ 11 h 90"/>
                <a:gd name="T16" fmla="*/ 51 w 409"/>
                <a:gd name="T17" fmla="*/ 9 h 90"/>
                <a:gd name="T18" fmla="*/ 56 w 409"/>
                <a:gd name="T19" fmla="*/ 7 h 90"/>
                <a:gd name="T20" fmla="*/ 61 w 409"/>
                <a:gd name="T21" fmla="*/ 6 h 90"/>
                <a:gd name="T22" fmla="*/ 65 w 409"/>
                <a:gd name="T23" fmla="*/ 5 h 90"/>
                <a:gd name="T24" fmla="*/ 69 w 409"/>
                <a:gd name="T25" fmla="*/ 3 h 90"/>
                <a:gd name="T26" fmla="*/ 74 w 409"/>
                <a:gd name="T27" fmla="*/ 2 h 90"/>
                <a:gd name="T28" fmla="*/ 80 w 409"/>
                <a:gd name="T29" fmla="*/ 2 h 90"/>
                <a:gd name="T30" fmla="*/ 84 w 409"/>
                <a:gd name="T31" fmla="*/ 1 h 90"/>
                <a:gd name="T32" fmla="*/ 88 w 409"/>
                <a:gd name="T33" fmla="*/ 0 h 90"/>
                <a:gd name="T34" fmla="*/ 92 w 409"/>
                <a:gd name="T35" fmla="*/ 0 h 90"/>
                <a:gd name="T36" fmla="*/ 95 w 409"/>
                <a:gd name="T37" fmla="*/ 0 h 90"/>
                <a:gd name="T38" fmla="*/ 99 w 409"/>
                <a:gd name="T39" fmla="*/ 1 h 90"/>
                <a:gd name="T40" fmla="*/ 101 w 409"/>
                <a:gd name="T41" fmla="*/ 2 h 90"/>
                <a:gd name="T42" fmla="*/ 104 w 409"/>
                <a:gd name="T43" fmla="*/ 2 h 90"/>
                <a:gd name="T44" fmla="*/ 106 w 409"/>
                <a:gd name="T45" fmla="*/ 3 h 90"/>
                <a:gd name="T46" fmla="*/ 110 w 409"/>
                <a:gd name="T47" fmla="*/ 4 h 90"/>
                <a:gd name="T48" fmla="*/ 113 w 409"/>
                <a:gd name="T49" fmla="*/ 5 h 90"/>
                <a:gd name="T50" fmla="*/ 114 w 409"/>
                <a:gd name="T51" fmla="*/ 6 h 90"/>
                <a:gd name="T52" fmla="*/ 117 w 409"/>
                <a:gd name="T53" fmla="*/ 6 h 90"/>
                <a:gd name="T54" fmla="*/ 117 w 409"/>
                <a:gd name="T55" fmla="*/ 8 h 90"/>
                <a:gd name="T56" fmla="*/ 119 w 409"/>
                <a:gd name="T57" fmla="*/ 9 h 90"/>
                <a:gd name="T58" fmla="*/ 120 w 409"/>
                <a:gd name="T59" fmla="*/ 10 h 90"/>
                <a:gd name="T60" fmla="*/ 120 w 409"/>
                <a:gd name="T61" fmla="*/ 13 h 90"/>
                <a:gd name="T62" fmla="*/ 120 w 409"/>
                <a:gd name="T63" fmla="*/ 13 h 90"/>
                <a:gd name="T64" fmla="*/ 120 w 409"/>
                <a:gd name="T65" fmla="*/ 17 h 90"/>
                <a:gd name="T66" fmla="*/ 120 w 409"/>
                <a:gd name="T67" fmla="*/ 19 h 90"/>
                <a:gd name="T68" fmla="*/ 120 w 409"/>
                <a:gd name="T69" fmla="*/ 23 h 90"/>
                <a:gd name="T70" fmla="*/ 117 w 409"/>
                <a:gd name="T71" fmla="*/ 25 h 90"/>
                <a:gd name="T72" fmla="*/ 117 w 409"/>
                <a:gd name="T73" fmla="*/ 27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9"/>
                <a:gd name="T112" fmla="*/ 0 h 90"/>
                <a:gd name="T113" fmla="*/ 409 w 409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9" h="90">
                  <a:moveTo>
                    <a:pt x="0" y="90"/>
                  </a:moveTo>
                  <a:lnTo>
                    <a:pt x="1" y="88"/>
                  </a:lnTo>
                  <a:lnTo>
                    <a:pt x="3" y="88"/>
                  </a:lnTo>
                  <a:lnTo>
                    <a:pt x="7" y="87"/>
                  </a:lnTo>
                  <a:lnTo>
                    <a:pt x="13" y="85"/>
                  </a:lnTo>
                  <a:lnTo>
                    <a:pt x="21" y="82"/>
                  </a:lnTo>
                  <a:lnTo>
                    <a:pt x="30" y="79"/>
                  </a:lnTo>
                  <a:lnTo>
                    <a:pt x="42" y="75"/>
                  </a:lnTo>
                  <a:lnTo>
                    <a:pt x="54" y="70"/>
                  </a:lnTo>
                  <a:lnTo>
                    <a:pt x="67" y="66"/>
                  </a:lnTo>
                  <a:lnTo>
                    <a:pt x="82" y="61"/>
                  </a:lnTo>
                  <a:lnTo>
                    <a:pt x="97" y="55"/>
                  </a:lnTo>
                  <a:lnTo>
                    <a:pt x="111" y="51"/>
                  </a:lnTo>
                  <a:lnTo>
                    <a:pt x="124" y="46"/>
                  </a:lnTo>
                  <a:lnTo>
                    <a:pt x="138" y="42"/>
                  </a:lnTo>
                  <a:lnTo>
                    <a:pt x="150" y="37"/>
                  </a:lnTo>
                  <a:lnTo>
                    <a:pt x="162" y="33"/>
                  </a:lnTo>
                  <a:lnTo>
                    <a:pt x="172" y="30"/>
                  </a:lnTo>
                  <a:lnTo>
                    <a:pt x="183" y="27"/>
                  </a:lnTo>
                  <a:lnTo>
                    <a:pt x="192" y="24"/>
                  </a:lnTo>
                  <a:lnTo>
                    <a:pt x="201" y="21"/>
                  </a:lnTo>
                  <a:lnTo>
                    <a:pt x="208" y="19"/>
                  </a:lnTo>
                  <a:lnTo>
                    <a:pt x="216" y="16"/>
                  </a:lnTo>
                  <a:lnTo>
                    <a:pt x="222" y="15"/>
                  </a:lnTo>
                  <a:lnTo>
                    <a:pt x="229" y="12"/>
                  </a:lnTo>
                  <a:lnTo>
                    <a:pt x="235" y="10"/>
                  </a:lnTo>
                  <a:lnTo>
                    <a:pt x="244" y="9"/>
                  </a:lnTo>
                  <a:lnTo>
                    <a:pt x="255" y="6"/>
                  </a:lnTo>
                  <a:lnTo>
                    <a:pt x="262" y="4"/>
                  </a:lnTo>
                  <a:lnTo>
                    <a:pt x="271" y="3"/>
                  </a:lnTo>
                  <a:lnTo>
                    <a:pt x="280" y="1"/>
                  </a:lnTo>
                  <a:lnTo>
                    <a:pt x="288" y="1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09" y="0"/>
                  </a:lnTo>
                  <a:lnTo>
                    <a:pt x="315" y="0"/>
                  </a:lnTo>
                  <a:lnTo>
                    <a:pt x="321" y="0"/>
                  </a:lnTo>
                  <a:lnTo>
                    <a:pt x="327" y="0"/>
                  </a:lnTo>
                  <a:lnTo>
                    <a:pt x="331" y="1"/>
                  </a:lnTo>
                  <a:lnTo>
                    <a:pt x="336" y="1"/>
                  </a:lnTo>
                  <a:lnTo>
                    <a:pt x="340" y="1"/>
                  </a:lnTo>
                  <a:lnTo>
                    <a:pt x="345" y="3"/>
                  </a:lnTo>
                  <a:lnTo>
                    <a:pt x="349" y="4"/>
                  </a:lnTo>
                  <a:lnTo>
                    <a:pt x="354" y="6"/>
                  </a:lnTo>
                  <a:lnTo>
                    <a:pt x="360" y="7"/>
                  </a:lnTo>
                  <a:lnTo>
                    <a:pt x="364" y="9"/>
                  </a:lnTo>
                  <a:lnTo>
                    <a:pt x="370" y="10"/>
                  </a:lnTo>
                  <a:lnTo>
                    <a:pt x="375" y="12"/>
                  </a:lnTo>
                  <a:lnTo>
                    <a:pt x="379" y="13"/>
                  </a:lnTo>
                  <a:lnTo>
                    <a:pt x="384" y="15"/>
                  </a:lnTo>
                  <a:lnTo>
                    <a:pt x="387" y="18"/>
                  </a:lnTo>
                  <a:lnTo>
                    <a:pt x="390" y="19"/>
                  </a:lnTo>
                  <a:lnTo>
                    <a:pt x="394" y="21"/>
                  </a:lnTo>
                  <a:lnTo>
                    <a:pt x="396" y="22"/>
                  </a:lnTo>
                  <a:lnTo>
                    <a:pt x="399" y="24"/>
                  </a:lnTo>
                  <a:lnTo>
                    <a:pt x="402" y="27"/>
                  </a:lnTo>
                  <a:lnTo>
                    <a:pt x="403" y="28"/>
                  </a:lnTo>
                  <a:lnTo>
                    <a:pt x="405" y="31"/>
                  </a:lnTo>
                  <a:lnTo>
                    <a:pt x="406" y="33"/>
                  </a:lnTo>
                  <a:lnTo>
                    <a:pt x="408" y="36"/>
                  </a:lnTo>
                  <a:lnTo>
                    <a:pt x="408" y="39"/>
                  </a:lnTo>
                  <a:lnTo>
                    <a:pt x="409" y="42"/>
                  </a:lnTo>
                  <a:lnTo>
                    <a:pt x="409" y="45"/>
                  </a:lnTo>
                  <a:lnTo>
                    <a:pt x="409" y="46"/>
                  </a:lnTo>
                  <a:lnTo>
                    <a:pt x="409" y="49"/>
                  </a:lnTo>
                  <a:lnTo>
                    <a:pt x="409" y="54"/>
                  </a:lnTo>
                  <a:lnTo>
                    <a:pt x="409" y="57"/>
                  </a:lnTo>
                  <a:lnTo>
                    <a:pt x="408" y="63"/>
                  </a:lnTo>
                  <a:lnTo>
                    <a:pt x="406" y="69"/>
                  </a:lnTo>
                  <a:lnTo>
                    <a:pt x="406" y="75"/>
                  </a:lnTo>
                  <a:lnTo>
                    <a:pt x="405" y="79"/>
                  </a:lnTo>
                  <a:lnTo>
                    <a:pt x="403" y="84"/>
                  </a:lnTo>
                  <a:lnTo>
                    <a:pt x="403" y="85"/>
                  </a:lnTo>
                  <a:lnTo>
                    <a:pt x="403" y="87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4" name="Freeform 142"/>
            <p:cNvSpPr>
              <a:spLocks/>
            </p:cNvSpPr>
            <p:nvPr/>
          </p:nvSpPr>
          <p:spPr bwMode="auto">
            <a:xfrm>
              <a:off x="3815" y="2813"/>
              <a:ext cx="195" cy="263"/>
            </a:xfrm>
            <a:custGeom>
              <a:avLst/>
              <a:gdLst>
                <a:gd name="T0" fmla="*/ 1 w 249"/>
                <a:gd name="T1" fmla="*/ 51 h 336"/>
                <a:gd name="T2" fmla="*/ 2 w 249"/>
                <a:gd name="T3" fmla="*/ 49 h 336"/>
                <a:gd name="T4" fmla="*/ 5 w 249"/>
                <a:gd name="T5" fmla="*/ 45 h 336"/>
                <a:gd name="T6" fmla="*/ 9 w 249"/>
                <a:gd name="T7" fmla="*/ 41 h 336"/>
                <a:gd name="T8" fmla="*/ 14 w 249"/>
                <a:gd name="T9" fmla="*/ 37 h 336"/>
                <a:gd name="T10" fmla="*/ 18 w 249"/>
                <a:gd name="T11" fmla="*/ 32 h 336"/>
                <a:gd name="T12" fmla="*/ 23 w 249"/>
                <a:gd name="T13" fmla="*/ 29 h 336"/>
                <a:gd name="T14" fmla="*/ 26 w 249"/>
                <a:gd name="T15" fmla="*/ 25 h 336"/>
                <a:gd name="T16" fmla="*/ 30 w 249"/>
                <a:gd name="T17" fmla="*/ 23 h 336"/>
                <a:gd name="T18" fmla="*/ 32 w 249"/>
                <a:gd name="T19" fmla="*/ 21 h 336"/>
                <a:gd name="T20" fmla="*/ 35 w 249"/>
                <a:gd name="T21" fmla="*/ 18 h 336"/>
                <a:gd name="T22" fmla="*/ 38 w 249"/>
                <a:gd name="T23" fmla="*/ 16 h 336"/>
                <a:gd name="T24" fmla="*/ 42 w 249"/>
                <a:gd name="T25" fmla="*/ 13 h 336"/>
                <a:gd name="T26" fmla="*/ 45 w 249"/>
                <a:gd name="T27" fmla="*/ 10 h 336"/>
                <a:gd name="T28" fmla="*/ 49 w 249"/>
                <a:gd name="T29" fmla="*/ 8 h 336"/>
                <a:gd name="T30" fmla="*/ 52 w 249"/>
                <a:gd name="T31" fmla="*/ 6 h 336"/>
                <a:gd name="T32" fmla="*/ 53 w 249"/>
                <a:gd name="T33" fmla="*/ 5 h 336"/>
                <a:gd name="T34" fmla="*/ 56 w 249"/>
                <a:gd name="T35" fmla="*/ 4 h 336"/>
                <a:gd name="T36" fmla="*/ 59 w 249"/>
                <a:gd name="T37" fmla="*/ 2 h 336"/>
                <a:gd name="T38" fmla="*/ 61 w 249"/>
                <a:gd name="T39" fmla="*/ 2 h 336"/>
                <a:gd name="T40" fmla="*/ 63 w 249"/>
                <a:gd name="T41" fmla="*/ 1 h 336"/>
                <a:gd name="T42" fmla="*/ 65 w 249"/>
                <a:gd name="T43" fmla="*/ 0 h 336"/>
                <a:gd name="T44" fmla="*/ 67 w 249"/>
                <a:gd name="T45" fmla="*/ 1 h 336"/>
                <a:gd name="T46" fmla="*/ 68 w 249"/>
                <a:gd name="T47" fmla="*/ 2 h 336"/>
                <a:gd name="T48" fmla="*/ 69 w 249"/>
                <a:gd name="T49" fmla="*/ 2 h 336"/>
                <a:gd name="T50" fmla="*/ 70 w 249"/>
                <a:gd name="T51" fmla="*/ 2 h 336"/>
                <a:gd name="T52" fmla="*/ 71 w 249"/>
                <a:gd name="T53" fmla="*/ 3 h 336"/>
                <a:gd name="T54" fmla="*/ 72 w 249"/>
                <a:gd name="T55" fmla="*/ 4 h 336"/>
                <a:gd name="T56" fmla="*/ 72 w 249"/>
                <a:gd name="T57" fmla="*/ 5 h 336"/>
                <a:gd name="T58" fmla="*/ 72 w 249"/>
                <a:gd name="T59" fmla="*/ 8 h 336"/>
                <a:gd name="T60" fmla="*/ 74 w 249"/>
                <a:gd name="T61" fmla="*/ 10 h 336"/>
                <a:gd name="T62" fmla="*/ 74 w 249"/>
                <a:gd name="T63" fmla="*/ 13 h 336"/>
                <a:gd name="T64" fmla="*/ 74 w 249"/>
                <a:gd name="T65" fmla="*/ 14 h 336"/>
                <a:gd name="T66" fmla="*/ 72 w 249"/>
                <a:gd name="T67" fmla="*/ 16 h 336"/>
                <a:gd name="T68" fmla="*/ 72 w 249"/>
                <a:gd name="T69" fmla="*/ 20 h 336"/>
                <a:gd name="T70" fmla="*/ 71 w 249"/>
                <a:gd name="T71" fmla="*/ 23 h 336"/>
                <a:gd name="T72" fmla="*/ 70 w 249"/>
                <a:gd name="T73" fmla="*/ 27 h 336"/>
                <a:gd name="T74" fmla="*/ 69 w 249"/>
                <a:gd name="T75" fmla="*/ 32 h 336"/>
                <a:gd name="T76" fmla="*/ 67 w 249"/>
                <a:gd name="T77" fmla="*/ 35 h 336"/>
                <a:gd name="T78" fmla="*/ 65 w 249"/>
                <a:gd name="T79" fmla="*/ 40 h 336"/>
                <a:gd name="T80" fmla="*/ 63 w 249"/>
                <a:gd name="T81" fmla="*/ 44 h 336"/>
                <a:gd name="T82" fmla="*/ 61 w 249"/>
                <a:gd name="T83" fmla="*/ 47 h 336"/>
                <a:gd name="T84" fmla="*/ 58 w 249"/>
                <a:gd name="T85" fmla="*/ 52 h 336"/>
                <a:gd name="T86" fmla="*/ 55 w 249"/>
                <a:gd name="T87" fmla="*/ 56 h 336"/>
                <a:gd name="T88" fmla="*/ 52 w 249"/>
                <a:gd name="T89" fmla="*/ 60 h 336"/>
                <a:gd name="T90" fmla="*/ 49 w 249"/>
                <a:gd name="T91" fmla="*/ 65 h 336"/>
                <a:gd name="T92" fmla="*/ 45 w 249"/>
                <a:gd name="T93" fmla="*/ 69 h 336"/>
                <a:gd name="T94" fmla="*/ 42 w 249"/>
                <a:gd name="T95" fmla="*/ 72 h 336"/>
                <a:gd name="T96" fmla="*/ 38 w 249"/>
                <a:gd name="T97" fmla="*/ 76 h 336"/>
                <a:gd name="T98" fmla="*/ 35 w 249"/>
                <a:gd name="T99" fmla="*/ 79 h 336"/>
                <a:gd name="T100" fmla="*/ 32 w 249"/>
                <a:gd name="T101" fmla="*/ 82 h 336"/>
                <a:gd name="T102" fmla="*/ 27 w 249"/>
                <a:gd name="T103" fmla="*/ 85 h 336"/>
                <a:gd name="T104" fmla="*/ 23 w 249"/>
                <a:gd name="T105" fmla="*/ 88 h 336"/>
                <a:gd name="T106" fmla="*/ 16 w 249"/>
                <a:gd name="T107" fmla="*/ 92 h 336"/>
                <a:gd name="T108" fmla="*/ 11 w 249"/>
                <a:gd name="T109" fmla="*/ 94 h 336"/>
                <a:gd name="T110" fmla="*/ 5 w 249"/>
                <a:gd name="T111" fmla="*/ 96 h 336"/>
                <a:gd name="T112" fmla="*/ 2 w 249"/>
                <a:gd name="T113" fmla="*/ 98 h 336"/>
                <a:gd name="T114" fmla="*/ 2 w 249"/>
                <a:gd name="T115" fmla="*/ 99 h 3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9"/>
                <a:gd name="T175" fmla="*/ 0 h 336"/>
                <a:gd name="T176" fmla="*/ 249 w 249"/>
                <a:gd name="T177" fmla="*/ 336 h 3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9" h="336">
                  <a:moveTo>
                    <a:pt x="0" y="172"/>
                  </a:moveTo>
                  <a:lnTo>
                    <a:pt x="1" y="172"/>
                  </a:lnTo>
                  <a:lnTo>
                    <a:pt x="3" y="171"/>
                  </a:lnTo>
                  <a:lnTo>
                    <a:pt x="6" y="168"/>
                  </a:lnTo>
                  <a:lnTo>
                    <a:pt x="10" y="163"/>
                  </a:lnTo>
                  <a:lnTo>
                    <a:pt x="16" y="156"/>
                  </a:lnTo>
                  <a:lnTo>
                    <a:pt x="24" y="150"/>
                  </a:lnTo>
                  <a:lnTo>
                    <a:pt x="31" y="142"/>
                  </a:lnTo>
                  <a:lnTo>
                    <a:pt x="40" y="133"/>
                  </a:lnTo>
                  <a:lnTo>
                    <a:pt x="48" y="126"/>
                  </a:lnTo>
                  <a:lnTo>
                    <a:pt x="57" y="118"/>
                  </a:lnTo>
                  <a:lnTo>
                    <a:pt x="63" y="111"/>
                  </a:lnTo>
                  <a:lnTo>
                    <a:pt x="70" y="105"/>
                  </a:lnTo>
                  <a:lnTo>
                    <a:pt x="78" y="99"/>
                  </a:lnTo>
                  <a:lnTo>
                    <a:pt x="82" y="93"/>
                  </a:lnTo>
                  <a:lnTo>
                    <a:pt x="88" y="87"/>
                  </a:lnTo>
                  <a:lnTo>
                    <a:pt x="94" y="82"/>
                  </a:lnTo>
                  <a:lnTo>
                    <a:pt x="99" y="78"/>
                  </a:lnTo>
                  <a:lnTo>
                    <a:pt x="103" y="73"/>
                  </a:lnTo>
                  <a:lnTo>
                    <a:pt x="108" y="70"/>
                  </a:lnTo>
                  <a:lnTo>
                    <a:pt x="114" y="66"/>
                  </a:lnTo>
                  <a:lnTo>
                    <a:pt x="120" y="61"/>
                  </a:lnTo>
                  <a:lnTo>
                    <a:pt x="124" y="57"/>
                  </a:lnTo>
                  <a:lnTo>
                    <a:pt x="130" y="52"/>
                  </a:lnTo>
                  <a:lnTo>
                    <a:pt x="136" y="48"/>
                  </a:lnTo>
                  <a:lnTo>
                    <a:pt x="142" y="43"/>
                  </a:lnTo>
                  <a:lnTo>
                    <a:pt x="148" y="39"/>
                  </a:lnTo>
                  <a:lnTo>
                    <a:pt x="154" y="36"/>
                  </a:lnTo>
                  <a:lnTo>
                    <a:pt x="159" y="31"/>
                  </a:lnTo>
                  <a:lnTo>
                    <a:pt x="165" y="28"/>
                  </a:lnTo>
                  <a:lnTo>
                    <a:pt x="169" y="25"/>
                  </a:lnTo>
                  <a:lnTo>
                    <a:pt x="174" y="22"/>
                  </a:lnTo>
                  <a:lnTo>
                    <a:pt x="178" y="19"/>
                  </a:lnTo>
                  <a:lnTo>
                    <a:pt x="181" y="16"/>
                  </a:lnTo>
                  <a:lnTo>
                    <a:pt x="186" y="15"/>
                  </a:lnTo>
                  <a:lnTo>
                    <a:pt x="189" y="13"/>
                  </a:lnTo>
                  <a:lnTo>
                    <a:pt x="195" y="9"/>
                  </a:lnTo>
                  <a:lnTo>
                    <a:pt x="199" y="7"/>
                  </a:lnTo>
                  <a:lnTo>
                    <a:pt x="205" y="4"/>
                  </a:lnTo>
                  <a:lnTo>
                    <a:pt x="210" y="3"/>
                  </a:lnTo>
                  <a:lnTo>
                    <a:pt x="213" y="1"/>
                  </a:lnTo>
                  <a:lnTo>
                    <a:pt x="216" y="1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5" y="1"/>
                  </a:lnTo>
                  <a:lnTo>
                    <a:pt x="228" y="1"/>
                  </a:lnTo>
                  <a:lnTo>
                    <a:pt x="231" y="3"/>
                  </a:lnTo>
                  <a:lnTo>
                    <a:pt x="232" y="3"/>
                  </a:lnTo>
                  <a:lnTo>
                    <a:pt x="234" y="4"/>
                  </a:lnTo>
                  <a:lnTo>
                    <a:pt x="235" y="6"/>
                  </a:lnTo>
                  <a:lnTo>
                    <a:pt x="237" y="7"/>
                  </a:lnTo>
                  <a:lnTo>
                    <a:pt x="240" y="9"/>
                  </a:lnTo>
                  <a:lnTo>
                    <a:pt x="241" y="10"/>
                  </a:lnTo>
                  <a:lnTo>
                    <a:pt x="243" y="13"/>
                  </a:lnTo>
                  <a:lnTo>
                    <a:pt x="244" y="15"/>
                  </a:lnTo>
                  <a:lnTo>
                    <a:pt x="244" y="16"/>
                  </a:lnTo>
                  <a:lnTo>
                    <a:pt x="246" y="18"/>
                  </a:lnTo>
                  <a:lnTo>
                    <a:pt x="247" y="21"/>
                  </a:lnTo>
                  <a:lnTo>
                    <a:pt x="247" y="25"/>
                  </a:lnTo>
                  <a:lnTo>
                    <a:pt x="249" y="28"/>
                  </a:lnTo>
                  <a:lnTo>
                    <a:pt x="249" y="34"/>
                  </a:lnTo>
                  <a:lnTo>
                    <a:pt x="249" y="39"/>
                  </a:lnTo>
                  <a:lnTo>
                    <a:pt x="249" y="42"/>
                  </a:lnTo>
                  <a:lnTo>
                    <a:pt x="249" y="46"/>
                  </a:lnTo>
                  <a:lnTo>
                    <a:pt x="249" y="49"/>
                  </a:lnTo>
                  <a:lnTo>
                    <a:pt x="247" y="54"/>
                  </a:lnTo>
                  <a:lnTo>
                    <a:pt x="247" y="58"/>
                  </a:lnTo>
                  <a:lnTo>
                    <a:pt x="246" y="64"/>
                  </a:lnTo>
                  <a:lnTo>
                    <a:pt x="244" y="69"/>
                  </a:lnTo>
                  <a:lnTo>
                    <a:pt x="244" y="75"/>
                  </a:lnTo>
                  <a:lnTo>
                    <a:pt x="241" y="81"/>
                  </a:lnTo>
                  <a:lnTo>
                    <a:pt x="240" y="87"/>
                  </a:lnTo>
                  <a:lnTo>
                    <a:pt x="238" y="94"/>
                  </a:lnTo>
                  <a:lnTo>
                    <a:pt x="235" y="100"/>
                  </a:lnTo>
                  <a:lnTo>
                    <a:pt x="232" y="108"/>
                  </a:lnTo>
                  <a:lnTo>
                    <a:pt x="231" y="115"/>
                  </a:lnTo>
                  <a:lnTo>
                    <a:pt x="228" y="121"/>
                  </a:lnTo>
                  <a:lnTo>
                    <a:pt x="223" y="129"/>
                  </a:lnTo>
                  <a:lnTo>
                    <a:pt x="220" y="135"/>
                  </a:lnTo>
                  <a:lnTo>
                    <a:pt x="217" y="141"/>
                  </a:lnTo>
                  <a:lnTo>
                    <a:pt x="214" y="148"/>
                  </a:lnTo>
                  <a:lnTo>
                    <a:pt x="210" y="154"/>
                  </a:lnTo>
                  <a:lnTo>
                    <a:pt x="207" y="162"/>
                  </a:lnTo>
                  <a:lnTo>
                    <a:pt x="202" y="169"/>
                  </a:lnTo>
                  <a:lnTo>
                    <a:pt x="198" y="175"/>
                  </a:lnTo>
                  <a:lnTo>
                    <a:pt x="192" y="183"/>
                  </a:lnTo>
                  <a:lnTo>
                    <a:pt x="187" y="190"/>
                  </a:lnTo>
                  <a:lnTo>
                    <a:pt x="181" y="199"/>
                  </a:lnTo>
                  <a:lnTo>
                    <a:pt x="177" y="207"/>
                  </a:lnTo>
                  <a:lnTo>
                    <a:pt x="171" y="214"/>
                  </a:lnTo>
                  <a:lnTo>
                    <a:pt x="165" y="222"/>
                  </a:lnTo>
                  <a:lnTo>
                    <a:pt x="160" y="228"/>
                  </a:lnTo>
                  <a:lnTo>
                    <a:pt x="154" y="235"/>
                  </a:lnTo>
                  <a:lnTo>
                    <a:pt x="148" y="241"/>
                  </a:lnTo>
                  <a:lnTo>
                    <a:pt x="142" y="247"/>
                  </a:lnTo>
                  <a:lnTo>
                    <a:pt x="138" y="253"/>
                  </a:lnTo>
                  <a:lnTo>
                    <a:pt x="132" y="259"/>
                  </a:lnTo>
                  <a:lnTo>
                    <a:pt x="126" y="264"/>
                  </a:lnTo>
                  <a:lnTo>
                    <a:pt x="120" y="270"/>
                  </a:lnTo>
                  <a:lnTo>
                    <a:pt x="114" y="274"/>
                  </a:lnTo>
                  <a:lnTo>
                    <a:pt x="108" y="280"/>
                  </a:lnTo>
                  <a:lnTo>
                    <a:pt x="100" y="285"/>
                  </a:lnTo>
                  <a:lnTo>
                    <a:pt x="94" y="289"/>
                  </a:lnTo>
                  <a:lnTo>
                    <a:pt x="85" y="294"/>
                  </a:lnTo>
                  <a:lnTo>
                    <a:pt x="78" y="300"/>
                  </a:lnTo>
                  <a:lnTo>
                    <a:pt x="67" y="304"/>
                  </a:lnTo>
                  <a:lnTo>
                    <a:pt x="58" y="310"/>
                  </a:lnTo>
                  <a:lnTo>
                    <a:pt x="48" y="315"/>
                  </a:lnTo>
                  <a:lnTo>
                    <a:pt x="37" y="321"/>
                  </a:lnTo>
                  <a:lnTo>
                    <a:pt x="28" y="325"/>
                  </a:lnTo>
                  <a:lnTo>
                    <a:pt x="19" y="328"/>
                  </a:lnTo>
                  <a:lnTo>
                    <a:pt x="13" y="333"/>
                  </a:lnTo>
                  <a:lnTo>
                    <a:pt x="7" y="334"/>
                  </a:lnTo>
                  <a:lnTo>
                    <a:pt x="6" y="336"/>
                  </a:lnTo>
                  <a:lnTo>
                    <a:pt x="4" y="3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5" name="Line 143"/>
            <p:cNvSpPr>
              <a:spLocks noChangeShapeType="1"/>
            </p:cNvSpPr>
            <p:nvPr/>
          </p:nvSpPr>
          <p:spPr bwMode="auto">
            <a:xfrm flipV="1">
              <a:off x="422" y="3236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6" name="Line 144"/>
            <p:cNvSpPr>
              <a:spLocks noChangeShapeType="1"/>
            </p:cNvSpPr>
            <p:nvPr/>
          </p:nvSpPr>
          <p:spPr bwMode="auto">
            <a:xfrm flipV="1">
              <a:off x="422" y="3234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7" name="Line 145"/>
            <p:cNvSpPr>
              <a:spLocks noChangeShapeType="1"/>
            </p:cNvSpPr>
            <p:nvPr/>
          </p:nvSpPr>
          <p:spPr bwMode="auto">
            <a:xfrm flipV="1">
              <a:off x="422" y="3232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8" name="Line 146"/>
            <p:cNvSpPr>
              <a:spLocks noChangeShapeType="1"/>
            </p:cNvSpPr>
            <p:nvPr/>
          </p:nvSpPr>
          <p:spPr bwMode="auto">
            <a:xfrm flipV="1">
              <a:off x="422" y="3230"/>
              <a:ext cx="2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69" name="Freeform 147"/>
            <p:cNvSpPr>
              <a:spLocks/>
            </p:cNvSpPr>
            <p:nvPr/>
          </p:nvSpPr>
          <p:spPr bwMode="auto">
            <a:xfrm>
              <a:off x="424" y="3220"/>
              <a:ext cx="0" cy="10"/>
            </a:xfrm>
            <a:custGeom>
              <a:avLst/>
              <a:gdLst>
                <a:gd name="T0" fmla="*/ 0 w 1"/>
                <a:gd name="T1" fmla="*/ 5 h 12"/>
                <a:gd name="T2" fmla="*/ 0 w 1"/>
                <a:gd name="T3" fmla="*/ 3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12"/>
                  </a:move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0" name="Line 148"/>
            <p:cNvSpPr>
              <a:spLocks noChangeShapeType="1"/>
            </p:cNvSpPr>
            <p:nvPr/>
          </p:nvSpPr>
          <p:spPr bwMode="auto">
            <a:xfrm flipV="1">
              <a:off x="429" y="3201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1" name="Freeform 149"/>
            <p:cNvSpPr>
              <a:spLocks/>
            </p:cNvSpPr>
            <p:nvPr/>
          </p:nvSpPr>
          <p:spPr bwMode="auto">
            <a:xfrm>
              <a:off x="431" y="3187"/>
              <a:ext cx="3" cy="14"/>
            </a:xfrm>
            <a:custGeom>
              <a:avLst/>
              <a:gdLst>
                <a:gd name="T0" fmla="*/ 0 w 4"/>
                <a:gd name="T1" fmla="*/ 7 h 17"/>
                <a:gd name="T2" fmla="*/ 2 w 4"/>
                <a:gd name="T3" fmla="*/ 2 h 17"/>
                <a:gd name="T4" fmla="*/ 2 w 4"/>
                <a:gd name="T5" fmla="*/ 0 h 17"/>
                <a:gd name="T6" fmla="*/ 0 60000 65536"/>
                <a:gd name="T7" fmla="*/ 0 60000 65536"/>
                <a:gd name="T8" fmla="*/ 0 60000 65536"/>
                <a:gd name="T9" fmla="*/ 0 w 4"/>
                <a:gd name="T10" fmla="*/ 0 h 17"/>
                <a:gd name="T11" fmla="*/ 4 w 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7">
                  <a:moveTo>
                    <a:pt x="0" y="17"/>
                  </a:moveTo>
                  <a:lnTo>
                    <a:pt x="3" y="6"/>
                  </a:lnTo>
                  <a:lnTo>
                    <a:pt x="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2" name="Line 150"/>
            <p:cNvSpPr>
              <a:spLocks noChangeShapeType="1"/>
            </p:cNvSpPr>
            <p:nvPr/>
          </p:nvSpPr>
          <p:spPr bwMode="auto">
            <a:xfrm flipV="1">
              <a:off x="441" y="3171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3" name="Freeform 151"/>
            <p:cNvSpPr>
              <a:spLocks/>
            </p:cNvSpPr>
            <p:nvPr/>
          </p:nvSpPr>
          <p:spPr bwMode="auto">
            <a:xfrm>
              <a:off x="441" y="3157"/>
              <a:ext cx="7" cy="14"/>
            </a:xfrm>
            <a:custGeom>
              <a:avLst/>
              <a:gdLst>
                <a:gd name="T0" fmla="*/ 0 w 9"/>
                <a:gd name="T1" fmla="*/ 5 h 18"/>
                <a:gd name="T2" fmla="*/ 2 w 9"/>
                <a:gd name="T3" fmla="*/ 2 h 18"/>
                <a:gd name="T4" fmla="*/ 2 w 9"/>
                <a:gd name="T5" fmla="*/ 0 h 18"/>
                <a:gd name="T6" fmla="*/ 0 60000 65536"/>
                <a:gd name="T7" fmla="*/ 0 60000 65536"/>
                <a:gd name="T8" fmla="*/ 0 60000 65536"/>
                <a:gd name="T9" fmla="*/ 0 w 9"/>
                <a:gd name="T10" fmla="*/ 0 h 18"/>
                <a:gd name="T11" fmla="*/ 9 w 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8">
                  <a:moveTo>
                    <a:pt x="0" y="18"/>
                  </a:moveTo>
                  <a:lnTo>
                    <a:pt x="5" y="9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4" name="Line 152"/>
            <p:cNvSpPr>
              <a:spLocks noChangeShapeType="1"/>
            </p:cNvSpPr>
            <p:nvPr/>
          </p:nvSpPr>
          <p:spPr bwMode="auto">
            <a:xfrm flipV="1">
              <a:off x="456" y="3140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5" name="Freeform 153"/>
            <p:cNvSpPr>
              <a:spLocks/>
            </p:cNvSpPr>
            <p:nvPr/>
          </p:nvSpPr>
          <p:spPr bwMode="auto">
            <a:xfrm>
              <a:off x="457" y="3128"/>
              <a:ext cx="7" cy="12"/>
            </a:xfrm>
            <a:custGeom>
              <a:avLst/>
              <a:gdLst>
                <a:gd name="T0" fmla="*/ 0 w 9"/>
                <a:gd name="T1" fmla="*/ 5 h 15"/>
                <a:gd name="T2" fmla="*/ 2 w 9"/>
                <a:gd name="T3" fmla="*/ 2 h 15"/>
                <a:gd name="T4" fmla="*/ 2 w 9"/>
                <a:gd name="T5" fmla="*/ 0 h 15"/>
                <a:gd name="T6" fmla="*/ 0 60000 65536"/>
                <a:gd name="T7" fmla="*/ 0 60000 65536"/>
                <a:gd name="T8" fmla="*/ 0 60000 65536"/>
                <a:gd name="T9" fmla="*/ 0 w 9"/>
                <a:gd name="T10" fmla="*/ 0 h 15"/>
                <a:gd name="T11" fmla="*/ 9 w 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5">
                  <a:moveTo>
                    <a:pt x="0" y="15"/>
                  </a:moveTo>
                  <a:lnTo>
                    <a:pt x="8" y="3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6" name="Line 154"/>
            <p:cNvSpPr>
              <a:spLocks noChangeShapeType="1"/>
            </p:cNvSpPr>
            <p:nvPr/>
          </p:nvSpPr>
          <p:spPr bwMode="auto">
            <a:xfrm flipV="1">
              <a:off x="474" y="3109"/>
              <a:ext cx="4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7" name="Freeform 155"/>
            <p:cNvSpPr>
              <a:spLocks/>
            </p:cNvSpPr>
            <p:nvPr/>
          </p:nvSpPr>
          <p:spPr bwMode="auto">
            <a:xfrm>
              <a:off x="478" y="3100"/>
              <a:ext cx="5" cy="9"/>
            </a:xfrm>
            <a:custGeom>
              <a:avLst/>
              <a:gdLst>
                <a:gd name="T0" fmla="*/ 0 w 7"/>
                <a:gd name="T1" fmla="*/ 3 h 12"/>
                <a:gd name="T2" fmla="*/ 1 w 7"/>
                <a:gd name="T3" fmla="*/ 2 h 12"/>
                <a:gd name="T4" fmla="*/ 1 w 7"/>
                <a:gd name="T5" fmla="*/ 0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0" y="12"/>
                  </a:moveTo>
                  <a:lnTo>
                    <a:pt x="4" y="4"/>
                  </a:lnTo>
                  <a:lnTo>
                    <a:pt x="7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8" name="Line 156"/>
            <p:cNvSpPr>
              <a:spLocks noChangeShapeType="1"/>
            </p:cNvSpPr>
            <p:nvPr/>
          </p:nvSpPr>
          <p:spPr bwMode="auto">
            <a:xfrm flipV="1">
              <a:off x="492" y="3082"/>
              <a:ext cx="3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79" name="Freeform 157"/>
            <p:cNvSpPr>
              <a:spLocks/>
            </p:cNvSpPr>
            <p:nvPr/>
          </p:nvSpPr>
          <p:spPr bwMode="auto">
            <a:xfrm>
              <a:off x="495" y="3071"/>
              <a:ext cx="7" cy="11"/>
            </a:xfrm>
            <a:custGeom>
              <a:avLst/>
              <a:gdLst>
                <a:gd name="T0" fmla="*/ 0 w 9"/>
                <a:gd name="T1" fmla="*/ 6 h 13"/>
                <a:gd name="T2" fmla="*/ 2 w 9"/>
                <a:gd name="T3" fmla="*/ 3 h 13"/>
                <a:gd name="T4" fmla="*/ 2 w 9"/>
                <a:gd name="T5" fmla="*/ 0 h 13"/>
                <a:gd name="T6" fmla="*/ 0 60000 65536"/>
                <a:gd name="T7" fmla="*/ 0 60000 65536"/>
                <a:gd name="T8" fmla="*/ 0 60000 65536"/>
                <a:gd name="T9" fmla="*/ 0 w 9"/>
                <a:gd name="T10" fmla="*/ 0 h 13"/>
                <a:gd name="T11" fmla="*/ 9 w 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3">
                  <a:moveTo>
                    <a:pt x="0" y="13"/>
                  </a:moveTo>
                  <a:lnTo>
                    <a:pt x="6" y="4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0" name="Freeform 158"/>
            <p:cNvSpPr>
              <a:spLocks/>
            </p:cNvSpPr>
            <p:nvPr/>
          </p:nvSpPr>
          <p:spPr bwMode="auto">
            <a:xfrm>
              <a:off x="511" y="3043"/>
              <a:ext cx="11" cy="14"/>
            </a:xfrm>
            <a:custGeom>
              <a:avLst/>
              <a:gdLst>
                <a:gd name="T0" fmla="*/ 0 w 14"/>
                <a:gd name="T1" fmla="*/ 5 h 18"/>
                <a:gd name="T2" fmla="*/ 2 w 14"/>
                <a:gd name="T3" fmla="*/ 3 h 18"/>
                <a:gd name="T4" fmla="*/ 5 w 14"/>
                <a:gd name="T5" fmla="*/ 0 h 18"/>
                <a:gd name="T6" fmla="*/ 0 60000 65536"/>
                <a:gd name="T7" fmla="*/ 0 60000 65536"/>
                <a:gd name="T8" fmla="*/ 0 60000 65536"/>
                <a:gd name="T9" fmla="*/ 0 w 14"/>
                <a:gd name="T10" fmla="*/ 0 h 18"/>
                <a:gd name="T11" fmla="*/ 14 w 1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8">
                  <a:moveTo>
                    <a:pt x="0" y="18"/>
                  </a:moveTo>
                  <a:lnTo>
                    <a:pt x="6" y="10"/>
                  </a:lnTo>
                  <a:lnTo>
                    <a:pt x="1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1" name="Line 159"/>
            <p:cNvSpPr>
              <a:spLocks noChangeShapeType="1"/>
            </p:cNvSpPr>
            <p:nvPr/>
          </p:nvSpPr>
          <p:spPr bwMode="auto">
            <a:xfrm flipV="1">
              <a:off x="532" y="3024"/>
              <a:ext cx="3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2" name="Freeform 160"/>
            <p:cNvSpPr>
              <a:spLocks/>
            </p:cNvSpPr>
            <p:nvPr/>
          </p:nvSpPr>
          <p:spPr bwMode="auto">
            <a:xfrm>
              <a:off x="535" y="3015"/>
              <a:ext cx="6" cy="9"/>
            </a:xfrm>
            <a:custGeom>
              <a:avLst/>
              <a:gdLst>
                <a:gd name="T0" fmla="*/ 0 w 8"/>
                <a:gd name="T1" fmla="*/ 3 h 12"/>
                <a:gd name="T2" fmla="*/ 2 w 8"/>
                <a:gd name="T3" fmla="*/ 1 h 12"/>
                <a:gd name="T4" fmla="*/ 2 w 8"/>
                <a:gd name="T5" fmla="*/ 0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12"/>
                  </a:moveTo>
                  <a:lnTo>
                    <a:pt x="8" y="1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3" name="Freeform 161"/>
            <p:cNvSpPr>
              <a:spLocks/>
            </p:cNvSpPr>
            <p:nvPr/>
          </p:nvSpPr>
          <p:spPr bwMode="auto">
            <a:xfrm>
              <a:off x="550" y="2987"/>
              <a:ext cx="10" cy="15"/>
            </a:xfrm>
            <a:custGeom>
              <a:avLst/>
              <a:gdLst>
                <a:gd name="T0" fmla="*/ 0 w 12"/>
                <a:gd name="T1" fmla="*/ 7 h 18"/>
                <a:gd name="T2" fmla="*/ 3 w 12"/>
                <a:gd name="T3" fmla="*/ 5 h 18"/>
                <a:gd name="T4" fmla="*/ 5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4" y="1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4" name="Freeform 162"/>
            <p:cNvSpPr>
              <a:spLocks/>
            </p:cNvSpPr>
            <p:nvPr/>
          </p:nvSpPr>
          <p:spPr bwMode="auto">
            <a:xfrm>
              <a:off x="569" y="2959"/>
              <a:ext cx="10" cy="14"/>
            </a:xfrm>
            <a:custGeom>
              <a:avLst/>
              <a:gdLst>
                <a:gd name="T0" fmla="*/ 0 w 12"/>
                <a:gd name="T1" fmla="*/ 5 h 18"/>
                <a:gd name="T2" fmla="*/ 3 w 12"/>
                <a:gd name="T3" fmla="*/ 2 h 18"/>
                <a:gd name="T4" fmla="*/ 5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6" y="9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5" name="Freeform 163"/>
            <p:cNvSpPr>
              <a:spLocks/>
            </p:cNvSpPr>
            <p:nvPr/>
          </p:nvSpPr>
          <p:spPr bwMode="auto">
            <a:xfrm>
              <a:off x="588" y="2931"/>
              <a:ext cx="9" cy="14"/>
            </a:xfrm>
            <a:custGeom>
              <a:avLst/>
              <a:gdLst>
                <a:gd name="T0" fmla="*/ 0 w 12"/>
                <a:gd name="T1" fmla="*/ 5 h 18"/>
                <a:gd name="T2" fmla="*/ 2 w 12"/>
                <a:gd name="T3" fmla="*/ 2 h 18"/>
                <a:gd name="T4" fmla="*/ 3 w 12"/>
                <a:gd name="T5" fmla="*/ 0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18"/>
                  </a:moveTo>
                  <a:lnTo>
                    <a:pt x="7" y="8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6" name="Line 164"/>
            <p:cNvSpPr>
              <a:spLocks noChangeShapeType="1"/>
            </p:cNvSpPr>
            <p:nvPr/>
          </p:nvSpPr>
          <p:spPr bwMode="auto">
            <a:xfrm flipV="1">
              <a:off x="607" y="2916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7" name="Freeform 165"/>
            <p:cNvSpPr>
              <a:spLocks/>
            </p:cNvSpPr>
            <p:nvPr/>
          </p:nvSpPr>
          <p:spPr bwMode="auto">
            <a:xfrm>
              <a:off x="607" y="2903"/>
              <a:ext cx="9" cy="13"/>
            </a:xfrm>
            <a:custGeom>
              <a:avLst/>
              <a:gdLst>
                <a:gd name="T0" fmla="*/ 0 w 12"/>
                <a:gd name="T1" fmla="*/ 5 h 17"/>
                <a:gd name="T2" fmla="*/ 2 w 12"/>
                <a:gd name="T3" fmla="*/ 2 h 17"/>
                <a:gd name="T4" fmla="*/ 3 w 12"/>
                <a:gd name="T5" fmla="*/ 0 h 17"/>
                <a:gd name="T6" fmla="*/ 0 60000 65536"/>
                <a:gd name="T7" fmla="*/ 0 60000 65536"/>
                <a:gd name="T8" fmla="*/ 0 60000 65536"/>
                <a:gd name="T9" fmla="*/ 0 w 12"/>
                <a:gd name="T10" fmla="*/ 0 h 17"/>
                <a:gd name="T11" fmla="*/ 12 w 1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7">
                  <a:moveTo>
                    <a:pt x="0" y="17"/>
                  </a:moveTo>
                  <a:lnTo>
                    <a:pt x="9" y="5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8" name="Line 166"/>
            <p:cNvSpPr>
              <a:spLocks noChangeShapeType="1"/>
            </p:cNvSpPr>
            <p:nvPr/>
          </p:nvSpPr>
          <p:spPr bwMode="auto">
            <a:xfrm flipV="1">
              <a:off x="626" y="2886"/>
              <a:ext cx="0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89" name="Freeform 167"/>
            <p:cNvSpPr>
              <a:spLocks/>
            </p:cNvSpPr>
            <p:nvPr/>
          </p:nvSpPr>
          <p:spPr bwMode="auto">
            <a:xfrm>
              <a:off x="626" y="2874"/>
              <a:ext cx="8" cy="12"/>
            </a:xfrm>
            <a:custGeom>
              <a:avLst/>
              <a:gdLst>
                <a:gd name="T0" fmla="*/ 0 w 9"/>
                <a:gd name="T1" fmla="*/ 4 h 16"/>
                <a:gd name="T2" fmla="*/ 4 w 9"/>
                <a:gd name="T3" fmla="*/ 2 h 16"/>
                <a:gd name="T4" fmla="*/ 4 w 9"/>
                <a:gd name="T5" fmla="*/ 0 h 16"/>
                <a:gd name="T6" fmla="*/ 0 60000 65536"/>
                <a:gd name="T7" fmla="*/ 0 60000 65536"/>
                <a:gd name="T8" fmla="*/ 0 60000 65536"/>
                <a:gd name="T9" fmla="*/ 0 w 9"/>
                <a:gd name="T10" fmla="*/ 0 h 16"/>
                <a:gd name="T11" fmla="*/ 9 w 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6">
                  <a:moveTo>
                    <a:pt x="0" y="16"/>
                  </a:moveTo>
                  <a:lnTo>
                    <a:pt x="8" y="4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0" name="Line 168"/>
            <p:cNvSpPr>
              <a:spLocks noChangeShapeType="1"/>
            </p:cNvSpPr>
            <p:nvPr/>
          </p:nvSpPr>
          <p:spPr bwMode="auto">
            <a:xfrm flipV="1">
              <a:off x="643" y="2857"/>
              <a:ext cx="1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1" name="Freeform 169"/>
            <p:cNvSpPr>
              <a:spLocks/>
            </p:cNvSpPr>
            <p:nvPr/>
          </p:nvSpPr>
          <p:spPr bwMode="auto">
            <a:xfrm>
              <a:off x="644" y="2846"/>
              <a:ext cx="8" cy="11"/>
            </a:xfrm>
            <a:custGeom>
              <a:avLst/>
              <a:gdLst>
                <a:gd name="T0" fmla="*/ 0 w 9"/>
                <a:gd name="T1" fmla="*/ 3 h 15"/>
                <a:gd name="T2" fmla="*/ 4 w 9"/>
                <a:gd name="T3" fmla="*/ 1 h 15"/>
                <a:gd name="T4" fmla="*/ 4 w 9"/>
                <a:gd name="T5" fmla="*/ 0 h 15"/>
                <a:gd name="T6" fmla="*/ 0 60000 65536"/>
                <a:gd name="T7" fmla="*/ 0 60000 65536"/>
                <a:gd name="T8" fmla="*/ 0 60000 65536"/>
                <a:gd name="T9" fmla="*/ 0 w 9"/>
                <a:gd name="T10" fmla="*/ 0 h 15"/>
                <a:gd name="T11" fmla="*/ 9 w 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5">
                  <a:moveTo>
                    <a:pt x="0" y="15"/>
                  </a:moveTo>
                  <a:lnTo>
                    <a:pt x="7" y="4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2" name="Line 170"/>
            <p:cNvSpPr>
              <a:spLocks noChangeShapeType="1"/>
            </p:cNvSpPr>
            <p:nvPr/>
          </p:nvSpPr>
          <p:spPr bwMode="auto">
            <a:xfrm>
              <a:off x="661" y="2830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3" name="Freeform 171"/>
            <p:cNvSpPr>
              <a:spLocks/>
            </p:cNvSpPr>
            <p:nvPr/>
          </p:nvSpPr>
          <p:spPr bwMode="auto">
            <a:xfrm>
              <a:off x="661" y="2816"/>
              <a:ext cx="8" cy="14"/>
            </a:xfrm>
            <a:custGeom>
              <a:avLst/>
              <a:gdLst>
                <a:gd name="T0" fmla="*/ 0 w 10"/>
                <a:gd name="T1" fmla="*/ 5 h 18"/>
                <a:gd name="T2" fmla="*/ 2 w 10"/>
                <a:gd name="T3" fmla="*/ 2 h 18"/>
                <a:gd name="T4" fmla="*/ 3 w 10"/>
                <a:gd name="T5" fmla="*/ 0 h 18"/>
                <a:gd name="T6" fmla="*/ 0 60000 65536"/>
                <a:gd name="T7" fmla="*/ 0 60000 65536"/>
                <a:gd name="T8" fmla="*/ 0 60000 65536"/>
                <a:gd name="T9" fmla="*/ 0 w 10"/>
                <a:gd name="T10" fmla="*/ 0 h 18"/>
                <a:gd name="T11" fmla="*/ 10 w 1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8">
                  <a:moveTo>
                    <a:pt x="0" y="18"/>
                  </a:moveTo>
                  <a:lnTo>
                    <a:pt x="6" y="6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4" name="Freeform 172"/>
            <p:cNvSpPr>
              <a:spLocks/>
            </p:cNvSpPr>
            <p:nvPr/>
          </p:nvSpPr>
          <p:spPr bwMode="auto">
            <a:xfrm>
              <a:off x="677" y="2785"/>
              <a:ext cx="8" cy="16"/>
            </a:xfrm>
            <a:custGeom>
              <a:avLst/>
              <a:gdLst>
                <a:gd name="T0" fmla="*/ 0 w 10"/>
                <a:gd name="T1" fmla="*/ 6 h 20"/>
                <a:gd name="T2" fmla="*/ 2 w 10"/>
                <a:gd name="T3" fmla="*/ 4 h 20"/>
                <a:gd name="T4" fmla="*/ 3 w 10"/>
                <a:gd name="T5" fmla="*/ 0 h 20"/>
                <a:gd name="T6" fmla="*/ 0 60000 65536"/>
                <a:gd name="T7" fmla="*/ 0 60000 65536"/>
                <a:gd name="T8" fmla="*/ 0 60000 65536"/>
                <a:gd name="T9" fmla="*/ 0 w 10"/>
                <a:gd name="T10" fmla="*/ 0 h 20"/>
                <a:gd name="T11" fmla="*/ 10 w 10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0">
                  <a:moveTo>
                    <a:pt x="0" y="20"/>
                  </a:moveTo>
                  <a:lnTo>
                    <a:pt x="4" y="1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5" name="Freeform 173"/>
            <p:cNvSpPr>
              <a:spLocks/>
            </p:cNvSpPr>
            <p:nvPr/>
          </p:nvSpPr>
          <p:spPr bwMode="auto">
            <a:xfrm>
              <a:off x="692" y="2756"/>
              <a:ext cx="7" cy="15"/>
            </a:xfrm>
            <a:custGeom>
              <a:avLst/>
              <a:gdLst>
                <a:gd name="T0" fmla="*/ 0 w 9"/>
                <a:gd name="T1" fmla="*/ 6 h 19"/>
                <a:gd name="T2" fmla="*/ 2 w 9"/>
                <a:gd name="T3" fmla="*/ 4 h 19"/>
                <a:gd name="T4" fmla="*/ 2 w 9"/>
                <a:gd name="T5" fmla="*/ 0 h 19"/>
                <a:gd name="T6" fmla="*/ 0 60000 65536"/>
                <a:gd name="T7" fmla="*/ 0 60000 65536"/>
                <a:gd name="T8" fmla="*/ 0 60000 65536"/>
                <a:gd name="T9" fmla="*/ 0 w 9"/>
                <a:gd name="T10" fmla="*/ 0 h 19"/>
                <a:gd name="T11" fmla="*/ 9 w 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9">
                  <a:moveTo>
                    <a:pt x="0" y="19"/>
                  </a:moveTo>
                  <a:lnTo>
                    <a:pt x="3" y="12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6" name="Line 174"/>
            <p:cNvSpPr>
              <a:spLocks noChangeShapeType="1"/>
            </p:cNvSpPr>
            <p:nvPr/>
          </p:nvSpPr>
          <p:spPr bwMode="auto">
            <a:xfrm flipV="1">
              <a:off x="706" y="2736"/>
              <a:ext cx="3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7" name="Freeform 175"/>
            <p:cNvSpPr>
              <a:spLocks/>
            </p:cNvSpPr>
            <p:nvPr/>
          </p:nvSpPr>
          <p:spPr bwMode="auto">
            <a:xfrm>
              <a:off x="709" y="2724"/>
              <a:ext cx="4" cy="12"/>
            </a:xfrm>
            <a:custGeom>
              <a:avLst/>
              <a:gdLst>
                <a:gd name="T0" fmla="*/ 0 w 6"/>
                <a:gd name="T1" fmla="*/ 5 h 15"/>
                <a:gd name="T2" fmla="*/ 1 w 6"/>
                <a:gd name="T3" fmla="*/ 2 h 15"/>
                <a:gd name="T4" fmla="*/ 1 w 6"/>
                <a:gd name="T5" fmla="*/ 0 h 15"/>
                <a:gd name="T6" fmla="*/ 0 60000 65536"/>
                <a:gd name="T7" fmla="*/ 0 60000 65536"/>
                <a:gd name="T8" fmla="*/ 0 60000 65536"/>
                <a:gd name="T9" fmla="*/ 0 w 6"/>
                <a:gd name="T10" fmla="*/ 0 h 15"/>
                <a:gd name="T11" fmla="*/ 6 w 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5">
                  <a:moveTo>
                    <a:pt x="0" y="15"/>
                  </a:moveTo>
                  <a:lnTo>
                    <a:pt x="6" y="2"/>
                  </a:lnTo>
                  <a:lnTo>
                    <a:pt x="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8" name="Freeform 176"/>
            <p:cNvSpPr>
              <a:spLocks/>
            </p:cNvSpPr>
            <p:nvPr/>
          </p:nvSpPr>
          <p:spPr bwMode="auto">
            <a:xfrm>
              <a:off x="720" y="2694"/>
              <a:ext cx="7" cy="15"/>
            </a:xfrm>
            <a:custGeom>
              <a:avLst/>
              <a:gdLst>
                <a:gd name="T0" fmla="*/ 0 w 8"/>
                <a:gd name="T1" fmla="*/ 4 h 20"/>
                <a:gd name="T2" fmla="*/ 2 w 8"/>
                <a:gd name="T3" fmla="*/ 3 h 20"/>
                <a:gd name="T4" fmla="*/ 4 w 8"/>
                <a:gd name="T5" fmla="*/ 0 h 20"/>
                <a:gd name="T6" fmla="*/ 0 60000 65536"/>
                <a:gd name="T7" fmla="*/ 0 60000 65536"/>
                <a:gd name="T8" fmla="*/ 0 60000 65536"/>
                <a:gd name="T9" fmla="*/ 0 w 8"/>
                <a:gd name="T10" fmla="*/ 0 h 20"/>
                <a:gd name="T11" fmla="*/ 8 w 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0">
                  <a:moveTo>
                    <a:pt x="0" y="20"/>
                  </a:moveTo>
                  <a:lnTo>
                    <a:pt x="2" y="14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999" name="Freeform 177"/>
            <p:cNvSpPr>
              <a:spLocks/>
            </p:cNvSpPr>
            <p:nvPr/>
          </p:nvSpPr>
          <p:spPr bwMode="auto">
            <a:xfrm>
              <a:off x="732" y="2662"/>
              <a:ext cx="6" cy="15"/>
            </a:xfrm>
            <a:custGeom>
              <a:avLst/>
              <a:gdLst>
                <a:gd name="T0" fmla="*/ 0 w 8"/>
                <a:gd name="T1" fmla="*/ 6 h 19"/>
                <a:gd name="T2" fmla="*/ 2 w 8"/>
                <a:gd name="T3" fmla="*/ 3 h 19"/>
                <a:gd name="T4" fmla="*/ 2 w 8"/>
                <a:gd name="T5" fmla="*/ 0 h 19"/>
                <a:gd name="T6" fmla="*/ 0 60000 65536"/>
                <a:gd name="T7" fmla="*/ 0 60000 65536"/>
                <a:gd name="T8" fmla="*/ 0 60000 65536"/>
                <a:gd name="T9" fmla="*/ 0 w 8"/>
                <a:gd name="T10" fmla="*/ 0 h 19"/>
                <a:gd name="T11" fmla="*/ 8 w 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">
                  <a:moveTo>
                    <a:pt x="0" y="19"/>
                  </a:moveTo>
                  <a:lnTo>
                    <a:pt x="5" y="9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0" name="Freeform 178"/>
            <p:cNvSpPr>
              <a:spLocks/>
            </p:cNvSpPr>
            <p:nvPr/>
          </p:nvSpPr>
          <p:spPr bwMode="auto">
            <a:xfrm>
              <a:off x="744" y="2630"/>
              <a:ext cx="6" cy="16"/>
            </a:xfrm>
            <a:custGeom>
              <a:avLst/>
              <a:gdLst>
                <a:gd name="T0" fmla="*/ 0 w 8"/>
                <a:gd name="T1" fmla="*/ 6 h 20"/>
                <a:gd name="T2" fmla="*/ 2 w 8"/>
                <a:gd name="T3" fmla="*/ 6 h 20"/>
                <a:gd name="T4" fmla="*/ 2 w 8"/>
                <a:gd name="T5" fmla="*/ 0 h 20"/>
                <a:gd name="T6" fmla="*/ 0 60000 65536"/>
                <a:gd name="T7" fmla="*/ 0 60000 65536"/>
                <a:gd name="T8" fmla="*/ 0 60000 65536"/>
                <a:gd name="T9" fmla="*/ 0 w 8"/>
                <a:gd name="T10" fmla="*/ 0 h 20"/>
                <a:gd name="T11" fmla="*/ 8 w 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0">
                  <a:moveTo>
                    <a:pt x="0" y="20"/>
                  </a:moveTo>
                  <a:lnTo>
                    <a:pt x="3" y="17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1" name="Freeform 179"/>
            <p:cNvSpPr>
              <a:spLocks/>
            </p:cNvSpPr>
            <p:nvPr/>
          </p:nvSpPr>
          <p:spPr bwMode="auto">
            <a:xfrm>
              <a:off x="756" y="2599"/>
              <a:ext cx="6" cy="15"/>
            </a:xfrm>
            <a:custGeom>
              <a:avLst/>
              <a:gdLst>
                <a:gd name="T0" fmla="*/ 0 w 8"/>
                <a:gd name="T1" fmla="*/ 6 h 19"/>
                <a:gd name="T2" fmla="*/ 2 w 8"/>
                <a:gd name="T3" fmla="*/ 2 h 19"/>
                <a:gd name="T4" fmla="*/ 2 w 8"/>
                <a:gd name="T5" fmla="*/ 0 h 19"/>
                <a:gd name="T6" fmla="*/ 0 60000 65536"/>
                <a:gd name="T7" fmla="*/ 0 60000 65536"/>
                <a:gd name="T8" fmla="*/ 0 60000 65536"/>
                <a:gd name="T9" fmla="*/ 0 w 8"/>
                <a:gd name="T10" fmla="*/ 0 h 19"/>
                <a:gd name="T11" fmla="*/ 8 w 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">
                  <a:moveTo>
                    <a:pt x="0" y="19"/>
                  </a:moveTo>
                  <a:lnTo>
                    <a:pt x="6" y="3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2" name="Freeform 180"/>
            <p:cNvSpPr>
              <a:spLocks/>
            </p:cNvSpPr>
            <p:nvPr/>
          </p:nvSpPr>
          <p:spPr bwMode="auto">
            <a:xfrm>
              <a:off x="767" y="2566"/>
              <a:ext cx="5" cy="16"/>
            </a:xfrm>
            <a:custGeom>
              <a:avLst/>
              <a:gdLst>
                <a:gd name="T0" fmla="*/ 0 w 6"/>
                <a:gd name="T1" fmla="*/ 5 h 21"/>
                <a:gd name="T2" fmla="*/ 3 w 6"/>
                <a:gd name="T3" fmla="*/ 2 h 21"/>
                <a:gd name="T4" fmla="*/ 3 w 6"/>
                <a:gd name="T5" fmla="*/ 0 h 21"/>
                <a:gd name="T6" fmla="*/ 0 60000 65536"/>
                <a:gd name="T7" fmla="*/ 0 60000 65536"/>
                <a:gd name="T8" fmla="*/ 0 60000 65536"/>
                <a:gd name="T9" fmla="*/ 0 w 6"/>
                <a:gd name="T10" fmla="*/ 0 h 21"/>
                <a:gd name="T11" fmla="*/ 6 w 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1">
                  <a:moveTo>
                    <a:pt x="0" y="21"/>
                  </a:moveTo>
                  <a:lnTo>
                    <a:pt x="3" y="9"/>
                  </a:lnTo>
                  <a:lnTo>
                    <a:pt x="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3" name="Freeform 181"/>
            <p:cNvSpPr>
              <a:spLocks/>
            </p:cNvSpPr>
            <p:nvPr/>
          </p:nvSpPr>
          <p:spPr bwMode="auto">
            <a:xfrm>
              <a:off x="778" y="2534"/>
              <a:ext cx="5" cy="16"/>
            </a:xfrm>
            <a:custGeom>
              <a:avLst/>
              <a:gdLst>
                <a:gd name="T0" fmla="*/ 0 w 6"/>
                <a:gd name="T1" fmla="*/ 5 h 21"/>
                <a:gd name="T2" fmla="*/ 1 w 6"/>
                <a:gd name="T3" fmla="*/ 4 h 21"/>
                <a:gd name="T4" fmla="*/ 3 w 6"/>
                <a:gd name="T5" fmla="*/ 0 h 21"/>
                <a:gd name="T6" fmla="*/ 0 60000 65536"/>
                <a:gd name="T7" fmla="*/ 0 60000 65536"/>
                <a:gd name="T8" fmla="*/ 0 60000 65536"/>
                <a:gd name="T9" fmla="*/ 0 w 6"/>
                <a:gd name="T10" fmla="*/ 0 h 21"/>
                <a:gd name="T11" fmla="*/ 6 w 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1">
                  <a:moveTo>
                    <a:pt x="0" y="21"/>
                  </a:moveTo>
                  <a:lnTo>
                    <a:pt x="1" y="15"/>
                  </a:lnTo>
                  <a:lnTo>
                    <a:pt x="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4" name="Freeform 182"/>
            <p:cNvSpPr>
              <a:spLocks/>
            </p:cNvSpPr>
            <p:nvPr/>
          </p:nvSpPr>
          <p:spPr bwMode="auto">
            <a:xfrm>
              <a:off x="789" y="2502"/>
              <a:ext cx="4" cy="15"/>
            </a:xfrm>
            <a:custGeom>
              <a:avLst/>
              <a:gdLst>
                <a:gd name="T0" fmla="*/ 0 w 6"/>
                <a:gd name="T1" fmla="*/ 6 h 19"/>
                <a:gd name="T2" fmla="*/ 1 w 6"/>
                <a:gd name="T3" fmla="*/ 3 h 19"/>
                <a:gd name="T4" fmla="*/ 1 w 6"/>
                <a:gd name="T5" fmla="*/ 0 h 19"/>
                <a:gd name="T6" fmla="*/ 0 60000 65536"/>
                <a:gd name="T7" fmla="*/ 0 60000 65536"/>
                <a:gd name="T8" fmla="*/ 0 60000 65536"/>
                <a:gd name="T9" fmla="*/ 0 w 6"/>
                <a:gd name="T10" fmla="*/ 0 h 19"/>
                <a:gd name="T11" fmla="*/ 6 w 6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9">
                  <a:moveTo>
                    <a:pt x="0" y="19"/>
                  </a:moveTo>
                  <a:lnTo>
                    <a:pt x="3" y="10"/>
                  </a:lnTo>
                  <a:lnTo>
                    <a:pt x="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5" name="Line 183"/>
            <p:cNvSpPr>
              <a:spLocks noChangeShapeType="1"/>
            </p:cNvSpPr>
            <p:nvPr/>
          </p:nvSpPr>
          <p:spPr bwMode="auto">
            <a:xfrm flipV="1">
              <a:off x="800" y="2482"/>
              <a:ext cx="0" cy="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6" name="Line 184"/>
            <p:cNvSpPr>
              <a:spLocks noChangeShapeType="1"/>
            </p:cNvSpPr>
            <p:nvPr/>
          </p:nvSpPr>
          <p:spPr bwMode="auto">
            <a:xfrm flipV="1">
              <a:off x="800" y="2479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7" name="Line 185"/>
            <p:cNvSpPr>
              <a:spLocks noChangeShapeType="1"/>
            </p:cNvSpPr>
            <p:nvPr/>
          </p:nvSpPr>
          <p:spPr bwMode="auto">
            <a:xfrm flipV="1">
              <a:off x="802" y="2477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8" name="Line 186"/>
            <p:cNvSpPr>
              <a:spLocks noChangeShapeType="1"/>
            </p:cNvSpPr>
            <p:nvPr/>
          </p:nvSpPr>
          <p:spPr bwMode="auto">
            <a:xfrm flipV="1">
              <a:off x="802" y="2475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09" name="Line 187"/>
            <p:cNvSpPr>
              <a:spLocks noChangeShapeType="1"/>
            </p:cNvSpPr>
            <p:nvPr/>
          </p:nvSpPr>
          <p:spPr bwMode="auto">
            <a:xfrm>
              <a:off x="803" y="2475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0" name="Line 188"/>
            <p:cNvSpPr>
              <a:spLocks noChangeShapeType="1"/>
            </p:cNvSpPr>
            <p:nvPr/>
          </p:nvSpPr>
          <p:spPr bwMode="auto">
            <a:xfrm>
              <a:off x="422" y="3364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1" name="Line 189"/>
            <p:cNvSpPr>
              <a:spLocks noChangeShapeType="1"/>
            </p:cNvSpPr>
            <p:nvPr/>
          </p:nvSpPr>
          <p:spPr bwMode="auto">
            <a:xfrm>
              <a:off x="422" y="3364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2" name="Line 190"/>
            <p:cNvSpPr>
              <a:spLocks noChangeShapeType="1"/>
            </p:cNvSpPr>
            <p:nvPr/>
          </p:nvSpPr>
          <p:spPr bwMode="auto">
            <a:xfrm>
              <a:off x="422" y="3365"/>
              <a:ext cx="1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3" name="Line 191"/>
            <p:cNvSpPr>
              <a:spLocks noChangeShapeType="1"/>
            </p:cNvSpPr>
            <p:nvPr/>
          </p:nvSpPr>
          <p:spPr bwMode="auto">
            <a:xfrm>
              <a:off x="422" y="3368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4" name="Freeform 192"/>
            <p:cNvSpPr>
              <a:spLocks/>
            </p:cNvSpPr>
            <p:nvPr/>
          </p:nvSpPr>
          <p:spPr bwMode="auto">
            <a:xfrm>
              <a:off x="424" y="3371"/>
              <a:ext cx="0" cy="9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2 h 12"/>
                <a:gd name="T4" fmla="*/ 0 w 1"/>
                <a:gd name="T5" fmla="*/ 3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0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1" y="1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5" name="Line 193"/>
            <p:cNvSpPr>
              <a:spLocks noChangeShapeType="1"/>
            </p:cNvSpPr>
            <p:nvPr/>
          </p:nvSpPr>
          <p:spPr bwMode="auto">
            <a:xfrm>
              <a:off x="429" y="3397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6" name="Freeform 194"/>
            <p:cNvSpPr>
              <a:spLocks/>
            </p:cNvSpPr>
            <p:nvPr/>
          </p:nvSpPr>
          <p:spPr bwMode="auto">
            <a:xfrm>
              <a:off x="431" y="3400"/>
              <a:ext cx="3" cy="13"/>
            </a:xfrm>
            <a:custGeom>
              <a:avLst/>
              <a:gdLst>
                <a:gd name="T0" fmla="*/ 0 w 4"/>
                <a:gd name="T1" fmla="*/ 0 h 16"/>
                <a:gd name="T2" fmla="*/ 2 w 4"/>
                <a:gd name="T3" fmla="*/ 3 h 16"/>
                <a:gd name="T4" fmla="*/ 2 w 4"/>
                <a:gd name="T5" fmla="*/ 6 h 16"/>
                <a:gd name="T6" fmla="*/ 0 60000 65536"/>
                <a:gd name="T7" fmla="*/ 0 60000 65536"/>
                <a:gd name="T8" fmla="*/ 0 60000 65536"/>
                <a:gd name="T9" fmla="*/ 0 w 4"/>
                <a:gd name="T10" fmla="*/ 0 h 16"/>
                <a:gd name="T11" fmla="*/ 4 w 4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6">
                  <a:moveTo>
                    <a:pt x="0" y="0"/>
                  </a:moveTo>
                  <a:lnTo>
                    <a:pt x="3" y="9"/>
                  </a:lnTo>
                  <a:lnTo>
                    <a:pt x="4" y="1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7" name="Line 195"/>
            <p:cNvSpPr>
              <a:spLocks noChangeShapeType="1"/>
            </p:cNvSpPr>
            <p:nvPr/>
          </p:nvSpPr>
          <p:spPr bwMode="auto">
            <a:xfrm>
              <a:off x="441" y="3429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8" name="Freeform 196"/>
            <p:cNvSpPr>
              <a:spLocks/>
            </p:cNvSpPr>
            <p:nvPr/>
          </p:nvSpPr>
          <p:spPr bwMode="auto">
            <a:xfrm>
              <a:off x="441" y="3429"/>
              <a:ext cx="7" cy="15"/>
            </a:xfrm>
            <a:custGeom>
              <a:avLst/>
              <a:gdLst>
                <a:gd name="T0" fmla="*/ 0 w 9"/>
                <a:gd name="T1" fmla="*/ 0 h 18"/>
                <a:gd name="T2" fmla="*/ 2 w 9"/>
                <a:gd name="T3" fmla="*/ 4 h 18"/>
                <a:gd name="T4" fmla="*/ 2 w 9"/>
                <a:gd name="T5" fmla="*/ 7 h 18"/>
                <a:gd name="T6" fmla="*/ 0 60000 65536"/>
                <a:gd name="T7" fmla="*/ 0 60000 65536"/>
                <a:gd name="T8" fmla="*/ 0 60000 65536"/>
                <a:gd name="T9" fmla="*/ 0 w 9"/>
                <a:gd name="T10" fmla="*/ 0 h 18"/>
                <a:gd name="T11" fmla="*/ 9 w 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8">
                  <a:moveTo>
                    <a:pt x="0" y="0"/>
                  </a:moveTo>
                  <a:lnTo>
                    <a:pt x="5" y="9"/>
                  </a:lnTo>
                  <a:lnTo>
                    <a:pt x="9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19" name="Line 197"/>
            <p:cNvSpPr>
              <a:spLocks noChangeShapeType="1"/>
            </p:cNvSpPr>
            <p:nvPr/>
          </p:nvSpPr>
          <p:spPr bwMode="auto">
            <a:xfrm>
              <a:off x="456" y="3458"/>
              <a:ext cx="1" cy="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0" name="Freeform 198"/>
            <p:cNvSpPr>
              <a:spLocks/>
            </p:cNvSpPr>
            <p:nvPr/>
          </p:nvSpPr>
          <p:spPr bwMode="auto">
            <a:xfrm>
              <a:off x="457" y="3462"/>
              <a:ext cx="7" cy="11"/>
            </a:xfrm>
            <a:custGeom>
              <a:avLst/>
              <a:gdLst>
                <a:gd name="T0" fmla="*/ 0 w 9"/>
                <a:gd name="T1" fmla="*/ 0 h 15"/>
                <a:gd name="T2" fmla="*/ 2 w 9"/>
                <a:gd name="T3" fmla="*/ 2 h 15"/>
                <a:gd name="T4" fmla="*/ 2 w 9"/>
                <a:gd name="T5" fmla="*/ 3 h 15"/>
                <a:gd name="T6" fmla="*/ 0 60000 65536"/>
                <a:gd name="T7" fmla="*/ 0 60000 65536"/>
                <a:gd name="T8" fmla="*/ 0 60000 65536"/>
                <a:gd name="T9" fmla="*/ 0 w 9"/>
                <a:gd name="T10" fmla="*/ 0 h 15"/>
                <a:gd name="T11" fmla="*/ 9 w 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5">
                  <a:moveTo>
                    <a:pt x="0" y="0"/>
                  </a:moveTo>
                  <a:lnTo>
                    <a:pt x="8" y="10"/>
                  </a:lnTo>
                  <a:lnTo>
                    <a:pt x="9" y="1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1" name="Line 199"/>
            <p:cNvSpPr>
              <a:spLocks noChangeShapeType="1"/>
            </p:cNvSpPr>
            <p:nvPr/>
          </p:nvSpPr>
          <p:spPr bwMode="auto">
            <a:xfrm>
              <a:off x="474" y="3487"/>
              <a:ext cx="4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2" name="Freeform 200"/>
            <p:cNvSpPr>
              <a:spLocks/>
            </p:cNvSpPr>
            <p:nvPr/>
          </p:nvSpPr>
          <p:spPr bwMode="auto">
            <a:xfrm>
              <a:off x="478" y="3492"/>
              <a:ext cx="5" cy="10"/>
            </a:xfrm>
            <a:custGeom>
              <a:avLst/>
              <a:gdLst>
                <a:gd name="T0" fmla="*/ 0 w 7"/>
                <a:gd name="T1" fmla="*/ 0 h 12"/>
                <a:gd name="T2" fmla="*/ 1 w 7"/>
                <a:gd name="T3" fmla="*/ 3 h 12"/>
                <a:gd name="T4" fmla="*/ 1 w 7"/>
                <a:gd name="T5" fmla="*/ 5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0" y="0"/>
                  </a:moveTo>
                  <a:lnTo>
                    <a:pt x="4" y="7"/>
                  </a:lnTo>
                  <a:lnTo>
                    <a:pt x="7" y="1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3" name="Line 201"/>
            <p:cNvSpPr>
              <a:spLocks noChangeShapeType="1"/>
            </p:cNvSpPr>
            <p:nvPr/>
          </p:nvSpPr>
          <p:spPr bwMode="auto">
            <a:xfrm>
              <a:off x="492" y="3516"/>
              <a:ext cx="3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4" name="Freeform 202"/>
            <p:cNvSpPr>
              <a:spLocks/>
            </p:cNvSpPr>
            <p:nvPr/>
          </p:nvSpPr>
          <p:spPr bwMode="auto">
            <a:xfrm>
              <a:off x="495" y="3519"/>
              <a:ext cx="7" cy="11"/>
            </a:xfrm>
            <a:custGeom>
              <a:avLst/>
              <a:gdLst>
                <a:gd name="T0" fmla="*/ 0 w 9"/>
                <a:gd name="T1" fmla="*/ 0 h 14"/>
                <a:gd name="T2" fmla="*/ 2 w 9"/>
                <a:gd name="T3" fmla="*/ 3 h 14"/>
                <a:gd name="T4" fmla="*/ 2 w 9"/>
                <a:gd name="T5" fmla="*/ 5 h 14"/>
                <a:gd name="T6" fmla="*/ 0 60000 65536"/>
                <a:gd name="T7" fmla="*/ 0 60000 65536"/>
                <a:gd name="T8" fmla="*/ 0 60000 65536"/>
                <a:gd name="T9" fmla="*/ 0 w 9"/>
                <a:gd name="T10" fmla="*/ 0 h 14"/>
                <a:gd name="T11" fmla="*/ 9 w 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4">
                  <a:moveTo>
                    <a:pt x="0" y="0"/>
                  </a:moveTo>
                  <a:lnTo>
                    <a:pt x="6" y="9"/>
                  </a:lnTo>
                  <a:lnTo>
                    <a:pt x="9" y="1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5" name="Freeform 203"/>
            <p:cNvSpPr>
              <a:spLocks/>
            </p:cNvSpPr>
            <p:nvPr/>
          </p:nvSpPr>
          <p:spPr bwMode="auto">
            <a:xfrm>
              <a:off x="511" y="3544"/>
              <a:ext cx="11" cy="12"/>
            </a:xfrm>
            <a:custGeom>
              <a:avLst/>
              <a:gdLst>
                <a:gd name="T0" fmla="*/ 0 w 14"/>
                <a:gd name="T1" fmla="*/ 0 h 16"/>
                <a:gd name="T2" fmla="*/ 2 w 14"/>
                <a:gd name="T3" fmla="*/ 2 h 16"/>
                <a:gd name="T4" fmla="*/ 5 w 14"/>
                <a:gd name="T5" fmla="*/ 4 h 16"/>
                <a:gd name="T6" fmla="*/ 0 60000 65536"/>
                <a:gd name="T7" fmla="*/ 0 60000 65536"/>
                <a:gd name="T8" fmla="*/ 0 60000 65536"/>
                <a:gd name="T9" fmla="*/ 0 w 14"/>
                <a:gd name="T10" fmla="*/ 0 h 16"/>
                <a:gd name="T11" fmla="*/ 14 w 14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6">
                  <a:moveTo>
                    <a:pt x="0" y="0"/>
                  </a:moveTo>
                  <a:lnTo>
                    <a:pt x="6" y="7"/>
                  </a:lnTo>
                  <a:lnTo>
                    <a:pt x="14" y="1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6" name="Line 204"/>
            <p:cNvSpPr>
              <a:spLocks noChangeShapeType="1"/>
            </p:cNvSpPr>
            <p:nvPr/>
          </p:nvSpPr>
          <p:spPr bwMode="auto">
            <a:xfrm>
              <a:off x="532" y="3570"/>
              <a:ext cx="3" cy="5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7" name="Freeform 205"/>
            <p:cNvSpPr>
              <a:spLocks/>
            </p:cNvSpPr>
            <p:nvPr/>
          </p:nvSpPr>
          <p:spPr bwMode="auto">
            <a:xfrm>
              <a:off x="535" y="3575"/>
              <a:ext cx="6" cy="10"/>
            </a:xfrm>
            <a:custGeom>
              <a:avLst/>
              <a:gdLst>
                <a:gd name="T0" fmla="*/ 0 w 8"/>
                <a:gd name="T1" fmla="*/ 0 h 12"/>
                <a:gd name="T2" fmla="*/ 2 w 8"/>
                <a:gd name="T3" fmla="*/ 5 h 12"/>
                <a:gd name="T4" fmla="*/ 2 w 8"/>
                <a:gd name="T5" fmla="*/ 5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1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8" name="Freeform 206"/>
            <p:cNvSpPr>
              <a:spLocks/>
            </p:cNvSpPr>
            <p:nvPr/>
          </p:nvSpPr>
          <p:spPr bwMode="auto">
            <a:xfrm>
              <a:off x="550" y="3599"/>
              <a:ext cx="10" cy="14"/>
            </a:xfrm>
            <a:custGeom>
              <a:avLst/>
              <a:gdLst>
                <a:gd name="T0" fmla="*/ 0 w 12"/>
                <a:gd name="T1" fmla="*/ 0 h 18"/>
                <a:gd name="T2" fmla="*/ 3 w 12"/>
                <a:gd name="T3" fmla="*/ 2 h 18"/>
                <a:gd name="T4" fmla="*/ 5 w 12"/>
                <a:gd name="T5" fmla="*/ 5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0"/>
                  </a:moveTo>
                  <a:lnTo>
                    <a:pt x="4" y="6"/>
                  </a:lnTo>
                  <a:lnTo>
                    <a:pt x="12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29" name="Freeform 207"/>
            <p:cNvSpPr>
              <a:spLocks/>
            </p:cNvSpPr>
            <p:nvPr/>
          </p:nvSpPr>
          <p:spPr bwMode="auto">
            <a:xfrm>
              <a:off x="569" y="3627"/>
              <a:ext cx="10" cy="14"/>
            </a:xfrm>
            <a:custGeom>
              <a:avLst/>
              <a:gdLst>
                <a:gd name="T0" fmla="*/ 0 w 12"/>
                <a:gd name="T1" fmla="*/ 0 h 18"/>
                <a:gd name="T2" fmla="*/ 3 w 12"/>
                <a:gd name="T3" fmla="*/ 2 h 18"/>
                <a:gd name="T4" fmla="*/ 5 w 12"/>
                <a:gd name="T5" fmla="*/ 5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0"/>
                  </a:moveTo>
                  <a:lnTo>
                    <a:pt x="6" y="8"/>
                  </a:lnTo>
                  <a:lnTo>
                    <a:pt x="12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0" name="Freeform 208"/>
            <p:cNvSpPr>
              <a:spLocks/>
            </p:cNvSpPr>
            <p:nvPr/>
          </p:nvSpPr>
          <p:spPr bwMode="auto">
            <a:xfrm>
              <a:off x="588" y="3655"/>
              <a:ext cx="9" cy="14"/>
            </a:xfrm>
            <a:custGeom>
              <a:avLst/>
              <a:gdLst>
                <a:gd name="T0" fmla="*/ 0 w 12"/>
                <a:gd name="T1" fmla="*/ 0 h 18"/>
                <a:gd name="T2" fmla="*/ 2 w 12"/>
                <a:gd name="T3" fmla="*/ 3 h 18"/>
                <a:gd name="T4" fmla="*/ 3 w 12"/>
                <a:gd name="T5" fmla="*/ 5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0"/>
                  </a:moveTo>
                  <a:lnTo>
                    <a:pt x="7" y="11"/>
                  </a:lnTo>
                  <a:lnTo>
                    <a:pt x="12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1" name="Line 209"/>
            <p:cNvSpPr>
              <a:spLocks noChangeShapeType="1"/>
            </p:cNvSpPr>
            <p:nvPr/>
          </p:nvSpPr>
          <p:spPr bwMode="auto">
            <a:xfrm>
              <a:off x="607" y="3683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2" name="Freeform 210"/>
            <p:cNvSpPr>
              <a:spLocks/>
            </p:cNvSpPr>
            <p:nvPr/>
          </p:nvSpPr>
          <p:spPr bwMode="auto">
            <a:xfrm>
              <a:off x="607" y="3683"/>
              <a:ext cx="9" cy="14"/>
            </a:xfrm>
            <a:custGeom>
              <a:avLst/>
              <a:gdLst>
                <a:gd name="T0" fmla="*/ 0 w 12"/>
                <a:gd name="T1" fmla="*/ 0 h 18"/>
                <a:gd name="T2" fmla="*/ 2 w 12"/>
                <a:gd name="T3" fmla="*/ 4 h 18"/>
                <a:gd name="T4" fmla="*/ 3 w 12"/>
                <a:gd name="T5" fmla="*/ 5 h 18"/>
                <a:gd name="T6" fmla="*/ 0 60000 65536"/>
                <a:gd name="T7" fmla="*/ 0 60000 65536"/>
                <a:gd name="T8" fmla="*/ 0 60000 65536"/>
                <a:gd name="T9" fmla="*/ 0 w 12"/>
                <a:gd name="T10" fmla="*/ 0 h 18"/>
                <a:gd name="T11" fmla="*/ 12 w 1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8">
                  <a:moveTo>
                    <a:pt x="0" y="0"/>
                  </a:moveTo>
                  <a:lnTo>
                    <a:pt x="9" y="14"/>
                  </a:lnTo>
                  <a:lnTo>
                    <a:pt x="12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3" name="Line 211"/>
            <p:cNvSpPr>
              <a:spLocks noChangeShapeType="1"/>
            </p:cNvSpPr>
            <p:nvPr/>
          </p:nvSpPr>
          <p:spPr bwMode="auto">
            <a:xfrm>
              <a:off x="626" y="3712"/>
              <a:ext cx="0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4" name="Freeform 212"/>
            <p:cNvSpPr>
              <a:spLocks/>
            </p:cNvSpPr>
            <p:nvPr/>
          </p:nvSpPr>
          <p:spPr bwMode="auto">
            <a:xfrm>
              <a:off x="626" y="3714"/>
              <a:ext cx="8" cy="12"/>
            </a:xfrm>
            <a:custGeom>
              <a:avLst/>
              <a:gdLst>
                <a:gd name="T0" fmla="*/ 0 w 9"/>
                <a:gd name="T1" fmla="*/ 0 h 15"/>
                <a:gd name="T2" fmla="*/ 4 w 9"/>
                <a:gd name="T3" fmla="*/ 4 h 15"/>
                <a:gd name="T4" fmla="*/ 4 w 9"/>
                <a:gd name="T5" fmla="*/ 5 h 15"/>
                <a:gd name="T6" fmla="*/ 0 60000 65536"/>
                <a:gd name="T7" fmla="*/ 0 60000 65536"/>
                <a:gd name="T8" fmla="*/ 0 60000 65536"/>
                <a:gd name="T9" fmla="*/ 0 w 9"/>
                <a:gd name="T10" fmla="*/ 0 h 15"/>
                <a:gd name="T11" fmla="*/ 9 w 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5">
                  <a:moveTo>
                    <a:pt x="0" y="0"/>
                  </a:moveTo>
                  <a:lnTo>
                    <a:pt x="8" y="12"/>
                  </a:lnTo>
                  <a:lnTo>
                    <a:pt x="9" y="1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5" name="Line 213"/>
            <p:cNvSpPr>
              <a:spLocks noChangeShapeType="1"/>
            </p:cNvSpPr>
            <p:nvPr/>
          </p:nvSpPr>
          <p:spPr bwMode="auto">
            <a:xfrm>
              <a:off x="643" y="3741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6" name="Freeform 214"/>
            <p:cNvSpPr>
              <a:spLocks/>
            </p:cNvSpPr>
            <p:nvPr/>
          </p:nvSpPr>
          <p:spPr bwMode="auto">
            <a:xfrm>
              <a:off x="644" y="3742"/>
              <a:ext cx="8" cy="13"/>
            </a:xfrm>
            <a:custGeom>
              <a:avLst/>
              <a:gdLst>
                <a:gd name="T0" fmla="*/ 0 w 9"/>
                <a:gd name="T1" fmla="*/ 0 h 17"/>
                <a:gd name="T2" fmla="*/ 4 w 9"/>
                <a:gd name="T3" fmla="*/ 3 h 17"/>
                <a:gd name="T4" fmla="*/ 4 w 9"/>
                <a:gd name="T5" fmla="*/ 5 h 17"/>
                <a:gd name="T6" fmla="*/ 0 60000 65536"/>
                <a:gd name="T7" fmla="*/ 0 60000 65536"/>
                <a:gd name="T8" fmla="*/ 0 60000 65536"/>
                <a:gd name="T9" fmla="*/ 0 w 9"/>
                <a:gd name="T10" fmla="*/ 0 h 17"/>
                <a:gd name="T11" fmla="*/ 9 w 9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7">
                  <a:moveTo>
                    <a:pt x="0" y="0"/>
                  </a:moveTo>
                  <a:lnTo>
                    <a:pt x="7" y="12"/>
                  </a:lnTo>
                  <a:lnTo>
                    <a:pt x="9" y="17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7" name="Line 215"/>
            <p:cNvSpPr>
              <a:spLocks noChangeShapeType="1"/>
            </p:cNvSpPr>
            <p:nvPr/>
          </p:nvSpPr>
          <p:spPr bwMode="auto">
            <a:xfrm>
              <a:off x="661" y="3770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8" name="Freeform 216"/>
            <p:cNvSpPr>
              <a:spLocks/>
            </p:cNvSpPr>
            <p:nvPr/>
          </p:nvSpPr>
          <p:spPr bwMode="auto">
            <a:xfrm>
              <a:off x="661" y="3770"/>
              <a:ext cx="8" cy="14"/>
            </a:xfrm>
            <a:custGeom>
              <a:avLst/>
              <a:gdLst>
                <a:gd name="T0" fmla="*/ 0 w 10"/>
                <a:gd name="T1" fmla="*/ 0 h 18"/>
                <a:gd name="T2" fmla="*/ 2 w 10"/>
                <a:gd name="T3" fmla="*/ 3 h 18"/>
                <a:gd name="T4" fmla="*/ 3 w 10"/>
                <a:gd name="T5" fmla="*/ 5 h 18"/>
                <a:gd name="T6" fmla="*/ 0 60000 65536"/>
                <a:gd name="T7" fmla="*/ 0 60000 65536"/>
                <a:gd name="T8" fmla="*/ 0 60000 65536"/>
                <a:gd name="T9" fmla="*/ 0 w 10"/>
                <a:gd name="T10" fmla="*/ 0 h 18"/>
                <a:gd name="T11" fmla="*/ 10 w 1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8">
                  <a:moveTo>
                    <a:pt x="0" y="0"/>
                  </a:moveTo>
                  <a:lnTo>
                    <a:pt x="6" y="12"/>
                  </a:lnTo>
                  <a:lnTo>
                    <a:pt x="10" y="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39" name="Freeform 217"/>
            <p:cNvSpPr>
              <a:spLocks/>
            </p:cNvSpPr>
            <p:nvPr/>
          </p:nvSpPr>
          <p:spPr bwMode="auto">
            <a:xfrm>
              <a:off x="677" y="3799"/>
              <a:ext cx="8" cy="15"/>
            </a:xfrm>
            <a:custGeom>
              <a:avLst/>
              <a:gdLst>
                <a:gd name="T0" fmla="*/ 0 w 10"/>
                <a:gd name="T1" fmla="*/ 0 h 20"/>
                <a:gd name="T2" fmla="*/ 2 w 10"/>
                <a:gd name="T3" fmla="*/ 2 h 20"/>
                <a:gd name="T4" fmla="*/ 3 w 10"/>
                <a:gd name="T5" fmla="*/ 4 h 20"/>
                <a:gd name="T6" fmla="*/ 0 60000 65536"/>
                <a:gd name="T7" fmla="*/ 0 60000 65536"/>
                <a:gd name="T8" fmla="*/ 0 60000 65536"/>
                <a:gd name="T9" fmla="*/ 0 w 10"/>
                <a:gd name="T10" fmla="*/ 0 h 20"/>
                <a:gd name="T11" fmla="*/ 10 w 10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0">
                  <a:moveTo>
                    <a:pt x="0" y="0"/>
                  </a:moveTo>
                  <a:lnTo>
                    <a:pt x="4" y="11"/>
                  </a:lnTo>
                  <a:lnTo>
                    <a:pt x="10" y="2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0" name="Freeform 218"/>
            <p:cNvSpPr>
              <a:spLocks/>
            </p:cNvSpPr>
            <p:nvPr/>
          </p:nvSpPr>
          <p:spPr bwMode="auto">
            <a:xfrm>
              <a:off x="692" y="3829"/>
              <a:ext cx="7" cy="16"/>
            </a:xfrm>
            <a:custGeom>
              <a:avLst/>
              <a:gdLst>
                <a:gd name="T0" fmla="*/ 0 w 9"/>
                <a:gd name="T1" fmla="*/ 0 h 20"/>
                <a:gd name="T2" fmla="*/ 2 w 9"/>
                <a:gd name="T3" fmla="*/ 2 h 20"/>
                <a:gd name="T4" fmla="*/ 2 w 9"/>
                <a:gd name="T5" fmla="*/ 6 h 20"/>
                <a:gd name="T6" fmla="*/ 0 60000 65536"/>
                <a:gd name="T7" fmla="*/ 0 60000 65536"/>
                <a:gd name="T8" fmla="*/ 0 60000 65536"/>
                <a:gd name="T9" fmla="*/ 0 w 9"/>
                <a:gd name="T10" fmla="*/ 0 h 20"/>
                <a:gd name="T11" fmla="*/ 9 w 9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0">
                  <a:moveTo>
                    <a:pt x="0" y="0"/>
                  </a:moveTo>
                  <a:lnTo>
                    <a:pt x="3" y="8"/>
                  </a:lnTo>
                  <a:lnTo>
                    <a:pt x="9" y="2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1" name="Line 219"/>
            <p:cNvSpPr>
              <a:spLocks noChangeShapeType="1"/>
            </p:cNvSpPr>
            <p:nvPr/>
          </p:nvSpPr>
          <p:spPr bwMode="auto">
            <a:xfrm>
              <a:off x="706" y="3860"/>
              <a:ext cx="3" cy="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2" name="Freeform 220"/>
            <p:cNvSpPr>
              <a:spLocks/>
            </p:cNvSpPr>
            <p:nvPr/>
          </p:nvSpPr>
          <p:spPr bwMode="auto">
            <a:xfrm>
              <a:off x="709" y="3864"/>
              <a:ext cx="4" cy="11"/>
            </a:xfrm>
            <a:custGeom>
              <a:avLst/>
              <a:gdLst>
                <a:gd name="T0" fmla="*/ 0 w 6"/>
                <a:gd name="T1" fmla="*/ 0 h 14"/>
                <a:gd name="T2" fmla="*/ 1 w 6"/>
                <a:gd name="T3" fmla="*/ 4 h 14"/>
                <a:gd name="T4" fmla="*/ 1 w 6"/>
                <a:gd name="T5" fmla="*/ 5 h 14"/>
                <a:gd name="T6" fmla="*/ 0 60000 65536"/>
                <a:gd name="T7" fmla="*/ 0 60000 65536"/>
                <a:gd name="T8" fmla="*/ 0 60000 65536"/>
                <a:gd name="T9" fmla="*/ 0 w 6"/>
                <a:gd name="T10" fmla="*/ 0 h 14"/>
                <a:gd name="T11" fmla="*/ 6 w 6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4">
                  <a:moveTo>
                    <a:pt x="0" y="0"/>
                  </a:moveTo>
                  <a:lnTo>
                    <a:pt x="6" y="12"/>
                  </a:lnTo>
                  <a:lnTo>
                    <a:pt x="6" y="1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3" name="Freeform 221"/>
            <p:cNvSpPr>
              <a:spLocks/>
            </p:cNvSpPr>
            <p:nvPr/>
          </p:nvSpPr>
          <p:spPr bwMode="auto">
            <a:xfrm>
              <a:off x="720" y="3890"/>
              <a:ext cx="7" cy="17"/>
            </a:xfrm>
            <a:custGeom>
              <a:avLst/>
              <a:gdLst>
                <a:gd name="T0" fmla="*/ 0 w 8"/>
                <a:gd name="T1" fmla="*/ 0 h 21"/>
                <a:gd name="T2" fmla="*/ 2 w 8"/>
                <a:gd name="T3" fmla="*/ 2 h 21"/>
                <a:gd name="T4" fmla="*/ 4 w 8"/>
                <a:gd name="T5" fmla="*/ 7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0" y="0"/>
                  </a:moveTo>
                  <a:lnTo>
                    <a:pt x="2" y="8"/>
                  </a:lnTo>
                  <a:lnTo>
                    <a:pt x="8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4" name="Freeform 222"/>
            <p:cNvSpPr>
              <a:spLocks/>
            </p:cNvSpPr>
            <p:nvPr/>
          </p:nvSpPr>
          <p:spPr bwMode="auto">
            <a:xfrm>
              <a:off x="732" y="3922"/>
              <a:ext cx="6" cy="17"/>
            </a:xfrm>
            <a:custGeom>
              <a:avLst/>
              <a:gdLst>
                <a:gd name="T0" fmla="*/ 0 w 8"/>
                <a:gd name="T1" fmla="*/ 0 h 21"/>
                <a:gd name="T2" fmla="*/ 2 w 8"/>
                <a:gd name="T3" fmla="*/ 4 h 21"/>
                <a:gd name="T4" fmla="*/ 2 w 8"/>
                <a:gd name="T5" fmla="*/ 7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0" y="0"/>
                  </a:moveTo>
                  <a:lnTo>
                    <a:pt x="5" y="12"/>
                  </a:lnTo>
                  <a:lnTo>
                    <a:pt x="8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5" name="Freeform 223"/>
            <p:cNvSpPr>
              <a:spLocks/>
            </p:cNvSpPr>
            <p:nvPr/>
          </p:nvSpPr>
          <p:spPr bwMode="auto">
            <a:xfrm>
              <a:off x="744" y="3954"/>
              <a:ext cx="6" cy="16"/>
            </a:xfrm>
            <a:custGeom>
              <a:avLst/>
              <a:gdLst>
                <a:gd name="T0" fmla="*/ 0 w 8"/>
                <a:gd name="T1" fmla="*/ 0 h 21"/>
                <a:gd name="T2" fmla="*/ 2 w 8"/>
                <a:gd name="T3" fmla="*/ 2 h 21"/>
                <a:gd name="T4" fmla="*/ 2 w 8"/>
                <a:gd name="T5" fmla="*/ 5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0" y="0"/>
                  </a:moveTo>
                  <a:lnTo>
                    <a:pt x="3" y="5"/>
                  </a:lnTo>
                  <a:lnTo>
                    <a:pt x="8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6" name="Freeform 224"/>
            <p:cNvSpPr>
              <a:spLocks/>
            </p:cNvSpPr>
            <p:nvPr/>
          </p:nvSpPr>
          <p:spPr bwMode="auto">
            <a:xfrm>
              <a:off x="756" y="3986"/>
              <a:ext cx="6" cy="16"/>
            </a:xfrm>
            <a:custGeom>
              <a:avLst/>
              <a:gdLst>
                <a:gd name="T0" fmla="*/ 0 w 8"/>
                <a:gd name="T1" fmla="*/ 0 h 21"/>
                <a:gd name="T2" fmla="*/ 2 w 8"/>
                <a:gd name="T3" fmla="*/ 5 h 21"/>
                <a:gd name="T4" fmla="*/ 2 w 8"/>
                <a:gd name="T5" fmla="*/ 5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0" y="0"/>
                  </a:moveTo>
                  <a:lnTo>
                    <a:pt x="6" y="18"/>
                  </a:lnTo>
                  <a:lnTo>
                    <a:pt x="8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7" name="Freeform 225"/>
            <p:cNvSpPr>
              <a:spLocks/>
            </p:cNvSpPr>
            <p:nvPr/>
          </p:nvSpPr>
          <p:spPr bwMode="auto">
            <a:xfrm>
              <a:off x="767" y="4017"/>
              <a:ext cx="5" cy="17"/>
            </a:xfrm>
            <a:custGeom>
              <a:avLst/>
              <a:gdLst>
                <a:gd name="T0" fmla="*/ 0 w 6"/>
                <a:gd name="T1" fmla="*/ 0 h 21"/>
                <a:gd name="T2" fmla="*/ 3 w 6"/>
                <a:gd name="T3" fmla="*/ 5 h 21"/>
                <a:gd name="T4" fmla="*/ 3 w 6"/>
                <a:gd name="T5" fmla="*/ 7 h 21"/>
                <a:gd name="T6" fmla="*/ 0 60000 65536"/>
                <a:gd name="T7" fmla="*/ 0 60000 65536"/>
                <a:gd name="T8" fmla="*/ 0 60000 65536"/>
                <a:gd name="T9" fmla="*/ 0 w 6"/>
                <a:gd name="T10" fmla="*/ 0 h 21"/>
                <a:gd name="T11" fmla="*/ 6 w 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1">
                  <a:moveTo>
                    <a:pt x="0" y="0"/>
                  </a:moveTo>
                  <a:lnTo>
                    <a:pt x="3" y="14"/>
                  </a:lnTo>
                  <a:lnTo>
                    <a:pt x="6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8" name="Freeform 226"/>
            <p:cNvSpPr>
              <a:spLocks/>
            </p:cNvSpPr>
            <p:nvPr/>
          </p:nvSpPr>
          <p:spPr bwMode="auto">
            <a:xfrm>
              <a:off x="778" y="4050"/>
              <a:ext cx="5" cy="16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2 h 20"/>
                <a:gd name="T4" fmla="*/ 3 w 6"/>
                <a:gd name="T5" fmla="*/ 6 h 20"/>
                <a:gd name="T6" fmla="*/ 0 60000 65536"/>
                <a:gd name="T7" fmla="*/ 0 60000 65536"/>
                <a:gd name="T8" fmla="*/ 0 60000 65536"/>
                <a:gd name="T9" fmla="*/ 0 w 6"/>
                <a:gd name="T10" fmla="*/ 0 h 20"/>
                <a:gd name="T11" fmla="*/ 6 w 6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0">
                  <a:moveTo>
                    <a:pt x="0" y="0"/>
                  </a:moveTo>
                  <a:lnTo>
                    <a:pt x="1" y="6"/>
                  </a:lnTo>
                  <a:lnTo>
                    <a:pt x="6" y="2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49" name="Freeform 227"/>
            <p:cNvSpPr>
              <a:spLocks/>
            </p:cNvSpPr>
            <p:nvPr/>
          </p:nvSpPr>
          <p:spPr bwMode="auto">
            <a:xfrm>
              <a:off x="789" y="4082"/>
              <a:ext cx="4" cy="17"/>
            </a:xfrm>
            <a:custGeom>
              <a:avLst/>
              <a:gdLst>
                <a:gd name="T0" fmla="*/ 0 w 6"/>
                <a:gd name="T1" fmla="*/ 0 h 21"/>
                <a:gd name="T2" fmla="*/ 1 w 6"/>
                <a:gd name="T3" fmla="*/ 3 h 21"/>
                <a:gd name="T4" fmla="*/ 1 w 6"/>
                <a:gd name="T5" fmla="*/ 7 h 21"/>
                <a:gd name="T6" fmla="*/ 0 60000 65536"/>
                <a:gd name="T7" fmla="*/ 0 60000 65536"/>
                <a:gd name="T8" fmla="*/ 0 60000 65536"/>
                <a:gd name="T9" fmla="*/ 0 w 6"/>
                <a:gd name="T10" fmla="*/ 0 h 21"/>
                <a:gd name="T11" fmla="*/ 6 w 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1">
                  <a:moveTo>
                    <a:pt x="0" y="0"/>
                  </a:moveTo>
                  <a:lnTo>
                    <a:pt x="3" y="10"/>
                  </a:lnTo>
                  <a:lnTo>
                    <a:pt x="6" y="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0" name="Line 228"/>
            <p:cNvSpPr>
              <a:spLocks noChangeShapeType="1"/>
            </p:cNvSpPr>
            <p:nvPr/>
          </p:nvSpPr>
          <p:spPr bwMode="auto">
            <a:xfrm>
              <a:off x="800" y="4114"/>
              <a:ext cx="0" cy="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1" name="Line 229"/>
            <p:cNvSpPr>
              <a:spLocks noChangeShapeType="1"/>
            </p:cNvSpPr>
            <p:nvPr/>
          </p:nvSpPr>
          <p:spPr bwMode="auto">
            <a:xfrm>
              <a:off x="800" y="4118"/>
              <a:ext cx="2" cy="3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2" name="Line 230"/>
            <p:cNvSpPr>
              <a:spLocks noChangeShapeType="1"/>
            </p:cNvSpPr>
            <p:nvPr/>
          </p:nvSpPr>
          <p:spPr bwMode="auto">
            <a:xfrm>
              <a:off x="802" y="4121"/>
              <a:ext cx="1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3" name="Line 231"/>
            <p:cNvSpPr>
              <a:spLocks noChangeShapeType="1"/>
            </p:cNvSpPr>
            <p:nvPr/>
          </p:nvSpPr>
          <p:spPr bwMode="auto">
            <a:xfrm>
              <a:off x="802" y="4123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4" name="Line 232"/>
            <p:cNvSpPr>
              <a:spLocks noChangeShapeType="1"/>
            </p:cNvSpPr>
            <p:nvPr/>
          </p:nvSpPr>
          <p:spPr bwMode="auto">
            <a:xfrm>
              <a:off x="803" y="4124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5" name="Freeform 233"/>
            <p:cNvSpPr>
              <a:spLocks/>
            </p:cNvSpPr>
            <p:nvPr/>
          </p:nvSpPr>
          <p:spPr bwMode="auto">
            <a:xfrm>
              <a:off x="803" y="3364"/>
              <a:ext cx="381" cy="761"/>
            </a:xfrm>
            <a:custGeom>
              <a:avLst/>
              <a:gdLst>
                <a:gd name="T0" fmla="*/ 143 w 486"/>
                <a:gd name="T1" fmla="*/ 0 h 972"/>
                <a:gd name="T2" fmla="*/ 143 w 486"/>
                <a:gd name="T3" fmla="*/ 2 h 972"/>
                <a:gd name="T4" fmla="*/ 143 w 486"/>
                <a:gd name="T5" fmla="*/ 4 h 972"/>
                <a:gd name="T6" fmla="*/ 142 w 486"/>
                <a:gd name="T7" fmla="*/ 9 h 972"/>
                <a:gd name="T8" fmla="*/ 141 w 486"/>
                <a:gd name="T9" fmla="*/ 14 h 972"/>
                <a:gd name="T10" fmla="*/ 139 w 486"/>
                <a:gd name="T11" fmla="*/ 19 h 972"/>
                <a:gd name="T12" fmla="*/ 137 w 486"/>
                <a:gd name="T13" fmla="*/ 25 h 972"/>
                <a:gd name="T14" fmla="*/ 134 w 486"/>
                <a:gd name="T15" fmla="*/ 30 h 972"/>
                <a:gd name="T16" fmla="*/ 130 w 486"/>
                <a:gd name="T17" fmla="*/ 37 h 972"/>
                <a:gd name="T18" fmla="*/ 126 w 486"/>
                <a:gd name="T19" fmla="*/ 44 h 972"/>
                <a:gd name="T20" fmla="*/ 124 w 486"/>
                <a:gd name="T21" fmla="*/ 48 h 972"/>
                <a:gd name="T22" fmla="*/ 120 w 486"/>
                <a:gd name="T23" fmla="*/ 52 h 972"/>
                <a:gd name="T24" fmla="*/ 116 w 486"/>
                <a:gd name="T25" fmla="*/ 58 h 972"/>
                <a:gd name="T26" fmla="*/ 112 w 486"/>
                <a:gd name="T27" fmla="*/ 63 h 972"/>
                <a:gd name="T28" fmla="*/ 108 w 486"/>
                <a:gd name="T29" fmla="*/ 70 h 972"/>
                <a:gd name="T30" fmla="*/ 103 w 486"/>
                <a:gd name="T31" fmla="*/ 77 h 972"/>
                <a:gd name="T32" fmla="*/ 99 w 486"/>
                <a:gd name="T33" fmla="*/ 83 h 972"/>
                <a:gd name="T34" fmla="*/ 94 w 486"/>
                <a:gd name="T35" fmla="*/ 90 h 972"/>
                <a:gd name="T36" fmla="*/ 89 w 486"/>
                <a:gd name="T37" fmla="*/ 98 h 972"/>
                <a:gd name="T38" fmla="*/ 84 w 486"/>
                <a:gd name="T39" fmla="*/ 105 h 972"/>
                <a:gd name="T40" fmla="*/ 79 w 486"/>
                <a:gd name="T41" fmla="*/ 113 h 972"/>
                <a:gd name="T42" fmla="*/ 74 w 486"/>
                <a:gd name="T43" fmla="*/ 120 h 972"/>
                <a:gd name="T44" fmla="*/ 69 w 486"/>
                <a:gd name="T45" fmla="*/ 128 h 972"/>
                <a:gd name="T46" fmla="*/ 64 w 486"/>
                <a:gd name="T47" fmla="*/ 135 h 972"/>
                <a:gd name="T48" fmla="*/ 60 w 486"/>
                <a:gd name="T49" fmla="*/ 142 h 972"/>
                <a:gd name="T50" fmla="*/ 56 w 486"/>
                <a:gd name="T51" fmla="*/ 149 h 972"/>
                <a:gd name="T52" fmla="*/ 52 w 486"/>
                <a:gd name="T53" fmla="*/ 157 h 972"/>
                <a:gd name="T54" fmla="*/ 48 w 486"/>
                <a:gd name="T55" fmla="*/ 163 h 972"/>
                <a:gd name="T56" fmla="*/ 44 w 486"/>
                <a:gd name="T57" fmla="*/ 171 h 972"/>
                <a:gd name="T58" fmla="*/ 41 w 486"/>
                <a:gd name="T59" fmla="*/ 177 h 972"/>
                <a:gd name="T60" fmla="*/ 38 w 486"/>
                <a:gd name="T61" fmla="*/ 185 h 972"/>
                <a:gd name="T62" fmla="*/ 34 w 486"/>
                <a:gd name="T63" fmla="*/ 191 h 972"/>
                <a:gd name="T64" fmla="*/ 30 w 486"/>
                <a:gd name="T65" fmla="*/ 200 h 972"/>
                <a:gd name="T66" fmla="*/ 27 w 486"/>
                <a:gd name="T67" fmla="*/ 209 h 972"/>
                <a:gd name="T68" fmla="*/ 24 w 486"/>
                <a:gd name="T69" fmla="*/ 218 h 972"/>
                <a:gd name="T70" fmla="*/ 20 w 486"/>
                <a:gd name="T71" fmla="*/ 229 h 972"/>
                <a:gd name="T72" fmla="*/ 16 w 486"/>
                <a:gd name="T73" fmla="*/ 239 h 972"/>
                <a:gd name="T74" fmla="*/ 13 w 486"/>
                <a:gd name="T75" fmla="*/ 250 h 972"/>
                <a:gd name="T76" fmla="*/ 9 w 486"/>
                <a:gd name="T77" fmla="*/ 260 h 972"/>
                <a:gd name="T78" fmla="*/ 5 w 486"/>
                <a:gd name="T79" fmla="*/ 269 h 972"/>
                <a:gd name="T80" fmla="*/ 3 w 486"/>
                <a:gd name="T81" fmla="*/ 276 h 972"/>
                <a:gd name="T82" fmla="*/ 2 w 486"/>
                <a:gd name="T83" fmla="*/ 281 h 972"/>
                <a:gd name="T84" fmla="*/ 2 w 486"/>
                <a:gd name="T85" fmla="*/ 283 h 972"/>
                <a:gd name="T86" fmla="*/ 0 w 486"/>
                <a:gd name="T87" fmla="*/ 286 h 9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6"/>
                <a:gd name="T133" fmla="*/ 0 h 972"/>
                <a:gd name="T134" fmla="*/ 486 w 486"/>
                <a:gd name="T135" fmla="*/ 972 h 9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6" h="972">
                  <a:moveTo>
                    <a:pt x="486" y="0"/>
                  </a:moveTo>
                  <a:lnTo>
                    <a:pt x="486" y="0"/>
                  </a:lnTo>
                  <a:lnTo>
                    <a:pt x="486" y="2"/>
                  </a:lnTo>
                  <a:lnTo>
                    <a:pt x="485" y="5"/>
                  </a:lnTo>
                  <a:lnTo>
                    <a:pt x="485" y="9"/>
                  </a:lnTo>
                  <a:lnTo>
                    <a:pt x="483" y="15"/>
                  </a:lnTo>
                  <a:lnTo>
                    <a:pt x="482" y="21"/>
                  </a:lnTo>
                  <a:lnTo>
                    <a:pt x="480" y="29"/>
                  </a:lnTo>
                  <a:lnTo>
                    <a:pt x="477" y="38"/>
                  </a:lnTo>
                  <a:lnTo>
                    <a:pt x="476" y="47"/>
                  </a:lnTo>
                  <a:lnTo>
                    <a:pt x="473" y="56"/>
                  </a:lnTo>
                  <a:lnTo>
                    <a:pt x="470" y="65"/>
                  </a:lnTo>
                  <a:lnTo>
                    <a:pt x="465" y="74"/>
                  </a:lnTo>
                  <a:lnTo>
                    <a:pt x="462" y="84"/>
                  </a:lnTo>
                  <a:lnTo>
                    <a:pt x="458" y="93"/>
                  </a:lnTo>
                  <a:lnTo>
                    <a:pt x="452" y="102"/>
                  </a:lnTo>
                  <a:lnTo>
                    <a:pt x="447" y="113"/>
                  </a:lnTo>
                  <a:lnTo>
                    <a:pt x="440" y="125"/>
                  </a:lnTo>
                  <a:lnTo>
                    <a:pt x="432" y="135"/>
                  </a:lnTo>
                  <a:lnTo>
                    <a:pt x="425" y="149"/>
                  </a:lnTo>
                  <a:lnTo>
                    <a:pt x="420" y="156"/>
                  </a:lnTo>
                  <a:lnTo>
                    <a:pt x="416" y="164"/>
                  </a:lnTo>
                  <a:lnTo>
                    <a:pt x="410" y="171"/>
                  </a:lnTo>
                  <a:lnTo>
                    <a:pt x="405" y="180"/>
                  </a:lnTo>
                  <a:lnTo>
                    <a:pt x="399" y="189"/>
                  </a:lnTo>
                  <a:lnTo>
                    <a:pt x="393" y="198"/>
                  </a:lnTo>
                  <a:lnTo>
                    <a:pt x="386" y="207"/>
                  </a:lnTo>
                  <a:lnTo>
                    <a:pt x="380" y="216"/>
                  </a:lnTo>
                  <a:lnTo>
                    <a:pt x="372" y="227"/>
                  </a:lnTo>
                  <a:lnTo>
                    <a:pt x="365" y="237"/>
                  </a:lnTo>
                  <a:lnTo>
                    <a:pt x="359" y="248"/>
                  </a:lnTo>
                  <a:lnTo>
                    <a:pt x="350" y="260"/>
                  </a:lnTo>
                  <a:lnTo>
                    <a:pt x="342" y="270"/>
                  </a:lnTo>
                  <a:lnTo>
                    <a:pt x="335" y="282"/>
                  </a:lnTo>
                  <a:lnTo>
                    <a:pt x="326" y="294"/>
                  </a:lnTo>
                  <a:lnTo>
                    <a:pt x="318" y="306"/>
                  </a:lnTo>
                  <a:lnTo>
                    <a:pt x="309" y="318"/>
                  </a:lnTo>
                  <a:lnTo>
                    <a:pt x="300" y="332"/>
                  </a:lnTo>
                  <a:lnTo>
                    <a:pt x="293" y="344"/>
                  </a:lnTo>
                  <a:lnTo>
                    <a:pt x="284" y="357"/>
                  </a:lnTo>
                  <a:lnTo>
                    <a:pt x="275" y="369"/>
                  </a:lnTo>
                  <a:lnTo>
                    <a:pt x="267" y="383"/>
                  </a:lnTo>
                  <a:lnTo>
                    <a:pt x="258" y="396"/>
                  </a:lnTo>
                  <a:lnTo>
                    <a:pt x="249" y="408"/>
                  </a:lnTo>
                  <a:lnTo>
                    <a:pt x="242" y="422"/>
                  </a:lnTo>
                  <a:lnTo>
                    <a:pt x="233" y="434"/>
                  </a:lnTo>
                  <a:lnTo>
                    <a:pt x="225" y="447"/>
                  </a:lnTo>
                  <a:lnTo>
                    <a:pt x="218" y="459"/>
                  </a:lnTo>
                  <a:lnTo>
                    <a:pt x="210" y="471"/>
                  </a:lnTo>
                  <a:lnTo>
                    <a:pt x="203" y="483"/>
                  </a:lnTo>
                  <a:lnTo>
                    <a:pt x="195" y="495"/>
                  </a:lnTo>
                  <a:lnTo>
                    <a:pt x="188" y="507"/>
                  </a:lnTo>
                  <a:lnTo>
                    <a:pt x="182" y="519"/>
                  </a:lnTo>
                  <a:lnTo>
                    <a:pt x="174" y="531"/>
                  </a:lnTo>
                  <a:lnTo>
                    <a:pt x="168" y="542"/>
                  </a:lnTo>
                  <a:lnTo>
                    <a:pt x="162" y="554"/>
                  </a:lnTo>
                  <a:lnTo>
                    <a:pt x="155" y="566"/>
                  </a:lnTo>
                  <a:lnTo>
                    <a:pt x="149" y="578"/>
                  </a:lnTo>
                  <a:lnTo>
                    <a:pt x="143" y="590"/>
                  </a:lnTo>
                  <a:lnTo>
                    <a:pt x="137" y="602"/>
                  </a:lnTo>
                  <a:lnTo>
                    <a:pt x="131" y="614"/>
                  </a:lnTo>
                  <a:lnTo>
                    <a:pt x="126" y="626"/>
                  </a:lnTo>
                  <a:lnTo>
                    <a:pt x="120" y="639"/>
                  </a:lnTo>
                  <a:lnTo>
                    <a:pt x="114" y="651"/>
                  </a:lnTo>
                  <a:lnTo>
                    <a:pt x="108" y="665"/>
                  </a:lnTo>
                  <a:lnTo>
                    <a:pt x="102" y="680"/>
                  </a:lnTo>
                  <a:lnTo>
                    <a:pt x="96" y="693"/>
                  </a:lnTo>
                  <a:lnTo>
                    <a:pt x="90" y="710"/>
                  </a:lnTo>
                  <a:lnTo>
                    <a:pt x="84" y="725"/>
                  </a:lnTo>
                  <a:lnTo>
                    <a:pt x="78" y="741"/>
                  </a:lnTo>
                  <a:lnTo>
                    <a:pt x="72" y="758"/>
                  </a:lnTo>
                  <a:lnTo>
                    <a:pt x="66" y="776"/>
                  </a:lnTo>
                  <a:lnTo>
                    <a:pt x="60" y="792"/>
                  </a:lnTo>
                  <a:lnTo>
                    <a:pt x="54" y="812"/>
                  </a:lnTo>
                  <a:lnTo>
                    <a:pt x="47" y="830"/>
                  </a:lnTo>
                  <a:lnTo>
                    <a:pt x="41" y="848"/>
                  </a:lnTo>
                  <a:lnTo>
                    <a:pt x="35" y="866"/>
                  </a:lnTo>
                  <a:lnTo>
                    <a:pt x="29" y="882"/>
                  </a:lnTo>
                  <a:lnTo>
                    <a:pt x="24" y="899"/>
                  </a:lnTo>
                  <a:lnTo>
                    <a:pt x="18" y="914"/>
                  </a:lnTo>
                  <a:lnTo>
                    <a:pt x="14" y="927"/>
                  </a:lnTo>
                  <a:lnTo>
                    <a:pt x="11" y="939"/>
                  </a:lnTo>
                  <a:lnTo>
                    <a:pt x="8" y="948"/>
                  </a:lnTo>
                  <a:lnTo>
                    <a:pt x="5" y="956"/>
                  </a:lnTo>
                  <a:lnTo>
                    <a:pt x="3" y="963"/>
                  </a:lnTo>
                  <a:lnTo>
                    <a:pt x="2" y="966"/>
                  </a:lnTo>
                  <a:lnTo>
                    <a:pt x="0" y="969"/>
                  </a:lnTo>
                  <a:lnTo>
                    <a:pt x="0" y="971"/>
                  </a:lnTo>
                  <a:lnTo>
                    <a:pt x="0" y="97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6" name="Line 234"/>
            <p:cNvSpPr>
              <a:spLocks noChangeShapeType="1"/>
            </p:cNvSpPr>
            <p:nvPr/>
          </p:nvSpPr>
          <p:spPr bwMode="auto">
            <a:xfrm>
              <a:off x="422" y="3237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7" name="Line 235"/>
            <p:cNvSpPr>
              <a:spLocks noChangeShapeType="1"/>
            </p:cNvSpPr>
            <p:nvPr/>
          </p:nvSpPr>
          <p:spPr bwMode="auto">
            <a:xfrm>
              <a:off x="422" y="3237"/>
              <a:ext cx="2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8" name="Line 236"/>
            <p:cNvSpPr>
              <a:spLocks noChangeShapeType="1"/>
            </p:cNvSpPr>
            <p:nvPr/>
          </p:nvSpPr>
          <p:spPr bwMode="auto">
            <a:xfrm>
              <a:off x="424" y="3237"/>
              <a:ext cx="0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59" name="Line 237"/>
            <p:cNvSpPr>
              <a:spLocks noChangeShapeType="1"/>
            </p:cNvSpPr>
            <p:nvPr/>
          </p:nvSpPr>
          <p:spPr bwMode="auto">
            <a:xfrm>
              <a:off x="424" y="3238"/>
              <a:ext cx="3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0" name="Line 238"/>
            <p:cNvSpPr>
              <a:spLocks noChangeShapeType="1"/>
            </p:cNvSpPr>
            <p:nvPr/>
          </p:nvSpPr>
          <p:spPr bwMode="auto">
            <a:xfrm>
              <a:off x="427" y="3238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1" name="Line 239"/>
            <p:cNvSpPr>
              <a:spLocks noChangeShapeType="1"/>
            </p:cNvSpPr>
            <p:nvPr/>
          </p:nvSpPr>
          <p:spPr bwMode="auto">
            <a:xfrm>
              <a:off x="429" y="3239"/>
              <a:ext cx="4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2" name="Freeform 240"/>
            <p:cNvSpPr>
              <a:spLocks/>
            </p:cNvSpPr>
            <p:nvPr/>
          </p:nvSpPr>
          <p:spPr bwMode="auto">
            <a:xfrm>
              <a:off x="433" y="3241"/>
              <a:ext cx="5" cy="2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2 h 2"/>
                <a:gd name="T4" fmla="*/ 3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6" y="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3" name="Line 241"/>
            <p:cNvSpPr>
              <a:spLocks noChangeShapeType="1"/>
            </p:cNvSpPr>
            <p:nvPr/>
          </p:nvSpPr>
          <p:spPr bwMode="auto">
            <a:xfrm>
              <a:off x="454" y="3248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4" name="Line 242"/>
            <p:cNvSpPr>
              <a:spLocks noChangeShapeType="1"/>
            </p:cNvSpPr>
            <p:nvPr/>
          </p:nvSpPr>
          <p:spPr bwMode="auto">
            <a:xfrm>
              <a:off x="455" y="3248"/>
              <a:ext cx="7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5" name="Freeform 243"/>
            <p:cNvSpPr>
              <a:spLocks/>
            </p:cNvSpPr>
            <p:nvPr/>
          </p:nvSpPr>
          <p:spPr bwMode="auto">
            <a:xfrm>
              <a:off x="462" y="3248"/>
              <a:ext cx="9" cy="3"/>
            </a:xfrm>
            <a:custGeom>
              <a:avLst/>
              <a:gdLst>
                <a:gd name="T0" fmla="*/ 0 w 11"/>
                <a:gd name="T1" fmla="*/ 0 h 3"/>
                <a:gd name="T2" fmla="*/ 3 w 11"/>
                <a:gd name="T3" fmla="*/ 3 h 3"/>
                <a:gd name="T4" fmla="*/ 4 w 11"/>
                <a:gd name="T5" fmla="*/ 3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0" y="0"/>
                  </a:moveTo>
                  <a:lnTo>
                    <a:pt x="9" y="3"/>
                  </a:lnTo>
                  <a:lnTo>
                    <a:pt x="11" y="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6" name="Line 244"/>
            <p:cNvSpPr>
              <a:spLocks noChangeShapeType="1"/>
            </p:cNvSpPr>
            <p:nvPr/>
          </p:nvSpPr>
          <p:spPr bwMode="auto">
            <a:xfrm>
              <a:off x="487" y="3252"/>
              <a:ext cx="7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7" name="Freeform 245"/>
            <p:cNvSpPr>
              <a:spLocks/>
            </p:cNvSpPr>
            <p:nvPr/>
          </p:nvSpPr>
          <p:spPr bwMode="auto">
            <a:xfrm>
              <a:off x="494" y="3253"/>
              <a:ext cx="10" cy="1"/>
            </a:xfrm>
            <a:custGeom>
              <a:avLst/>
              <a:gdLst>
                <a:gd name="T0" fmla="*/ 0 w 13"/>
                <a:gd name="T1" fmla="*/ 0 h 1"/>
                <a:gd name="T2" fmla="*/ 3 w 13"/>
                <a:gd name="T3" fmla="*/ 0 h 1"/>
                <a:gd name="T4" fmla="*/ 4 w 13"/>
                <a:gd name="T5" fmla="*/ 0 h 1"/>
                <a:gd name="T6" fmla="*/ 0 60000 65536"/>
                <a:gd name="T7" fmla="*/ 0 60000 65536"/>
                <a:gd name="T8" fmla="*/ 0 60000 65536"/>
                <a:gd name="T9" fmla="*/ 0 w 13"/>
                <a:gd name="T10" fmla="*/ 0 h 1"/>
                <a:gd name="T11" fmla="*/ 13 w 1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">
                  <a:moveTo>
                    <a:pt x="0" y="0"/>
                  </a:move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8" name="Line 246"/>
            <p:cNvSpPr>
              <a:spLocks noChangeShapeType="1"/>
            </p:cNvSpPr>
            <p:nvPr/>
          </p:nvSpPr>
          <p:spPr bwMode="auto">
            <a:xfrm>
              <a:off x="521" y="3253"/>
              <a:ext cx="4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69" name="Freeform 247"/>
            <p:cNvSpPr>
              <a:spLocks/>
            </p:cNvSpPr>
            <p:nvPr/>
          </p:nvSpPr>
          <p:spPr bwMode="auto">
            <a:xfrm>
              <a:off x="525" y="3253"/>
              <a:ext cx="14" cy="1"/>
            </a:xfrm>
            <a:custGeom>
              <a:avLst/>
              <a:gdLst>
                <a:gd name="T0" fmla="*/ 0 w 18"/>
                <a:gd name="T1" fmla="*/ 0 h 1"/>
                <a:gd name="T2" fmla="*/ 4 w 18"/>
                <a:gd name="T3" fmla="*/ 0 h 1"/>
                <a:gd name="T4" fmla="*/ 5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16" y="0"/>
                  </a:ln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0" name="Freeform 248"/>
            <p:cNvSpPr>
              <a:spLocks/>
            </p:cNvSpPr>
            <p:nvPr/>
          </p:nvSpPr>
          <p:spPr bwMode="auto">
            <a:xfrm>
              <a:off x="555" y="3252"/>
              <a:ext cx="17" cy="1"/>
            </a:xfrm>
            <a:custGeom>
              <a:avLst/>
              <a:gdLst>
                <a:gd name="T0" fmla="*/ 0 w 21"/>
                <a:gd name="T1" fmla="*/ 1 h 1"/>
                <a:gd name="T2" fmla="*/ 4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2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1" name="Line 249"/>
            <p:cNvSpPr>
              <a:spLocks noChangeShapeType="1"/>
            </p:cNvSpPr>
            <p:nvPr/>
          </p:nvSpPr>
          <p:spPr bwMode="auto">
            <a:xfrm>
              <a:off x="589" y="3251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2" name="Freeform 250"/>
            <p:cNvSpPr>
              <a:spLocks/>
            </p:cNvSpPr>
            <p:nvPr/>
          </p:nvSpPr>
          <p:spPr bwMode="auto">
            <a:xfrm>
              <a:off x="591" y="3250"/>
              <a:ext cx="14" cy="1"/>
            </a:xfrm>
            <a:custGeom>
              <a:avLst/>
              <a:gdLst>
                <a:gd name="T0" fmla="*/ 0 w 18"/>
                <a:gd name="T1" fmla="*/ 1 h 1"/>
                <a:gd name="T2" fmla="*/ 3 w 18"/>
                <a:gd name="T3" fmla="*/ 1 h 1"/>
                <a:gd name="T4" fmla="*/ 5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1"/>
                  </a:moveTo>
                  <a:lnTo>
                    <a:pt x="12" y="1"/>
                  </a:ln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3" name="Freeform 251"/>
            <p:cNvSpPr>
              <a:spLocks/>
            </p:cNvSpPr>
            <p:nvPr/>
          </p:nvSpPr>
          <p:spPr bwMode="auto">
            <a:xfrm>
              <a:off x="623" y="3248"/>
              <a:ext cx="17" cy="2"/>
            </a:xfrm>
            <a:custGeom>
              <a:avLst/>
              <a:gdLst>
                <a:gd name="T0" fmla="*/ 0 w 21"/>
                <a:gd name="T1" fmla="*/ 2 h 2"/>
                <a:gd name="T2" fmla="*/ 4 w 21"/>
                <a:gd name="T3" fmla="*/ 0 h 2"/>
                <a:gd name="T4" fmla="*/ 7 w 21"/>
                <a:gd name="T5" fmla="*/ 0 h 2"/>
                <a:gd name="T6" fmla="*/ 0 60000 65536"/>
                <a:gd name="T7" fmla="*/ 0 60000 65536"/>
                <a:gd name="T8" fmla="*/ 0 60000 65536"/>
                <a:gd name="T9" fmla="*/ 0 w 21"/>
                <a:gd name="T10" fmla="*/ 0 h 2"/>
                <a:gd name="T11" fmla="*/ 21 w 2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">
                  <a:moveTo>
                    <a:pt x="0" y="2"/>
                  </a:moveTo>
                  <a:lnTo>
                    <a:pt x="12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4" name="Freeform 252"/>
            <p:cNvSpPr>
              <a:spLocks/>
            </p:cNvSpPr>
            <p:nvPr/>
          </p:nvSpPr>
          <p:spPr bwMode="auto">
            <a:xfrm>
              <a:off x="656" y="3246"/>
              <a:ext cx="17" cy="2"/>
            </a:xfrm>
            <a:custGeom>
              <a:avLst/>
              <a:gdLst>
                <a:gd name="T0" fmla="*/ 0 w 22"/>
                <a:gd name="T1" fmla="*/ 2 h 2"/>
                <a:gd name="T2" fmla="*/ 4 w 22"/>
                <a:gd name="T3" fmla="*/ 0 h 2"/>
                <a:gd name="T4" fmla="*/ 6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2"/>
                  </a:moveTo>
                  <a:lnTo>
                    <a:pt x="15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5" name="Line 253"/>
            <p:cNvSpPr>
              <a:spLocks noChangeShapeType="1"/>
            </p:cNvSpPr>
            <p:nvPr/>
          </p:nvSpPr>
          <p:spPr bwMode="auto">
            <a:xfrm flipV="1">
              <a:off x="690" y="3244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6" name="Freeform 254"/>
            <p:cNvSpPr>
              <a:spLocks/>
            </p:cNvSpPr>
            <p:nvPr/>
          </p:nvSpPr>
          <p:spPr bwMode="auto">
            <a:xfrm>
              <a:off x="692" y="3244"/>
              <a:ext cx="14" cy="1"/>
            </a:xfrm>
            <a:custGeom>
              <a:avLst/>
              <a:gdLst>
                <a:gd name="T0" fmla="*/ 0 w 18"/>
                <a:gd name="T1" fmla="*/ 0 h 1"/>
                <a:gd name="T2" fmla="*/ 5 w 18"/>
                <a:gd name="T3" fmla="*/ 0 h 1"/>
                <a:gd name="T4" fmla="*/ 5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0"/>
                  </a:move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7" name="Freeform 255"/>
            <p:cNvSpPr>
              <a:spLocks/>
            </p:cNvSpPr>
            <p:nvPr/>
          </p:nvSpPr>
          <p:spPr bwMode="auto">
            <a:xfrm>
              <a:off x="724" y="3241"/>
              <a:ext cx="17" cy="2"/>
            </a:xfrm>
            <a:custGeom>
              <a:avLst/>
              <a:gdLst>
                <a:gd name="T0" fmla="*/ 0 w 21"/>
                <a:gd name="T1" fmla="*/ 2 h 2"/>
                <a:gd name="T2" fmla="*/ 3 w 21"/>
                <a:gd name="T3" fmla="*/ 0 h 2"/>
                <a:gd name="T4" fmla="*/ 7 w 21"/>
                <a:gd name="T5" fmla="*/ 0 h 2"/>
                <a:gd name="T6" fmla="*/ 0 60000 65536"/>
                <a:gd name="T7" fmla="*/ 0 60000 65536"/>
                <a:gd name="T8" fmla="*/ 0 60000 65536"/>
                <a:gd name="T9" fmla="*/ 0 w 21"/>
                <a:gd name="T10" fmla="*/ 0 h 2"/>
                <a:gd name="T11" fmla="*/ 21 w 2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">
                  <a:moveTo>
                    <a:pt x="0" y="2"/>
                  </a:moveTo>
                  <a:lnTo>
                    <a:pt x="10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8" name="Line 256"/>
            <p:cNvSpPr>
              <a:spLocks noChangeShapeType="1"/>
            </p:cNvSpPr>
            <p:nvPr/>
          </p:nvSpPr>
          <p:spPr bwMode="auto">
            <a:xfrm flipV="1">
              <a:off x="757" y="3239"/>
              <a:ext cx="3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79" name="Freeform 257"/>
            <p:cNvSpPr>
              <a:spLocks/>
            </p:cNvSpPr>
            <p:nvPr/>
          </p:nvSpPr>
          <p:spPr bwMode="auto">
            <a:xfrm>
              <a:off x="760" y="3238"/>
              <a:ext cx="15" cy="1"/>
            </a:xfrm>
            <a:custGeom>
              <a:avLst/>
              <a:gdLst>
                <a:gd name="T0" fmla="*/ 0 w 18"/>
                <a:gd name="T1" fmla="*/ 1 h 1"/>
                <a:gd name="T2" fmla="*/ 7 w 18"/>
                <a:gd name="T3" fmla="*/ 0 h 1"/>
                <a:gd name="T4" fmla="*/ 7 w 18"/>
                <a:gd name="T5" fmla="*/ 0 h 1"/>
                <a:gd name="T6" fmla="*/ 0 60000 65536"/>
                <a:gd name="T7" fmla="*/ 0 60000 65536"/>
                <a:gd name="T8" fmla="*/ 0 60000 65536"/>
                <a:gd name="T9" fmla="*/ 0 w 18"/>
                <a:gd name="T10" fmla="*/ 0 h 1"/>
                <a:gd name="T11" fmla="*/ 18 w 1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">
                  <a:moveTo>
                    <a:pt x="0" y="1"/>
                  </a:move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0" name="Freeform 258"/>
            <p:cNvSpPr>
              <a:spLocks/>
            </p:cNvSpPr>
            <p:nvPr/>
          </p:nvSpPr>
          <p:spPr bwMode="auto">
            <a:xfrm>
              <a:off x="791" y="3236"/>
              <a:ext cx="18" cy="1"/>
            </a:xfrm>
            <a:custGeom>
              <a:avLst/>
              <a:gdLst>
                <a:gd name="T0" fmla="*/ 0 w 23"/>
                <a:gd name="T1" fmla="*/ 1 h 1"/>
                <a:gd name="T2" fmla="*/ 4 w 23"/>
                <a:gd name="T3" fmla="*/ 1 h 1"/>
                <a:gd name="T4" fmla="*/ 7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1"/>
                  </a:moveTo>
                  <a:lnTo>
                    <a:pt x="15" y="1"/>
                  </a:lnTo>
                  <a:lnTo>
                    <a:pt x="2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1" name="Freeform 259"/>
            <p:cNvSpPr>
              <a:spLocks/>
            </p:cNvSpPr>
            <p:nvPr/>
          </p:nvSpPr>
          <p:spPr bwMode="auto">
            <a:xfrm>
              <a:off x="825" y="3234"/>
              <a:ext cx="17" cy="0"/>
            </a:xfrm>
            <a:custGeom>
              <a:avLst/>
              <a:gdLst>
                <a:gd name="T0" fmla="*/ 0 w 21"/>
                <a:gd name="T1" fmla="*/ 0 h 1"/>
                <a:gd name="T2" fmla="*/ 2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7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2" name="Line 260"/>
            <p:cNvSpPr>
              <a:spLocks noChangeShapeType="1"/>
            </p:cNvSpPr>
            <p:nvPr/>
          </p:nvSpPr>
          <p:spPr bwMode="auto">
            <a:xfrm>
              <a:off x="859" y="3232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3" name="Freeform 261"/>
            <p:cNvSpPr>
              <a:spLocks/>
            </p:cNvSpPr>
            <p:nvPr/>
          </p:nvSpPr>
          <p:spPr bwMode="auto">
            <a:xfrm>
              <a:off x="859" y="3231"/>
              <a:ext cx="17" cy="1"/>
            </a:xfrm>
            <a:custGeom>
              <a:avLst/>
              <a:gdLst>
                <a:gd name="T0" fmla="*/ 0 w 21"/>
                <a:gd name="T1" fmla="*/ 1 h 1"/>
                <a:gd name="T2" fmla="*/ 6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7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4" name="Freeform 262"/>
            <p:cNvSpPr>
              <a:spLocks/>
            </p:cNvSpPr>
            <p:nvPr/>
          </p:nvSpPr>
          <p:spPr bwMode="auto">
            <a:xfrm>
              <a:off x="892" y="3229"/>
              <a:ext cx="18" cy="1"/>
            </a:xfrm>
            <a:custGeom>
              <a:avLst/>
              <a:gdLst>
                <a:gd name="T0" fmla="*/ 0 w 23"/>
                <a:gd name="T1" fmla="*/ 1 h 1"/>
                <a:gd name="T2" fmla="*/ 2 w 23"/>
                <a:gd name="T3" fmla="*/ 1 h 1"/>
                <a:gd name="T4" fmla="*/ 7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1"/>
                  </a:moveTo>
                  <a:lnTo>
                    <a:pt x="9" y="1"/>
                  </a:lnTo>
                  <a:lnTo>
                    <a:pt x="2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5" name="Freeform 263"/>
            <p:cNvSpPr>
              <a:spLocks/>
            </p:cNvSpPr>
            <p:nvPr/>
          </p:nvSpPr>
          <p:spPr bwMode="auto">
            <a:xfrm>
              <a:off x="927" y="3226"/>
              <a:ext cx="16" cy="1"/>
            </a:xfrm>
            <a:custGeom>
              <a:avLst/>
              <a:gdLst>
                <a:gd name="T0" fmla="*/ 0 w 21"/>
                <a:gd name="T1" fmla="*/ 1 h 1"/>
                <a:gd name="T2" fmla="*/ 4 w 21"/>
                <a:gd name="T3" fmla="*/ 0 h 1"/>
                <a:gd name="T4" fmla="*/ 5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6" name="Line 264"/>
            <p:cNvSpPr>
              <a:spLocks noChangeShapeType="1"/>
            </p:cNvSpPr>
            <p:nvPr/>
          </p:nvSpPr>
          <p:spPr bwMode="auto">
            <a:xfrm>
              <a:off x="960" y="3225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7" name="Freeform 265"/>
            <p:cNvSpPr>
              <a:spLocks/>
            </p:cNvSpPr>
            <p:nvPr/>
          </p:nvSpPr>
          <p:spPr bwMode="auto">
            <a:xfrm>
              <a:off x="962" y="3224"/>
              <a:ext cx="15" cy="1"/>
            </a:xfrm>
            <a:custGeom>
              <a:avLst/>
              <a:gdLst>
                <a:gd name="T0" fmla="*/ 0 w 19"/>
                <a:gd name="T1" fmla="*/ 1 h 1"/>
                <a:gd name="T2" fmla="*/ 4 w 19"/>
                <a:gd name="T3" fmla="*/ 0 h 1"/>
                <a:gd name="T4" fmla="*/ 6 w 19"/>
                <a:gd name="T5" fmla="*/ 0 h 1"/>
                <a:gd name="T6" fmla="*/ 0 60000 65536"/>
                <a:gd name="T7" fmla="*/ 0 60000 65536"/>
                <a:gd name="T8" fmla="*/ 0 60000 65536"/>
                <a:gd name="T9" fmla="*/ 0 w 19"/>
                <a:gd name="T10" fmla="*/ 0 h 1"/>
                <a:gd name="T11" fmla="*/ 19 w 1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">
                  <a:moveTo>
                    <a:pt x="0" y="1"/>
                  </a:moveTo>
                  <a:lnTo>
                    <a:pt x="13" y="0"/>
                  </a:lnTo>
                  <a:lnTo>
                    <a:pt x="1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8" name="Line 266"/>
            <p:cNvSpPr>
              <a:spLocks noChangeShapeType="1"/>
            </p:cNvSpPr>
            <p:nvPr/>
          </p:nvSpPr>
          <p:spPr bwMode="auto">
            <a:xfrm>
              <a:off x="995" y="3223"/>
              <a:ext cx="0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89" name="Freeform 267"/>
            <p:cNvSpPr>
              <a:spLocks/>
            </p:cNvSpPr>
            <p:nvPr/>
          </p:nvSpPr>
          <p:spPr bwMode="auto">
            <a:xfrm>
              <a:off x="995" y="3222"/>
              <a:ext cx="16" cy="1"/>
            </a:xfrm>
            <a:custGeom>
              <a:avLst/>
              <a:gdLst>
                <a:gd name="T0" fmla="*/ 0 w 21"/>
                <a:gd name="T1" fmla="*/ 1 h 1"/>
                <a:gd name="T2" fmla="*/ 3 w 21"/>
                <a:gd name="T3" fmla="*/ 1 h 1"/>
                <a:gd name="T4" fmla="*/ 5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2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0" name="Line 268"/>
            <p:cNvSpPr>
              <a:spLocks noChangeShapeType="1"/>
            </p:cNvSpPr>
            <p:nvPr/>
          </p:nvSpPr>
          <p:spPr bwMode="auto">
            <a:xfrm>
              <a:off x="1028" y="3222"/>
              <a:ext cx="4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1" name="Freeform 269"/>
            <p:cNvSpPr>
              <a:spLocks/>
            </p:cNvSpPr>
            <p:nvPr/>
          </p:nvSpPr>
          <p:spPr bwMode="auto">
            <a:xfrm>
              <a:off x="1032" y="3220"/>
              <a:ext cx="13" cy="2"/>
            </a:xfrm>
            <a:custGeom>
              <a:avLst/>
              <a:gdLst>
                <a:gd name="T0" fmla="*/ 0 w 16"/>
                <a:gd name="T1" fmla="*/ 2 h 2"/>
                <a:gd name="T2" fmla="*/ 4 w 16"/>
                <a:gd name="T3" fmla="*/ 0 h 2"/>
                <a:gd name="T4" fmla="*/ 6 w 16"/>
                <a:gd name="T5" fmla="*/ 0 h 2"/>
                <a:gd name="T6" fmla="*/ 0 60000 65536"/>
                <a:gd name="T7" fmla="*/ 0 60000 65536"/>
                <a:gd name="T8" fmla="*/ 0 60000 65536"/>
                <a:gd name="T9" fmla="*/ 0 w 16"/>
                <a:gd name="T10" fmla="*/ 0 h 2"/>
                <a:gd name="T11" fmla="*/ 16 w 1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">
                  <a:moveTo>
                    <a:pt x="0" y="2"/>
                  </a:move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2" name="Freeform 270"/>
            <p:cNvSpPr>
              <a:spLocks/>
            </p:cNvSpPr>
            <p:nvPr/>
          </p:nvSpPr>
          <p:spPr bwMode="auto">
            <a:xfrm>
              <a:off x="1061" y="3219"/>
              <a:ext cx="17" cy="1"/>
            </a:xfrm>
            <a:custGeom>
              <a:avLst/>
              <a:gdLst>
                <a:gd name="T0" fmla="*/ 0 w 21"/>
                <a:gd name="T1" fmla="*/ 0 h 1"/>
                <a:gd name="T2" fmla="*/ 3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3" name="Line 271"/>
            <p:cNvSpPr>
              <a:spLocks noChangeShapeType="1"/>
            </p:cNvSpPr>
            <p:nvPr/>
          </p:nvSpPr>
          <p:spPr bwMode="auto">
            <a:xfrm>
              <a:off x="1096" y="3219"/>
              <a:ext cx="7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4" name="Freeform 272"/>
            <p:cNvSpPr>
              <a:spLocks/>
            </p:cNvSpPr>
            <p:nvPr/>
          </p:nvSpPr>
          <p:spPr bwMode="auto">
            <a:xfrm>
              <a:off x="1103" y="3219"/>
              <a:ext cx="9" cy="1"/>
            </a:xfrm>
            <a:custGeom>
              <a:avLst/>
              <a:gdLst>
                <a:gd name="T0" fmla="*/ 0 w 12"/>
                <a:gd name="T1" fmla="*/ 0 h 1"/>
                <a:gd name="T2" fmla="*/ 3 w 12"/>
                <a:gd name="T3" fmla="*/ 1 h 1"/>
                <a:gd name="T4" fmla="*/ 3 w 12"/>
                <a:gd name="T5" fmla="*/ 1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2" y="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5" name="Line 273"/>
            <p:cNvSpPr>
              <a:spLocks noChangeShapeType="1"/>
            </p:cNvSpPr>
            <p:nvPr/>
          </p:nvSpPr>
          <p:spPr bwMode="auto">
            <a:xfrm>
              <a:off x="1129" y="3222"/>
              <a:ext cx="7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6" name="Freeform 274"/>
            <p:cNvSpPr>
              <a:spLocks/>
            </p:cNvSpPr>
            <p:nvPr/>
          </p:nvSpPr>
          <p:spPr bwMode="auto">
            <a:xfrm>
              <a:off x="1136" y="3223"/>
              <a:ext cx="10" cy="1"/>
            </a:xfrm>
            <a:custGeom>
              <a:avLst/>
              <a:gdLst>
                <a:gd name="T0" fmla="*/ 0 w 12"/>
                <a:gd name="T1" fmla="*/ 0 h 2"/>
                <a:gd name="T2" fmla="*/ 4 w 12"/>
                <a:gd name="T3" fmla="*/ 1 h 2"/>
                <a:gd name="T4" fmla="*/ 5 w 12"/>
                <a:gd name="T5" fmla="*/ 1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lnTo>
                    <a:pt x="9" y="2"/>
                  </a:lnTo>
                  <a:lnTo>
                    <a:pt x="12" y="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7" name="Line 275"/>
            <p:cNvSpPr>
              <a:spLocks noChangeShapeType="1"/>
            </p:cNvSpPr>
            <p:nvPr/>
          </p:nvSpPr>
          <p:spPr bwMode="auto">
            <a:xfrm>
              <a:off x="1162" y="3229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8" name="Line 276"/>
            <p:cNvSpPr>
              <a:spLocks noChangeShapeType="1"/>
            </p:cNvSpPr>
            <p:nvPr/>
          </p:nvSpPr>
          <p:spPr bwMode="auto">
            <a:xfrm>
              <a:off x="1162" y="3229"/>
              <a:ext cx="7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099" name="Line 277"/>
            <p:cNvSpPr>
              <a:spLocks noChangeShapeType="1"/>
            </p:cNvSpPr>
            <p:nvPr/>
          </p:nvSpPr>
          <p:spPr bwMode="auto">
            <a:xfrm>
              <a:off x="1169" y="3230"/>
              <a:ext cx="3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0" name="Freeform 278"/>
            <p:cNvSpPr>
              <a:spLocks/>
            </p:cNvSpPr>
            <p:nvPr/>
          </p:nvSpPr>
          <p:spPr bwMode="auto">
            <a:xfrm>
              <a:off x="1172" y="3232"/>
              <a:ext cx="6" cy="2"/>
            </a:xfrm>
            <a:custGeom>
              <a:avLst/>
              <a:gdLst>
                <a:gd name="T0" fmla="*/ 0 w 8"/>
                <a:gd name="T1" fmla="*/ 0 h 3"/>
                <a:gd name="T2" fmla="*/ 2 w 8"/>
                <a:gd name="T3" fmla="*/ 1 h 3"/>
                <a:gd name="T4" fmla="*/ 2 w 8"/>
                <a:gd name="T5" fmla="*/ 1 h 3"/>
                <a:gd name="T6" fmla="*/ 0 60000 65536"/>
                <a:gd name="T7" fmla="*/ 0 60000 65536"/>
                <a:gd name="T8" fmla="*/ 0 60000 65536"/>
                <a:gd name="T9" fmla="*/ 0 w 8"/>
                <a:gd name="T10" fmla="*/ 0 h 3"/>
                <a:gd name="T11" fmla="*/ 8 w 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3">
                  <a:moveTo>
                    <a:pt x="0" y="0"/>
                  </a:moveTo>
                  <a:lnTo>
                    <a:pt x="6" y="2"/>
                  </a:lnTo>
                  <a:lnTo>
                    <a:pt x="8" y="3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1" name="Freeform 279"/>
            <p:cNvSpPr>
              <a:spLocks/>
            </p:cNvSpPr>
            <p:nvPr/>
          </p:nvSpPr>
          <p:spPr bwMode="auto">
            <a:xfrm>
              <a:off x="1184" y="3332"/>
              <a:ext cx="126" cy="32"/>
            </a:xfrm>
            <a:custGeom>
              <a:avLst/>
              <a:gdLst>
                <a:gd name="T0" fmla="*/ 0 w 162"/>
                <a:gd name="T1" fmla="*/ 0 h 40"/>
                <a:gd name="T2" fmla="*/ 0 w 162"/>
                <a:gd name="T3" fmla="*/ 0 h 40"/>
                <a:gd name="T4" fmla="*/ 2 w 162"/>
                <a:gd name="T5" fmla="*/ 0 h 40"/>
                <a:gd name="T6" fmla="*/ 2 w 162"/>
                <a:gd name="T7" fmla="*/ 0 h 40"/>
                <a:gd name="T8" fmla="*/ 3 w 162"/>
                <a:gd name="T9" fmla="*/ 0 h 40"/>
                <a:gd name="T10" fmla="*/ 5 w 162"/>
                <a:gd name="T11" fmla="*/ 0 h 40"/>
                <a:gd name="T12" fmla="*/ 7 w 162"/>
                <a:gd name="T13" fmla="*/ 1 h 40"/>
                <a:gd name="T14" fmla="*/ 9 w 162"/>
                <a:gd name="T15" fmla="*/ 1 h 40"/>
                <a:gd name="T16" fmla="*/ 10 w 162"/>
                <a:gd name="T17" fmla="*/ 2 h 40"/>
                <a:gd name="T18" fmla="*/ 12 w 162"/>
                <a:gd name="T19" fmla="*/ 2 h 40"/>
                <a:gd name="T20" fmla="*/ 14 w 162"/>
                <a:gd name="T21" fmla="*/ 2 h 40"/>
                <a:gd name="T22" fmla="*/ 15 w 162"/>
                <a:gd name="T23" fmla="*/ 2 h 40"/>
                <a:gd name="T24" fmla="*/ 16 w 162"/>
                <a:gd name="T25" fmla="*/ 3 h 40"/>
                <a:gd name="T26" fmla="*/ 18 w 162"/>
                <a:gd name="T27" fmla="*/ 3 h 40"/>
                <a:gd name="T28" fmla="*/ 19 w 162"/>
                <a:gd name="T29" fmla="*/ 4 h 40"/>
                <a:gd name="T30" fmla="*/ 20 w 162"/>
                <a:gd name="T31" fmla="*/ 5 h 40"/>
                <a:gd name="T32" fmla="*/ 21 w 162"/>
                <a:gd name="T33" fmla="*/ 6 h 40"/>
                <a:gd name="T34" fmla="*/ 23 w 162"/>
                <a:gd name="T35" fmla="*/ 6 h 40"/>
                <a:gd name="T36" fmla="*/ 24 w 162"/>
                <a:gd name="T37" fmla="*/ 7 h 40"/>
                <a:gd name="T38" fmla="*/ 26 w 162"/>
                <a:gd name="T39" fmla="*/ 8 h 40"/>
                <a:gd name="T40" fmla="*/ 27 w 162"/>
                <a:gd name="T41" fmla="*/ 9 h 40"/>
                <a:gd name="T42" fmla="*/ 29 w 162"/>
                <a:gd name="T43" fmla="*/ 9 h 40"/>
                <a:gd name="T44" fmla="*/ 31 w 162"/>
                <a:gd name="T45" fmla="*/ 10 h 40"/>
                <a:gd name="T46" fmla="*/ 31 w 162"/>
                <a:gd name="T47" fmla="*/ 10 h 40"/>
                <a:gd name="T48" fmla="*/ 33 w 162"/>
                <a:gd name="T49" fmla="*/ 11 h 40"/>
                <a:gd name="T50" fmla="*/ 34 w 162"/>
                <a:gd name="T51" fmla="*/ 11 h 40"/>
                <a:gd name="T52" fmla="*/ 36 w 162"/>
                <a:gd name="T53" fmla="*/ 11 h 40"/>
                <a:gd name="T54" fmla="*/ 37 w 162"/>
                <a:gd name="T55" fmla="*/ 12 h 40"/>
                <a:gd name="T56" fmla="*/ 40 w 162"/>
                <a:gd name="T57" fmla="*/ 13 h 40"/>
                <a:gd name="T58" fmla="*/ 40 w 162"/>
                <a:gd name="T59" fmla="*/ 13 h 40"/>
                <a:gd name="T60" fmla="*/ 43 w 162"/>
                <a:gd name="T61" fmla="*/ 13 h 40"/>
                <a:gd name="T62" fmla="*/ 44 w 162"/>
                <a:gd name="T63" fmla="*/ 14 h 40"/>
                <a:gd name="T64" fmla="*/ 45 w 162"/>
                <a:gd name="T65" fmla="*/ 14 h 40"/>
                <a:gd name="T66" fmla="*/ 46 w 162"/>
                <a:gd name="T67" fmla="*/ 14 h 40"/>
                <a:gd name="T68" fmla="*/ 46 w 162"/>
                <a:gd name="T69" fmla="*/ 14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40"/>
                <a:gd name="T107" fmla="*/ 162 w 162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4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1" y="7"/>
                  </a:lnTo>
                  <a:lnTo>
                    <a:pt x="56" y="9"/>
                  </a:lnTo>
                  <a:lnTo>
                    <a:pt x="60" y="10"/>
                  </a:lnTo>
                  <a:lnTo>
                    <a:pt x="65" y="13"/>
                  </a:lnTo>
                  <a:lnTo>
                    <a:pt x="71" y="15"/>
                  </a:lnTo>
                  <a:lnTo>
                    <a:pt x="75" y="18"/>
                  </a:lnTo>
                  <a:lnTo>
                    <a:pt x="81" y="19"/>
                  </a:lnTo>
                  <a:lnTo>
                    <a:pt x="86" y="22"/>
                  </a:lnTo>
                  <a:lnTo>
                    <a:pt x="92" y="24"/>
                  </a:lnTo>
                  <a:lnTo>
                    <a:pt x="96" y="27"/>
                  </a:lnTo>
                  <a:lnTo>
                    <a:pt x="102" y="28"/>
                  </a:lnTo>
                  <a:lnTo>
                    <a:pt x="107" y="30"/>
                  </a:lnTo>
                  <a:lnTo>
                    <a:pt x="111" y="31"/>
                  </a:lnTo>
                  <a:lnTo>
                    <a:pt x="114" y="33"/>
                  </a:lnTo>
                  <a:lnTo>
                    <a:pt x="120" y="34"/>
                  </a:lnTo>
                  <a:lnTo>
                    <a:pt x="126" y="36"/>
                  </a:lnTo>
                  <a:lnTo>
                    <a:pt x="131" y="37"/>
                  </a:lnTo>
                  <a:lnTo>
                    <a:pt x="137" y="39"/>
                  </a:lnTo>
                  <a:lnTo>
                    <a:pt x="143" y="39"/>
                  </a:lnTo>
                  <a:lnTo>
                    <a:pt x="150" y="39"/>
                  </a:lnTo>
                  <a:lnTo>
                    <a:pt x="155" y="40"/>
                  </a:lnTo>
                  <a:lnTo>
                    <a:pt x="159" y="40"/>
                  </a:lnTo>
                  <a:lnTo>
                    <a:pt x="162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2" name="Freeform 280"/>
            <p:cNvSpPr>
              <a:spLocks/>
            </p:cNvSpPr>
            <p:nvPr/>
          </p:nvSpPr>
          <p:spPr bwMode="auto">
            <a:xfrm>
              <a:off x="422" y="3332"/>
              <a:ext cx="762" cy="32"/>
            </a:xfrm>
            <a:custGeom>
              <a:avLst/>
              <a:gdLst>
                <a:gd name="T0" fmla="*/ 0 w 972"/>
                <a:gd name="T1" fmla="*/ 14 h 40"/>
                <a:gd name="T2" fmla="*/ 2 w 972"/>
                <a:gd name="T3" fmla="*/ 13 h 40"/>
                <a:gd name="T4" fmla="*/ 2 w 972"/>
                <a:gd name="T5" fmla="*/ 11 h 40"/>
                <a:gd name="T6" fmla="*/ 6 w 972"/>
                <a:gd name="T7" fmla="*/ 10 h 40"/>
                <a:gd name="T8" fmla="*/ 10 w 972"/>
                <a:gd name="T9" fmla="*/ 8 h 40"/>
                <a:gd name="T10" fmla="*/ 16 w 972"/>
                <a:gd name="T11" fmla="*/ 7 h 40"/>
                <a:gd name="T12" fmla="*/ 21 w 972"/>
                <a:gd name="T13" fmla="*/ 5 h 40"/>
                <a:gd name="T14" fmla="*/ 27 w 972"/>
                <a:gd name="T15" fmla="*/ 4 h 40"/>
                <a:gd name="T16" fmla="*/ 35 w 972"/>
                <a:gd name="T17" fmla="*/ 3 h 40"/>
                <a:gd name="T18" fmla="*/ 45 w 972"/>
                <a:gd name="T19" fmla="*/ 2 h 40"/>
                <a:gd name="T20" fmla="*/ 56 w 972"/>
                <a:gd name="T21" fmla="*/ 2 h 40"/>
                <a:gd name="T22" fmla="*/ 62 w 972"/>
                <a:gd name="T23" fmla="*/ 2 h 40"/>
                <a:gd name="T24" fmla="*/ 68 w 972"/>
                <a:gd name="T25" fmla="*/ 2 h 40"/>
                <a:gd name="T26" fmla="*/ 75 w 972"/>
                <a:gd name="T27" fmla="*/ 2 h 40"/>
                <a:gd name="T28" fmla="*/ 84 w 972"/>
                <a:gd name="T29" fmla="*/ 2 h 40"/>
                <a:gd name="T30" fmla="*/ 93 w 972"/>
                <a:gd name="T31" fmla="*/ 2 h 40"/>
                <a:gd name="T32" fmla="*/ 102 w 972"/>
                <a:gd name="T33" fmla="*/ 2 h 40"/>
                <a:gd name="T34" fmla="*/ 112 w 972"/>
                <a:gd name="T35" fmla="*/ 1 h 40"/>
                <a:gd name="T36" fmla="*/ 125 w 972"/>
                <a:gd name="T37" fmla="*/ 1 h 40"/>
                <a:gd name="T38" fmla="*/ 138 w 972"/>
                <a:gd name="T39" fmla="*/ 1 h 40"/>
                <a:gd name="T40" fmla="*/ 152 w 972"/>
                <a:gd name="T41" fmla="*/ 1 h 40"/>
                <a:gd name="T42" fmla="*/ 167 w 972"/>
                <a:gd name="T43" fmla="*/ 1 h 40"/>
                <a:gd name="T44" fmla="*/ 183 w 972"/>
                <a:gd name="T45" fmla="*/ 0 h 40"/>
                <a:gd name="T46" fmla="*/ 200 w 972"/>
                <a:gd name="T47" fmla="*/ 0 h 40"/>
                <a:gd name="T48" fmla="*/ 216 w 972"/>
                <a:gd name="T49" fmla="*/ 0 h 40"/>
                <a:gd name="T50" fmla="*/ 232 w 972"/>
                <a:gd name="T51" fmla="*/ 0 h 40"/>
                <a:gd name="T52" fmla="*/ 247 w 972"/>
                <a:gd name="T53" fmla="*/ 0 h 40"/>
                <a:gd name="T54" fmla="*/ 260 w 972"/>
                <a:gd name="T55" fmla="*/ 0 h 40"/>
                <a:gd name="T56" fmla="*/ 270 w 972"/>
                <a:gd name="T57" fmla="*/ 0 h 40"/>
                <a:gd name="T58" fmla="*/ 278 w 972"/>
                <a:gd name="T59" fmla="*/ 0 h 40"/>
                <a:gd name="T60" fmla="*/ 283 w 972"/>
                <a:gd name="T61" fmla="*/ 0 h 40"/>
                <a:gd name="T62" fmla="*/ 286 w 972"/>
                <a:gd name="T63" fmla="*/ 0 h 40"/>
                <a:gd name="T64" fmla="*/ 288 w 972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2"/>
                <a:gd name="T100" fmla="*/ 0 h 40"/>
                <a:gd name="T101" fmla="*/ 972 w 972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2" h="40">
                  <a:moveTo>
                    <a:pt x="0" y="40"/>
                  </a:moveTo>
                  <a:lnTo>
                    <a:pt x="0" y="40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9" y="36"/>
                  </a:lnTo>
                  <a:lnTo>
                    <a:pt x="14" y="33"/>
                  </a:lnTo>
                  <a:lnTo>
                    <a:pt x="20" y="31"/>
                  </a:lnTo>
                  <a:lnTo>
                    <a:pt x="27" y="28"/>
                  </a:lnTo>
                  <a:lnTo>
                    <a:pt x="35" y="25"/>
                  </a:lnTo>
                  <a:lnTo>
                    <a:pt x="44" y="24"/>
                  </a:lnTo>
                  <a:lnTo>
                    <a:pt x="53" y="21"/>
                  </a:lnTo>
                  <a:lnTo>
                    <a:pt x="62" y="19"/>
                  </a:lnTo>
                  <a:lnTo>
                    <a:pt x="72" y="16"/>
                  </a:lnTo>
                  <a:lnTo>
                    <a:pt x="83" y="15"/>
                  </a:lnTo>
                  <a:lnTo>
                    <a:pt x="95" y="13"/>
                  </a:lnTo>
                  <a:lnTo>
                    <a:pt x="107" y="12"/>
                  </a:lnTo>
                  <a:lnTo>
                    <a:pt x="120" y="10"/>
                  </a:lnTo>
                  <a:lnTo>
                    <a:pt x="135" y="9"/>
                  </a:lnTo>
                  <a:lnTo>
                    <a:pt x="152" y="7"/>
                  </a:lnTo>
                  <a:lnTo>
                    <a:pt x="170" y="7"/>
                  </a:lnTo>
                  <a:lnTo>
                    <a:pt x="189" y="6"/>
                  </a:lnTo>
                  <a:lnTo>
                    <a:pt x="198" y="6"/>
                  </a:lnTo>
                  <a:lnTo>
                    <a:pt x="209" y="6"/>
                  </a:lnTo>
                  <a:lnTo>
                    <a:pt x="219" y="4"/>
                  </a:lnTo>
                  <a:lnTo>
                    <a:pt x="231" y="4"/>
                  </a:lnTo>
                  <a:lnTo>
                    <a:pt x="243" y="4"/>
                  </a:lnTo>
                  <a:lnTo>
                    <a:pt x="255" y="4"/>
                  </a:lnTo>
                  <a:lnTo>
                    <a:pt x="269" y="4"/>
                  </a:lnTo>
                  <a:lnTo>
                    <a:pt x="282" y="3"/>
                  </a:lnTo>
                  <a:lnTo>
                    <a:pt x="297" y="3"/>
                  </a:lnTo>
                  <a:lnTo>
                    <a:pt x="312" y="3"/>
                  </a:lnTo>
                  <a:lnTo>
                    <a:pt x="327" y="3"/>
                  </a:lnTo>
                  <a:lnTo>
                    <a:pt x="344" y="3"/>
                  </a:lnTo>
                  <a:lnTo>
                    <a:pt x="362" y="3"/>
                  </a:lnTo>
                  <a:lnTo>
                    <a:pt x="381" y="1"/>
                  </a:lnTo>
                  <a:lnTo>
                    <a:pt x="401" y="1"/>
                  </a:lnTo>
                  <a:lnTo>
                    <a:pt x="422" y="1"/>
                  </a:lnTo>
                  <a:lnTo>
                    <a:pt x="443" y="1"/>
                  </a:lnTo>
                  <a:lnTo>
                    <a:pt x="465" y="1"/>
                  </a:lnTo>
                  <a:lnTo>
                    <a:pt x="489" y="1"/>
                  </a:lnTo>
                  <a:lnTo>
                    <a:pt x="513" y="1"/>
                  </a:lnTo>
                  <a:lnTo>
                    <a:pt x="539" y="1"/>
                  </a:lnTo>
                  <a:lnTo>
                    <a:pt x="564" y="1"/>
                  </a:lnTo>
                  <a:lnTo>
                    <a:pt x="591" y="0"/>
                  </a:lnTo>
                  <a:lnTo>
                    <a:pt x="620" y="0"/>
                  </a:lnTo>
                  <a:lnTo>
                    <a:pt x="647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31" y="0"/>
                  </a:lnTo>
                  <a:lnTo>
                    <a:pt x="758" y="0"/>
                  </a:lnTo>
                  <a:lnTo>
                    <a:pt x="785" y="0"/>
                  </a:lnTo>
                  <a:lnTo>
                    <a:pt x="810" y="0"/>
                  </a:lnTo>
                  <a:lnTo>
                    <a:pt x="834" y="0"/>
                  </a:lnTo>
                  <a:lnTo>
                    <a:pt x="857" y="0"/>
                  </a:lnTo>
                  <a:lnTo>
                    <a:pt x="878" y="0"/>
                  </a:lnTo>
                  <a:lnTo>
                    <a:pt x="896" y="0"/>
                  </a:lnTo>
                  <a:lnTo>
                    <a:pt x="912" y="0"/>
                  </a:lnTo>
                  <a:lnTo>
                    <a:pt x="927" y="0"/>
                  </a:lnTo>
                  <a:lnTo>
                    <a:pt x="939" y="0"/>
                  </a:lnTo>
                  <a:lnTo>
                    <a:pt x="950" y="0"/>
                  </a:lnTo>
                  <a:lnTo>
                    <a:pt x="957" y="0"/>
                  </a:lnTo>
                  <a:lnTo>
                    <a:pt x="963" y="0"/>
                  </a:lnTo>
                  <a:lnTo>
                    <a:pt x="968" y="0"/>
                  </a:lnTo>
                  <a:lnTo>
                    <a:pt x="971" y="0"/>
                  </a:lnTo>
                  <a:lnTo>
                    <a:pt x="97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3" name="Freeform 281"/>
            <p:cNvSpPr>
              <a:spLocks/>
            </p:cNvSpPr>
            <p:nvPr/>
          </p:nvSpPr>
          <p:spPr bwMode="auto">
            <a:xfrm>
              <a:off x="422" y="3346"/>
              <a:ext cx="762" cy="34"/>
            </a:xfrm>
            <a:custGeom>
              <a:avLst/>
              <a:gdLst>
                <a:gd name="T0" fmla="*/ 0 w 972"/>
                <a:gd name="T1" fmla="*/ 6 h 43"/>
                <a:gd name="T2" fmla="*/ 2 w 972"/>
                <a:gd name="T3" fmla="*/ 7 h 43"/>
                <a:gd name="T4" fmla="*/ 2 w 972"/>
                <a:gd name="T5" fmla="*/ 8 h 43"/>
                <a:gd name="T6" fmla="*/ 6 w 972"/>
                <a:gd name="T7" fmla="*/ 9 h 43"/>
                <a:gd name="T8" fmla="*/ 10 w 972"/>
                <a:gd name="T9" fmla="*/ 10 h 43"/>
                <a:gd name="T10" fmla="*/ 15 w 972"/>
                <a:gd name="T11" fmla="*/ 11 h 43"/>
                <a:gd name="T12" fmla="*/ 21 w 972"/>
                <a:gd name="T13" fmla="*/ 13 h 43"/>
                <a:gd name="T14" fmla="*/ 27 w 972"/>
                <a:gd name="T15" fmla="*/ 13 h 43"/>
                <a:gd name="T16" fmla="*/ 34 w 972"/>
                <a:gd name="T17" fmla="*/ 13 h 43"/>
                <a:gd name="T18" fmla="*/ 44 w 972"/>
                <a:gd name="T19" fmla="*/ 13 h 43"/>
                <a:gd name="T20" fmla="*/ 54 w 972"/>
                <a:gd name="T21" fmla="*/ 13 h 43"/>
                <a:gd name="T22" fmla="*/ 60 w 972"/>
                <a:gd name="T23" fmla="*/ 13 h 43"/>
                <a:gd name="T24" fmla="*/ 67 w 972"/>
                <a:gd name="T25" fmla="*/ 13 h 43"/>
                <a:gd name="T26" fmla="*/ 75 w 972"/>
                <a:gd name="T27" fmla="*/ 13 h 43"/>
                <a:gd name="T28" fmla="*/ 84 w 972"/>
                <a:gd name="T29" fmla="*/ 10 h 43"/>
                <a:gd name="T30" fmla="*/ 93 w 972"/>
                <a:gd name="T31" fmla="*/ 10 h 43"/>
                <a:gd name="T32" fmla="*/ 102 w 972"/>
                <a:gd name="T33" fmla="*/ 10 h 43"/>
                <a:gd name="T34" fmla="*/ 112 w 972"/>
                <a:gd name="T35" fmla="*/ 9 h 43"/>
                <a:gd name="T36" fmla="*/ 123 w 972"/>
                <a:gd name="T37" fmla="*/ 8 h 43"/>
                <a:gd name="T38" fmla="*/ 133 w 972"/>
                <a:gd name="T39" fmla="*/ 7 h 43"/>
                <a:gd name="T40" fmla="*/ 143 w 972"/>
                <a:gd name="T41" fmla="*/ 6 h 43"/>
                <a:gd name="T42" fmla="*/ 155 w 972"/>
                <a:gd name="T43" fmla="*/ 6 h 43"/>
                <a:gd name="T44" fmla="*/ 165 w 972"/>
                <a:gd name="T45" fmla="*/ 5 h 43"/>
                <a:gd name="T46" fmla="*/ 176 w 972"/>
                <a:gd name="T47" fmla="*/ 4 h 43"/>
                <a:gd name="T48" fmla="*/ 186 w 972"/>
                <a:gd name="T49" fmla="*/ 4 h 43"/>
                <a:gd name="T50" fmla="*/ 195 w 972"/>
                <a:gd name="T51" fmla="*/ 3 h 43"/>
                <a:gd name="T52" fmla="*/ 204 w 972"/>
                <a:gd name="T53" fmla="*/ 2 h 43"/>
                <a:gd name="T54" fmla="*/ 212 w 972"/>
                <a:gd name="T55" fmla="*/ 2 h 43"/>
                <a:gd name="T56" fmla="*/ 220 w 972"/>
                <a:gd name="T57" fmla="*/ 2 h 43"/>
                <a:gd name="T58" fmla="*/ 227 w 972"/>
                <a:gd name="T59" fmla="*/ 2 h 43"/>
                <a:gd name="T60" fmla="*/ 234 w 972"/>
                <a:gd name="T61" fmla="*/ 1 h 43"/>
                <a:gd name="T62" fmla="*/ 244 w 972"/>
                <a:gd name="T63" fmla="*/ 0 h 43"/>
                <a:gd name="T64" fmla="*/ 253 w 972"/>
                <a:gd name="T65" fmla="*/ 0 h 43"/>
                <a:gd name="T66" fmla="*/ 261 w 972"/>
                <a:gd name="T67" fmla="*/ 1 h 43"/>
                <a:gd name="T68" fmla="*/ 267 w 972"/>
                <a:gd name="T69" fmla="*/ 2 h 43"/>
                <a:gd name="T70" fmla="*/ 273 w 972"/>
                <a:gd name="T71" fmla="*/ 2 h 43"/>
                <a:gd name="T72" fmla="*/ 278 w 972"/>
                <a:gd name="T73" fmla="*/ 3 h 43"/>
                <a:gd name="T74" fmla="*/ 282 w 972"/>
                <a:gd name="T75" fmla="*/ 4 h 43"/>
                <a:gd name="T76" fmla="*/ 285 w 972"/>
                <a:gd name="T77" fmla="*/ 6 h 43"/>
                <a:gd name="T78" fmla="*/ 287 w 972"/>
                <a:gd name="T79" fmla="*/ 6 h 43"/>
                <a:gd name="T80" fmla="*/ 288 w 972"/>
                <a:gd name="T81" fmla="*/ 6 h 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2"/>
                <a:gd name="T124" fmla="*/ 0 h 43"/>
                <a:gd name="T125" fmla="*/ 972 w 972"/>
                <a:gd name="T126" fmla="*/ 43 h 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2" h="43">
                  <a:moveTo>
                    <a:pt x="0" y="22"/>
                  </a:moveTo>
                  <a:lnTo>
                    <a:pt x="0" y="22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9" y="25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7" y="31"/>
                  </a:lnTo>
                  <a:lnTo>
                    <a:pt x="33" y="34"/>
                  </a:lnTo>
                  <a:lnTo>
                    <a:pt x="42" y="36"/>
                  </a:lnTo>
                  <a:lnTo>
                    <a:pt x="51" y="37"/>
                  </a:lnTo>
                  <a:lnTo>
                    <a:pt x="60" y="40"/>
                  </a:lnTo>
                  <a:lnTo>
                    <a:pt x="71" y="40"/>
                  </a:lnTo>
                  <a:lnTo>
                    <a:pt x="81" y="42"/>
                  </a:lnTo>
                  <a:lnTo>
                    <a:pt x="92" y="43"/>
                  </a:lnTo>
                  <a:lnTo>
                    <a:pt x="104" y="43"/>
                  </a:lnTo>
                  <a:lnTo>
                    <a:pt x="117" y="43"/>
                  </a:lnTo>
                  <a:lnTo>
                    <a:pt x="131" y="43"/>
                  </a:lnTo>
                  <a:lnTo>
                    <a:pt x="147" y="43"/>
                  </a:lnTo>
                  <a:lnTo>
                    <a:pt x="164" y="43"/>
                  </a:lnTo>
                  <a:lnTo>
                    <a:pt x="182" y="42"/>
                  </a:lnTo>
                  <a:lnTo>
                    <a:pt x="194" y="42"/>
                  </a:lnTo>
                  <a:lnTo>
                    <a:pt x="204" y="40"/>
                  </a:lnTo>
                  <a:lnTo>
                    <a:pt x="216" y="40"/>
                  </a:lnTo>
                  <a:lnTo>
                    <a:pt x="228" y="40"/>
                  </a:lnTo>
                  <a:lnTo>
                    <a:pt x="242" y="39"/>
                  </a:lnTo>
                  <a:lnTo>
                    <a:pt x="255" y="39"/>
                  </a:lnTo>
                  <a:lnTo>
                    <a:pt x="269" y="37"/>
                  </a:lnTo>
                  <a:lnTo>
                    <a:pt x="284" y="36"/>
                  </a:lnTo>
                  <a:lnTo>
                    <a:pt x="299" y="36"/>
                  </a:lnTo>
                  <a:lnTo>
                    <a:pt x="314" y="34"/>
                  </a:lnTo>
                  <a:lnTo>
                    <a:pt x="330" y="33"/>
                  </a:lnTo>
                  <a:lnTo>
                    <a:pt x="345" y="31"/>
                  </a:lnTo>
                  <a:lnTo>
                    <a:pt x="362" y="31"/>
                  </a:lnTo>
                  <a:lnTo>
                    <a:pt x="380" y="30"/>
                  </a:lnTo>
                  <a:lnTo>
                    <a:pt x="396" y="28"/>
                  </a:lnTo>
                  <a:lnTo>
                    <a:pt x="414" y="27"/>
                  </a:lnTo>
                  <a:lnTo>
                    <a:pt x="432" y="25"/>
                  </a:lnTo>
                  <a:lnTo>
                    <a:pt x="450" y="24"/>
                  </a:lnTo>
                  <a:lnTo>
                    <a:pt x="468" y="22"/>
                  </a:lnTo>
                  <a:lnTo>
                    <a:pt x="486" y="22"/>
                  </a:lnTo>
                  <a:lnTo>
                    <a:pt x="504" y="21"/>
                  </a:lnTo>
                  <a:lnTo>
                    <a:pt x="522" y="19"/>
                  </a:lnTo>
                  <a:lnTo>
                    <a:pt x="540" y="18"/>
                  </a:lnTo>
                  <a:lnTo>
                    <a:pt x="558" y="16"/>
                  </a:lnTo>
                  <a:lnTo>
                    <a:pt x="575" y="15"/>
                  </a:lnTo>
                  <a:lnTo>
                    <a:pt x="593" y="13"/>
                  </a:lnTo>
                  <a:lnTo>
                    <a:pt x="609" y="13"/>
                  </a:lnTo>
                  <a:lnTo>
                    <a:pt x="626" y="12"/>
                  </a:lnTo>
                  <a:lnTo>
                    <a:pt x="642" y="10"/>
                  </a:lnTo>
                  <a:lnTo>
                    <a:pt x="659" y="9"/>
                  </a:lnTo>
                  <a:lnTo>
                    <a:pt x="674" y="9"/>
                  </a:lnTo>
                  <a:lnTo>
                    <a:pt x="689" y="7"/>
                  </a:lnTo>
                  <a:lnTo>
                    <a:pt x="702" y="6"/>
                  </a:lnTo>
                  <a:lnTo>
                    <a:pt x="717" y="6"/>
                  </a:lnTo>
                  <a:lnTo>
                    <a:pt x="731" y="4"/>
                  </a:lnTo>
                  <a:lnTo>
                    <a:pt x="743" y="4"/>
                  </a:lnTo>
                  <a:lnTo>
                    <a:pt x="756" y="3"/>
                  </a:lnTo>
                  <a:lnTo>
                    <a:pt x="767" y="3"/>
                  </a:lnTo>
                  <a:lnTo>
                    <a:pt x="779" y="3"/>
                  </a:lnTo>
                  <a:lnTo>
                    <a:pt x="789" y="1"/>
                  </a:lnTo>
                  <a:lnTo>
                    <a:pt x="809" y="1"/>
                  </a:lnTo>
                  <a:lnTo>
                    <a:pt x="825" y="0"/>
                  </a:lnTo>
                  <a:lnTo>
                    <a:pt x="840" y="0"/>
                  </a:lnTo>
                  <a:lnTo>
                    <a:pt x="855" y="0"/>
                  </a:lnTo>
                  <a:lnTo>
                    <a:pt x="869" y="0"/>
                  </a:lnTo>
                  <a:lnTo>
                    <a:pt x="881" y="1"/>
                  </a:lnTo>
                  <a:lnTo>
                    <a:pt x="891" y="1"/>
                  </a:lnTo>
                  <a:lnTo>
                    <a:pt x="902" y="3"/>
                  </a:lnTo>
                  <a:lnTo>
                    <a:pt x="912" y="4"/>
                  </a:lnTo>
                  <a:lnTo>
                    <a:pt x="921" y="6"/>
                  </a:lnTo>
                  <a:lnTo>
                    <a:pt x="930" y="7"/>
                  </a:lnTo>
                  <a:lnTo>
                    <a:pt x="938" y="10"/>
                  </a:lnTo>
                  <a:lnTo>
                    <a:pt x="945" y="12"/>
                  </a:lnTo>
                  <a:lnTo>
                    <a:pt x="953" y="13"/>
                  </a:lnTo>
                  <a:lnTo>
                    <a:pt x="957" y="16"/>
                  </a:lnTo>
                  <a:lnTo>
                    <a:pt x="963" y="18"/>
                  </a:lnTo>
                  <a:lnTo>
                    <a:pt x="966" y="19"/>
                  </a:lnTo>
                  <a:lnTo>
                    <a:pt x="969" y="21"/>
                  </a:lnTo>
                  <a:lnTo>
                    <a:pt x="971" y="21"/>
                  </a:lnTo>
                  <a:lnTo>
                    <a:pt x="972" y="2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4" name="Freeform 282"/>
            <p:cNvSpPr>
              <a:spLocks/>
            </p:cNvSpPr>
            <p:nvPr/>
          </p:nvSpPr>
          <p:spPr bwMode="auto">
            <a:xfrm>
              <a:off x="295" y="3364"/>
              <a:ext cx="889" cy="39"/>
            </a:xfrm>
            <a:custGeom>
              <a:avLst/>
              <a:gdLst>
                <a:gd name="T0" fmla="*/ 0 w 1134"/>
                <a:gd name="T1" fmla="*/ 0 h 50"/>
                <a:gd name="T2" fmla="*/ 2 w 1134"/>
                <a:gd name="T3" fmla="*/ 0 h 50"/>
                <a:gd name="T4" fmla="*/ 6 w 1134"/>
                <a:gd name="T5" fmla="*/ 0 h 50"/>
                <a:gd name="T6" fmla="*/ 10 w 1134"/>
                <a:gd name="T7" fmla="*/ 2 h 50"/>
                <a:gd name="T8" fmla="*/ 15 w 1134"/>
                <a:gd name="T9" fmla="*/ 2 h 50"/>
                <a:gd name="T10" fmla="*/ 19 w 1134"/>
                <a:gd name="T11" fmla="*/ 2 h 50"/>
                <a:gd name="T12" fmla="*/ 21 w 1134"/>
                <a:gd name="T13" fmla="*/ 3 h 50"/>
                <a:gd name="T14" fmla="*/ 23 w 1134"/>
                <a:gd name="T15" fmla="*/ 4 h 50"/>
                <a:gd name="T16" fmla="*/ 26 w 1134"/>
                <a:gd name="T17" fmla="*/ 5 h 50"/>
                <a:gd name="T18" fmla="*/ 27 w 1134"/>
                <a:gd name="T19" fmla="*/ 5 h 50"/>
                <a:gd name="T20" fmla="*/ 33 w 1134"/>
                <a:gd name="T21" fmla="*/ 7 h 50"/>
                <a:gd name="T22" fmla="*/ 36 w 1134"/>
                <a:gd name="T23" fmla="*/ 7 h 50"/>
                <a:gd name="T24" fmla="*/ 42 w 1134"/>
                <a:gd name="T25" fmla="*/ 9 h 50"/>
                <a:gd name="T26" fmla="*/ 48 w 1134"/>
                <a:gd name="T27" fmla="*/ 9 h 50"/>
                <a:gd name="T28" fmla="*/ 56 w 1134"/>
                <a:gd name="T29" fmla="*/ 11 h 50"/>
                <a:gd name="T30" fmla="*/ 63 w 1134"/>
                <a:gd name="T31" fmla="*/ 12 h 50"/>
                <a:gd name="T32" fmla="*/ 73 w 1134"/>
                <a:gd name="T33" fmla="*/ 12 h 50"/>
                <a:gd name="T34" fmla="*/ 83 w 1134"/>
                <a:gd name="T35" fmla="*/ 12 h 50"/>
                <a:gd name="T36" fmla="*/ 93 w 1134"/>
                <a:gd name="T37" fmla="*/ 14 h 50"/>
                <a:gd name="T38" fmla="*/ 99 w 1134"/>
                <a:gd name="T39" fmla="*/ 14 h 50"/>
                <a:gd name="T40" fmla="*/ 107 w 1134"/>
                <a:gd name="T41" fmla="*/ 14 h 50"/>
                <a:gd name="T42" fmla="*/ 115 w 1134"/>
                <a:gd name="T43" fmla="*/ 14 h 50"/>
                <a:gd name="T44" fmla="*/ 124 w 1134"/>
                <a:gd name="T45" fmla="*/ 14 h 50"/>
                <a:gd name="T46" fmla="*/ 134 w 1134"/>
                <a:gd name="T47" fmla="*/ 14 h 50"/>
                <a:gd name="T48" fmla="*/ 143 w 1134"/>
                <a:gd name="T49" fmla="*/ 14 h 50"/>
                <a:gd name="T50" fmla="*/ 154 w 1134"/>
                <a:gd name="T51" fmla="*/ 14 h 50"/>
                <a:gd name="T52" fmla="*/ 164 w 1134"/>
                <a:gd name="T53" fmla="*/ 14 h 50"/>
                <a:gd name="T54" fmla="*/ 175 w 1134"/>
                <a:gd name="T55" fmla="*/ 14 h 50"/>
                <a:gd name="T56" fmla="*/ 186 w 1134"/>
                <a:gd name="T57" fmla="*/ 14 h 50"/>
                <a:gd name="T58" fmla="*/ 197 w 1134"/>
                <a:gd name="T59" fmla="*/ 14 h 50"/>
                <a:gd name="T60" fmla="*/ 206 w 1134"/>
                <a:gd name="T61" fmla="*/ 14 h 50"/>
                <a:gd name="T62" fmla="*/ 218 w 1134"/>
                <a:gd name="T63" fmla="*/ 12 h 50"/>
                <a:gd name="T64" fmla="*/ 227 w 1134"/>
                <a:gd name="T65" fmla="*/ 12 h 50"/>
                <a:gd name="T66" fmla="*/ 238 w 1134"/>
                <a:gd name="T67" fmla="*/ 12 h 50"/>
                <a:gd name="T68" fmla="*/ 246 w 1134"/>
                <a:gd name="T69" fmla="*/ 12 h 50"/>
                <a:gd name="T70" fmla="*/ 255 w 1134"/>
                <a:gd name="T71" fmla="*/ 12 h 50"/>
                <a:gd name="T72" fmla="*/ 263 w 1134"/>
                <a:gd name="T73" fmla="*/ 12 h 50"/>
                <a:gd name="T74" fmla="*/ 270 w 1134"/>
                <a:gd name="T75" fmla="*/ 11 h 50"/>
                <a:gd name="T76" fmla="*/ 278 w 1134"/>
                <a:gd name="T77" fmla="*/ 11 h 50"/>
                <a:gd name="T78" fmla="*/ 286 w 1134"/>
                <a:gd name="T79" fmla="*/ 10 h 50"/>
                <a:gd name="T80" fmla="*/ 296 w 1134"/>
                <a:gd name="T81" fmla="*/ 9 h 50"/>
                <a:gd name="T82" fmla="*/ 303 w 1134"/>
                <a:gd name="T83" fmla="*/ 9 h 50"/>
                <a:gd name="T84" fmla="*/ 311 w 1134"/>
                <a:gd name="T85" fmla="*/ 7 h 50"/>
                <a:gd name="T86" fmla="*/ 317 w 1134"/>
                <a:gd name="T87" fmla="*/ 5 h 50"/>
                <a:gd name="T88" fmla="*/ 323 w 1134"/>
                <a:gd name="T89" fmla="*/ 5 h 50"/>
                <a:gd name="T90" fmla="*/ 328 w 1134"/>
                <a:gd name="T91" fmla="*/ 3 h 50"/>
                <a:gd name="T92" fmla="*/ 332 w 1134"/>
                <a:gd name="T93" fmla="*/ 2 h 50"/>
                <a:gd name="T94" fmla="*/ 334 w 1134"/>
                <a:gd name="T95" fmla="*/ 2 h 50"/>
                <a:gd name="T96" fmla="*/ 336 w 1134"/>
                <a:gd name="T97" fmla="*/ 0 h 50"/>
                <a:gd name="T98" fmla="*/ 336 w 1134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4"/>
                <a:gd name="T151" fmla="*/ 0 h 50"/>
                <a:gd name="T152" fmla="*/ 1134 w 1134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4" h="5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42" y="3"/>
                  </a:lnTo>
                  <a:lnTo>
                    <a:pt x="50" y="5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9"/>
                  </a:lnTo>
                  <a:lnTo>
                    <a:pt x="71" y="11"/>
                  </a:lnTo>
                  <a:lnTo>
                    <a:pt x="74" y="12"/>
                  </a:lnTo>
                  <a:lnTo>
                    <a:pt x="77" y="14"/>
                  </a:lnTo>
                  <a:lnTo>
                    <a:pt x="81" y="15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95" y="20"/>
                  </a:lnTo>
                  <a:lnTo>
                    <a:pt x="101" y="23"/>
                  </a:lnTo>
                  <a:lnTo>
                    <a:pt x="108" y="24"/>
                  </a:lnTo>
                  <a:lnTo>
                    <a:pt x="114" y="26"/>
                  </a:lnTo>
                  <a:lnTo>
                    <a:pt x="123" y="27"/>
                  </a:lnTo>
                  <a:lnTo>
                    <a:pt x="131" y="30"/>
                  </a:lnTo>
                  <a:lnTo>
                    <a:pt x="141" y="32"/>
                  </a:lnTo>
                  <a:lnTo>
                    <a:pt x="152" y="33"/>
                  </a:lnTo>
                  <a:lnTo>
                    <a:pt x="162" y="35"/>
                  </a:lnTo>
                  <a:lnTo>
                    <a:pt x="174" y="36"/>
                  </a:lnTo>
                  <a:lnTo>
                    <a:pt x="188" y="38"/>
                  </a:lnTo>
                  <a:lnTo>
                    <a:pt x="200" y="41"/>
                  </a:lnTo>
                  <a:lnTo>
                    <a:pt x="215" y="42"/>
                  </a:lnTo>
                  <a:lnTo>
                    <a:pt x="230" y="42"/>
                  </a:lnTo>
                  <a:lnTo>
                    <a:pt x="246" y="44"/>
                  </a:lnTo>
                  <a:lnTo>
                    <a:pt x="263" y="45"/>
                  </a:lnTo>
                  <a:lnTo>
                    <a:pt x="281" y="45"/>
                  </a:lnTo>
                  <a:lnTo>
                    <a:pt x="300" y="47"/>
                  </a:lnTo>
                  <a:lnTo>
                    <a:pt x="312" y="47"/>
                  </a:lnTo>
                  <a:lnTo>
                    <a:pt x="324" y="48"/>
                  </a:lnTo>
                  <a:lnTo>
                    <a:pt x="336" y="48"/>
                  </a:lnTo>
                  <a:lnTo>
                    <a:pt x="348" y="48"/>
                  </a:lnTo>
                  <a:lnTo>
                    <a:pt x="362" y="48"/>
                  </a:lnTo>
                  <a:lnTo>
                    <a:pt x="375" y="48"/>
                  </a:lnTo>
                  <a:lnTo>
                    <a:pt x="390" y="50"/>
                  </a:lnTo>
                  <a:lnTo>
                    <a:pt x="405" y="50"/>
                  </a:lnTo>
                  <a:lnTo>
                    <a:pt x="420" y="50"/>
                  </a:lnTo>
                  <a:lnTo>
                    <a:pt x="435" y="50"/>
                  </a:lnTo>
                  <a:lnTo>
                    <a:pt x="452" y="50"/>
                  </a:lnTo>
                  <a:lnTo>
                    <a:pt x="468" y="50"/>
                  </a:lnTo>
                  <a:lnTo>
                    <a:pt x="485" y="50"/>
                  </a:lnTo>
                  <a:lnTo>
                    <a:pt x="501" y="50"/>
                  </a:lnTo>
                  <a:lnTo>
                    <a:pt x="519" y="50"/>
                  </a:lnTo>
                  <a:lnTo>
                    <a:pt x="536" y="50"/>
                  </a:lnTo>
                  <a:lnTo>
                    <a:pt x="554" y="48"/>
                  </a:lnTo>
                  <a:lnTo>
                    <a:pt x="572" y="48"/>
                  </a:lnTo>
                  <a:lnTo>
                    <a:pt x="590" y="48"/>
                  </a:lnTo>
                  <a:lnTo>
                    <a:pt x="608" y="48"/>
                  </a:lnTo>
                  <a:lnTo>
                    <a:pt x="626" y="48"/>
                  </a:lnTo>
                  <a:lnTo>
                    <a:pt x="645" y="48"/>
                  </a:lnTo>
                  <a:lnTo>
                    <a:pt x="663" y="47"/>
                  </a:lnTo>
                  <a:lnTo>
                    <a:pt x="681" y="47"/>
                  </a:lnTo>
                  <a:lnTo>
                    <a:pt x="698" y="47"/>
                  </a:lnTo>
                  <a:lnTo>
                    <a:pt x="716" y="45"/>
                  </a:lnTo>
                  <a:lnTo>
                    <a:pt x="734" y="45"/>
                  </a:lnTo>
                  <a:lnTo>
                    <a:pt x="750" y="45"/>
                  </a:lnTo>
                  <a:lnTo>
                    <a:pt x="767" y="45"/>
                  </a:lnTo>
                  <a:lnTo>
                    <a:pt x="783" y="44"/>
                  </a:lnTo>
                  <a:lnTo>
                    <a:pt x="800" y="44"/>
                  </a:lnTo>
                  <a:lnTo>
                    <a:pt x="815" y="44"/>
                  </a:lnTo>
                  <a:lnTo>
                    <a:pt x="830" y="42"/>
                  </a:lnTo>
                  <a:lnTo>
                    <a:pt x="845" y="42"/>
                  </a:lnTo>
                  <a:lnTo>
                    <a:pt x="860" y="41"/>
                  </a:lnTo>
                  <a:lnTo>
                    <a:pt x="873" y="41"/>
                  </a:lnTo>
                  <a:lnTo>
                    <a:pt x="887" y="41"/>
                  </a:lnTo>
                  <a:lnTo>
                    <a:pt x="899" y="39"/>
                  </a:lnTo>
                  <a:lnTo>
                    <a:pt x="911" y="39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5" y="36"/>
                  </a:lnTo>
                  <a:lnTo>
                    <a:pt x="965" y="36"/>
                  </a:lnTo>
                  <a:lnTo>
                    <a:pt x="983" y="35"/>
                  </a:lnTo>
                  <a:lnTo>
                    <a:pt x="999" y="33"/>
                  </a:lnTo>
                  <a:lnTo>
                    <a:pt x="1013" y="32"/>
                  </a:lnTo>
                  <a:lnTo>
                    <a:pt x="1026" y="30"/>
                  </a:lnTo>
                  <a:lnTo>
                    <a:pt x="1040" y="27"/>
                  </a:lnTo>
                  <a:lnTo>
                    <a:pt x="1052" y="26"/>
                  </a:lnTo>
                  <a:lnTo>
                    <a:pt x="1062" y="24"/>
                  </a:lnTo>
                  <a:lnTo>
                    <a:pt x="1071" y="21"/>
                  </a:lnTo>
                  <a:lnTo>
                    <a:pt x="1082" y="20"/>
                  </a:lnTo>
                  <a:lnTo>
                    <a:pt x="1091" y="17"/>
                  </a:lnTo>
                  <a:lnTo>
                    <a:pt x="1098" y="14"/>
                  </a:lnTo>
                  <a:lnTo>
                    <a:pt x="1107" y="12"/>
                  </a:lnTo>
                  <a:lnTo>
                    <a:pt x="1113" y="9"/>
                  </a:lnTo>
                  <a:lnTo>
                    <a:pt x="1119" y="6"/>
                  </a:lnTo>
                  <a:lnTo>
                    <a:pt x="1124" y="5"/>
                  </a:lnTo>
                  <a:lnTo>
                    <a:pt x="1128" y="3"/>
                  </a:lnTo>
                  <a:lnTo>
                    <a:pt x="1131" y="2"/>
                  </a:lnTo>
                  <a:lnTo>
                    <a:pt x="1133" y="0"/>
                  </a:lnTo>
                  <a:lnTo>
                    <a:pt x="113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5" name="Line 283"/>
            <p:cNvSpPr>
              <a:spLocks noChangeShapeType="1"/>
            </p:cNvSpPr>
            <p:nvPr/>
          </p:nvSpPr>
          <p:spPr bwMode="auto">
            <a:xfrm>
              <a:off x="422" y="3237"/>
              <a:ext cx="1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6" name="Line 284"/>
            <p:cNvSpPr>
              <a:spLocks noChangeShapeType="1"/>
            </p:cNvSpPr>
            <p:nvPr/>
          </p:nvSpPr>
          <p:spPr bwMode="auto">
            <a:xfrm flipV="1">
              <a:off x="422" y="3236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7" name="Line 285"/>
            <p:cNvSpPr>
              <a:spLocks noChangeShapeType="1"/>
            </p:cNvSpPr>
            <p:nvPr/>
          </p:nvSpPr>
          <p:spPr bwMode="auto">
            <a:xfrm>
              <a:off x="424" y="3236"/>
              <a:ext cx="0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8" name="Line 286"/>
            <p:cNvSpPr>
              <a:spLocks noChangeShapeType="1"/>
            </p:cNvSpPr>
            <p:nvPr/>
          </p:nvSpPr>
          <p:spPr bwMode="auto">
            <a:xfrm flipV="1">
              <a:off x="424" y="3234"/>
              <a:ext cx="3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09" name="Line 287"/>
            <p:cNvSpPr>
              <a:spLocks noChangeShapeType="1"/>
            </p:cNvSpPr>
            <p:nvPr/>
          </p:nvSpPr>
          <p:spPr bwMode="auto">
            <a:xfrm flipV="1">
              <a:off x="427" y="3234"/>
              <a:ext cx="2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0" name="Freeform 288"/>
            <p:cNvSpPr>
              <a:spLocks/>
            </p:cNvSpPr>
            <p:nvPr/>
          </p:nvSpPr>
          <p:spPr bwMode="auto">
            <a:xfrm>
              <a:off x="429" y="3230"/>
              <a:ext cx="9" cy="4"/>
            </a:xfrm>
            <a:custGeom>
              <a:avLst/>
              <a:gdLst>
                <a:gd name="T0" fmla="*/ 0 w 11"/>
                <a:gd name="T1" fmla="*/ 2 h 5"/>
                <a:gd name="T2" fmla="*/ 2 w 11"/>
                <a:gd name="T3" fmla="*/ 2 h 5"/>
                <a:gd name="T4" fmla="*/ 4 w 11"/>
                <a:gd name="T5" fmla="*/ 0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0" y="5"/>
                  </a:moveTo>
                  <a:lnTo>
                    <a:pt x="5" y="2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1" name="Line 289"/>
            <p:cNvSpPr>
              <a:spLocks noChangeShapeType="1"/>
            </p:cNvSpPr>
            <p:nvPr/>
          </p:nvSpPr>
          <p:spPr bwMode="auto">
            <a:xfrm>
              <a:off x="454" y="3224"/>
              <a:ext cx="2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2" name="Freeform 290"/>
            <p:cNvSpPr>
              <a:spLocks/>
            </p:cNvSpPr>
            <p:nvPr/>
          </p:nvSpPr>
          <p:spPr bwMode="auto">
            <a:xfrm>
              <a:off x="456" y="3220"/>
              <a:ext cx="13" cy="4"/>
            </a:xfrm>
            <a:custGeom>
              <a:avLst/>
              <a:gdLst>
                <a:gd name="T0" fmla="*/ 0 w 16"/>
                <a:gd name="T1" fmla="*/ 2 h 5"/>
                <a:gd name="T2" fmla="*/ 3 w 16"/>
                <a:gd name="T3" fmla="*/ 2 h 5"/>
                <a:gd name="T4" fmla="*/ 6 w 16"/>
                <a:gd name="T5" fmla="*/ 0 h 5"/>
                <a:gd name="T6" fmla="*/ 0 60000 65536"/>
                <a:gd name="T7" fmla="*/ 0 60000 65536"/>
                <a:gd name="T8" fmla="*/ 0 60000 65536"/>
                <a:gd name="T9" fmla="*/ 0 w 16"/>
                <a:gd name="T10" fmla="*/ 0 h 5"/>
                <a:gd name="T11" fmla="*/ 16 w 1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5">
                  <a:moveTo>
                    <a:pt x="0" y="5"/>
                  </a:moveTo>
                  <a:lnTo>
                    <a:pt x="9" y="2"/>
                  </a:lnTo>
                  <a:lnTo>
                    <a:pt x="1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3" name="Line 291"/>
            <p:cNvSpPr>
              <a:spLocks noChangeShapeType="1"/>
            </p:cNvSpPr>
            <p:nvPr/>
          </p:nvSpPr>
          <p:spPr bwMode="auto">
            <a:xfrm>
              <a:off x="487" y="3217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4" name="Freeform 292"/>
            <p:cNvSpPr>
              <a:spLocks/>
            </p:cNvSpPr>
            <p:nvPr/>
          </p:nvSpPr>
          <p:spPr bwMode="auto">
            <a:xfrm>
              <a:off x="487" y="3215"/>
              <a:ext cx="16" cy="2"/>
            </a:xfrm>
            <a:custGeom>
              <a:avLst/>
              <a:gdLst>
                <a:gd name="T0" fmla="*/ 0 w 21"/>
                <a:gd name="T1" fmla="*/ 1 h 3"/>
                <a:gd name="T2" fmla="*/ 3 w 21"/>
                <a:gd name="T3" fmla="*/ 1 h 3"/>
                <a:gd name="T4" fmla="*/ 5 w 21"/>
                <a:gd name="T5" fmla="*/ 0 h 3"/>
                <a:gd name="T6" fmla="*/ 0 60000 65536"/>
                <a:gd name="T7" fmla="*/ 0 60000 65536"/>
                <a:gd name="T8" fmla="*/ 0 60000 65536"/>
                <a:gd name="T9" fmla="*/ 0 w 21"/>
                <a:gd name="T10" fmla="*/ 0 h 3"/>
                <a:gd name="T11" fmla="*/ 21 w 2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3">
                  <a:moveTo>
                    <a:pt x="0" y="3"/>
                  </a:moveTo>
                  <a:lnTo>
                    <a:pt x="12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5" name="Freeform 293"/>
            <p:cNvSpPr>
              <a:spLocks/>
            </p:cNvSpPr>
            <p:nvPr/>
          </p:nvSpPr>
          <p:spPr bwMode="auto">
            <a:xfrm>
              <a:off x="520" y="3212"/>
              <a:ext cx="17" cy="1"/>
            </a:xfrm>
            <a:custGeom>
              <a:avLst/>
              <a:gdLst>
                <a:gd name="T0" fmla="*/ 0 w 22"/>
                <a:gd name="T1" fmla="*/ 1 h 1"/>
                <a:gd name="T2" fmla="*/ 3 w 22"/>
                <a:gd name="T3" fmla="*/ 0 h 1"/>
                <a:gd name="T4" fmla="*/ 6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0" y="1"/>
                  </a:moveTo>
                  <a:lnTo>
                    <a:pt x="10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6" name="Line 294"/>
            <p:cNvSpPr>
              <a:spLocks noChangeShapeType="1"/>
            </p:cNvSpPr>
            <p:nvPr/>
          </p:nvSpPr>
          <p:spPr bwMode="auto">
            <a:xfrm>
              <a:off x="554" y="3211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7" name="Freeform 295"/>
            <p:cNvSpPr>
              <a:spLocks/>
            </p:cNvSpPr>
            <p:nvPr/>
          </p:nvSpPr>
          <p:spPr bwMode="auto">
            <a:xfrm>
              <a:off x="555" y="3210"/>
              <a:ext cx="15" cy="1"/>
            </a:xfrm>
            <a:custGeom>
              <a:avLst/>
              <a:gdLst>
                <a:gd name="T0" fmla="*/ 0 w 19"/>
                <a:gd name="T1" fmla="*/ 1 h 1"/>
                <a:gd name="T2" fmla="*/ 6 w 19"/>
                <a:gd name="T3" fmla="*/ 0 h 1"/>
                <a:gd name="T4" fmla="*/ 6 w 19"/>
                <a:gd name="T5" fmla="*/ 0 h 1"/>
                <a:gd name="T6" fmla="*/ 0 60000 65536"/>
                <a:gd name="T7" fmla="*/ 0 60000 65536"/>
                <a:gd name="T8" fmla="*/ 0 60000 65536"/>
                <a:gd name="T9" fmla="*/ 0 w 19"/>
                <a:gd name="T10" fmla="*/ 0 h 1"/>
                <a:gd name="T11" fmla="*/ 19 w 1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">
                  <a:moveTo>
                    <a:pt x="0" y="1"/>
                  </a:moveTo>
                  <a:lnTo>
                    <a:pt x="19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8" name="Line 296"/>
            <p:cNvSpPr>
              <a:spLocks noChangeShapeType="1"/>
            </p:cNvSpPr>
            <p:nvPr/>
          </p:nvSpPr>
          <p:spPr bwMode="auto">
            <a:xfrm flipV="1">
              <a:off x="588" y="3208"/>
              <a:ext cx="6" cy="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19" name="Freeform 297"/>
            <p:cNvSpPr>
              <a:spLocks/>
            </p:cNvSpPr>
            <p:nvPr/>
          </p:nvSpPr>
          <p:spPr bwMode="auto">
            <a:xfrm>
              <a:off x="594" y="3208"/>
              <a:ext cx="11" cy="1"/>
            </a:xfrm>
            <a:custGeom>
              <a:avLst/>
              <a:gdLst>
                <a:gd name="T0" fmla="*/ 0 w 14"/>
                <a:gd name="T1" fmla="*/ 0 h 1"/>
                <a:gd name="T2" fmla="*/ 4 w 14"/>
                <a:gd name="T3" fmla="*/ 0 h 1"/>
                <a:gd name="T4" fmla="*/ 5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0" name="Line 298"/>
            <p:cNvSpPr>
              <a:spLocks noChangeShapeType="1"/>
            </p:cNvSpPr>
            <p:nvPr/>
          </p:nvSpPr>
          <p:spPr bwMode="auto">
            <a:xfrm>
              <a:off x="621" y="3208"/>
              <a:ext cx="1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1" name="Freeform 299"/>
            <p:cNvSpPr>
              <a:spLocks/>
            </p:cNvSpPr>
            <p:nvPr/>
          </p:nvSpPr>
          <p:spPr bwMode="auto">
            <a:xfrm>
              <a:off x="622" y="3208"/>
              <a:ext cx="16" cy="0"/>
            </a:xfrm>
            <a:custGeom>
              <a:avLst/>
              <a:gdLst>
                <a:gd name="T0" fmla="*/ 0 w 21"/>
                <a:gd name="T1" fmla="*/ 0 h 1"/>
                <a:gd name="T2" fmla="*/ 4 w 21"/>
                <a:gd name="T3" fmla="*/ 0 h 1"/>
                <a:gd name="T4" fmla="*/ 5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14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2" name="Freeform 300"/>
            <p:cNvSpPr>
              <a:spLocks/>
            </p:cNvSpPr>
            <p:nvPr/>
          </p:nvSpPr>
          <p:spPr bwMode="auto">
            <a:xfrm>
              <a:off x="655" y="3208"/>
              <a:ext cx="18" cy="0"/>
            </a:xfrm>
            <a:custGeom>
              <a:avLst/>
              <a:gdLst>
                <a:gd name="T0" fmla="*/ 0 w 23"/>
                <a:gd name="T1" fmla="*/ 4 w 23"/>
                <a:gd name="T2" fmla="*/ 7 w 23"/>
                <a:gd name="T3" fmla="*/ 0 60000 65536"/>
                <a:gd name="T4" fmla="*/ 0 60000 65536"/>
                <a:gd name="T5" fmla="*/ 0 60000 65536"/>
                <a:gd name="T6" fmla="*/ 0 w 23"/>
                <a:gd name="T7" fmla="*/ 23 w 2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23">
                  <a:moveTo>
                    <a:pt x="0" y="0"/>
                  </a:moveTo>
                  <a:lnTo>
                    <a:pt x="15" y="0"/>
                  </a:lnTo>
                  <a:lnTo>
                    <a:pt x="2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3" name="Line 301"/>
            <p:cNvSpPr>
              <a:spLocks noChangeShapeType="1"/>
            </p:cNvSpPr>
            <p:nvPr/>
          </p:nvSpPr>
          <p:spPr bwMode="auto">
            <a:xfrm>
              <a:off x="689" y="3208"/>
              <a:ext cx="2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4" name="Freeform 302"/>
            <p:cNvSpPr>
              <a:spLocks/>
            </p:cNvSpPr>
            <p:nvPr/>
          </p:nvSpPr>
          <p:spPr bwMode="auto">
            <a:xfrm>
              <a:off x="691" y="3208"/>
              <a:ext cx="15" cy="0"/>
            </a:xfrm>
            <a:custGeom>
              <a:avLst/>
              <a:gdLst>
                <a:gd name="T0" fmla="*/ 0 w 18"/>
                <a:gd name="T1" fmla="*/ 7 w 18"/>
                <a:gd name="T2" fmla="*/ 7 w 18"/>
                <a:gd name="T3" fmla="*/ 0 60000 65536"/>
                <a:gd name="T4" fmla="*/ 0 60000 65536"/>
                <a:gd name="T5" fmla="*/ 0 60000 65536"/>
                <a:gd name="T6" fmla="*/ 0 w 18"/>
                <a:gd name="T7" fmla="*/ 18 w 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8">
                  <a:moveTo>
                    <a:pt x="0" y="0"/>
                  </a:moveTo>
                  <a:lnTo>
                    <a:pt x="1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5" name="Freeform 303"/>
            <p:cNvSpPr>
              <a:spLocks/>
            </p:cNvSpPr>
            <p:nvPr/>
          </p:nvSpPr>
          <p:spPr bwMode="auto">
            <a:xfrm>
              <a:off x="723" y="3206"/>
              <a:ext cx="16" cy="1"/>
            </a:xfrm>
            <a:custGeom>
              <a:avLst/>
              <a:gdLst>
                <a:gd name="T0" fmla="*/ 0 w 21"/>
                <a:gd name="T1" fmla="*/ 0 h 1"/>
                <a:gd name="T2" fmla="*/ 5 w 21"/>
                <a:gd name="T3" fmla="*/ 0 h 1"/>
                <a:gd name="T4" fmla="*/ 5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7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6" name="Freeform 304"/>
            <p:cNvSpPr>
              <a:spLocks/>
            </p:cNvSpPr>
            <p:nvPr/>
          </p:nvSpPr>
          <p:spPr bwMode="auto">
            <a:xfrm>
              <a:off x="757" y="3206"/>
              <a:ext cx="17" cy="1"/>
            </a:xfrm>
            <a:custGeom>
              <a:avLst/>
              <a:gdLst>
                <a:gd name="T0" fmla="*/ 0 w 21"/>
                <a:gd name="T1" fmla="*/ 0 h 1"/>
                <a:gd name="T2" fmla="*/ 5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7" name="Freeform 305"/>
            <p:cNvSpPr>
              <a:spLocks/>
            </p:cNvSpPr>
            <p:nvPr/>
          </p:nvSpPr>
          <p:spPr bwMode="auto">
            <a:xfrm>
              <a:off x="790" y="3206"/>
              <a:ext cx="17" cy="1"/>
            </a:xfrm>
            <a:custGeom>
              <a:avLst/>
              <a:gdLst>
                <a:gd name="T0" fmla="*/ 0 w 22"/>
                <a:gd name="T1" fmla="*/ 0 h 1"/>
                <a:gd name="T2" fmla="*/ 5 w 22"/>
                <a:gd name="T3" fmla="*/ 0 h 1"/>
                <a:gd name="T4" fmla="*/ 6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0" y="0"/>
                  </a:moveTo>
                  <a:lnTo>
                    <a:pt x="19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8" name="Line 306"/>
            <p:cNvSpPr>
              <a:spLocks noChangeShapeType="1"/>
            </p:cNvSpPr>
            <p:nvPr/>
          </p:nvSpPr>
          <p:spPr bwMode="auto">
            <a:xfrm>
              <a:off x="824" y="3206"/>
              <a:ext cx="1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29" name="Freeform 307"/>
            <p:cNvSpPr>
              <a:spLocks/>
            </p:cNvSpPr>
            <p:nvPr/>
          </p:nvSpPr>
          <p:spPr bwMode="auto">
            <a:xfrm>
              <a:off x="858" y="3205"/>
              <a:ext cx="17" cy="1"/>
            </a:xfrm>
            <a:custGeom>
              <a:avLst/>
              <a:gdLst>
                <a:gd name="T0" fmla="*/ 0 w 21"/>
                <a:gd name="T1" fmla="*/ 1 h 1"/>
                <a:gd name="T2" fmla="*/ 2 w 21"/>
                <a:gd name="T3" fmla="*/ 1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1"/>
                  </a:moveTo>
                  <a:lnTo>
                    <a:pt x="7" y="1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0" name="Freeform 308"/>
            <p:cNvSpPr>
              <a:spLocks/>
            </p:cNvSpPr>
            <p:nvPr/>
          </p:nvSpPr>
          <p:spPr bwMode="auto">
            <a:xfrm>
              <a:off x="892" y="3205"/>
              <a:ext cx="17" cy="1"/>
            </a:xfrm>
            <a:custGeom>
              <a:avLst/>
              <a:gdLst>
                <a:gd name="T0" fmla="*/ 0 w 21"/>
                <a:gd name="T1" fmla="*/ 0 h 1"/>
                <a:gd name="T2" fmla="*/ 7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1" name="Freeform 309"/>
            <p:cNvSpPr>
              <a:spLocks/>
            </p:cNvSpPr>
            <p:nvPr/>
          </p:nvSpPr>
          <p:spPr bwMode="auto">
            <a:xfrm>
              <a:off x="927" y="3205"/>
              <a:ext cx="16" cy="1"/>
            </a:xfrm>
            <a:custGeom>
              <a:avLst/>
              <a:gdLst>
                <a:gd name="T0" fmla="*/ 0 w 21"/>
                <a:gd name="T1" fmla="*/ 0 h 1"/>
                <a:gd name="T2" fmla="*/ 2 w 21"/>
                <a:gd name="T3" fmla="*/ 0 h 1"/>
                <a:gd name="T4" fmla="*/ 5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3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2" name="Freeform 310"/>
            <p:cNvSpPr>
              <a:spLocks/>
            </p:cNvSpPr>
            <p:nvPr/>
          </p:nvSpPr>
          <p:spPr bwMode="auto">
            <a:xfrm>
              <a:off x="959" y="3205"/>
              <a:ext cx="18" cy="1"/>
            </a:xfrm>
            <a:custGeom>
              <a:avLst/>
              <a:gdLst>
                <a:gd name="T0" fmla="*/ 0 w 22"/>
                <a:gd name="T1" fmla="*/ 0 h 1"/>
                <a:gd name="T2" fmla="*/ 6 w 22"/>
                <a:gd name="T3" fmla="*/ 0 h 1"/>
                <a:gd name="T4" fmla="*/ 8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0" y="0"/>
                  </a:moveTo>
                  <a:lnTo>
                    <a:pt x="16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3" name="Freeform 311"/>
            <p:cNvSpPr>
              <a:spLocks/>
            </p:cNvSpPr>
            <p:nvPr/>
          </p:nvSpPr>
          <p:spPr bwMode="auto">
            <a:xfrm>
              <a:off x="993" y="3205"/>
              <a:ext cx="18" cy="1"/>
            </a:xfrm>
            <a:custGeom>
              <a:avLst/>
              <a:gdLst>
                <a:gd name="T0" fmla="*/ 0 w 23"/>
                <a:gd name="T1" fmla="*/ 0 h 1"/>
                <a:gd name="T2" fmla="*/ 2 w 23"/>
                <a:gd name="T3" fmla="*/ 0 h 1"/>
                <a:gd name="T4" fmla="*/ 7 w 23"/>
                <a:gd name="T5" fmla="*/ 0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2" y="0"/>
                  </a:lnTo>
                  <a:lnTo>
                    <a:pt x="2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4" name="Freeform 312"/>
            <p:cNvSpPr>
              <a:spLocks/>
            </p:cNvSpPr>
            <p:nvPr/>
          </p:nvSpPr>
          <p:spPr bwMode="auto">
            <a:xfrm>
              <a:off x="1028" y="3205"/>
              <a:ext cx="16" cy="1"/>
            </a:xfrm>
            <a:custGeom>
              <a:avLst/>
              <a:gdLst>
                <a:gd name="T0" fmla="*/ 0 w 21"/>
                <a:gd name="T1" fmla="*/ 0 h 1"/>
                <a:gd name="T2" fmla="*/ 3 w 21"/>
                <a:gd name="T3" fmla="*/ 0 h 1"/>
                <a:gd name="T4" fmla="*/ 5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2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5" name="Freeform 313"/>
            <p:cNvSpPr>
              <a:spLocks/>
            </p:cNvSpPr>
            <p:nvPr/>
          </p:nvSpPr>
          <p:spPr bwMode="auto">
            <a:xfrm>
              <a:off x="1061" y="3205"/>
              <a:ext cx="17" cy="1"/>
            </a:xfrm>
            <a:custGeom>
              <a:avLst/>
              <a:gdLst>
                <a:gd name="T0" fmla="*/ 0 w 21"/>
                <a:gd name="T1" fmla="*/ 0 h 1"/>
                <a:gd name="T2" fmla="*/ 6 w 21"/>
                <a:gd name="T3" fmla="*/ 0 h 1"/>
                <a:gd name="T4" fmla="*/ 7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6" name="Freeform 314"/>
            <p:cNvSpPr>
              <a:spLocks/>
            </p:cNvSpPr>
            <p:nvPr/>
          </p:nvSpPr>
          <p:spPr bwMode="auto">
            <a:xfrm>
              <a:off x="1096" y="3205"/>
              <a:ext cx="16" cy="1"/>
            </a:xfrm>
            <a:custGeom>
              <a:avLst/>
              <a:gdLst>
                <a:gd name="T0" fmla="*/ 0 w 21"/>
                <a:gd name="T1" fmla="*/ 0 h 1"/>
                <a:gd name="T2" fmla="*/ 5 w 21"/>
                <a:gd name="T3" fmla="*/ 0 h 1"/>
                <a:gd name="T4" fmla="*/ 5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7" name="Freeform 315"/>
            <p:cNvSpPr>
              <a:spLocks/>
            </p:cNvSpPr>
            <p:nvPr/>
          </p:nvSpPr>
          <p:spPr bwMode="auto">
            <a:xfrm>
              <a:off x="1129" y="3205"/>
              <a:ext cx="17" cy="1"/>
            </a:xfrm>
            <a:custGeom>
              <a:avLst/>
              <a:gdLst>
                <a:gd name="T0" fmla="*/ 0 w 22"/>
                <a:gd name="T1" fmla="*/ 0 h 1"/>
                <a:gd name="T2" fmla="*/ 3 w 22"/>
                <a:gd name="T3" fmla="*/ 0 h 1"/>
                <a:gd name="T4" fmla="*/ 6 w 22"/>
                <a:gd name="T5" fmla="*/ 0 h 1"/>
                <a:gd name="T6" fmla="*/ 0 60000 65536"/>
                <a:gd name="T7" fmla="*/ 0 60000 65536"/>
                <a:gd name="T8" fmla="*/ 0 60000 65536"/>
                <a:gd name="T9" fmla="*/ 0 w 22"/>
                <a:gd name="T10" fmla="*/ 0 h 1"/>
                <a:gd name="T11" fmla="*/ 22 w 2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">
                  <a:moveTo>
                    <a:pt x="0" y="0"/>
                  </a:moveTo>
                  <a:lnTo>
                    <a:pt x="10" y="0"/>
                  </a:lnTo>
                  <a:lnTo>
                    <a:pt x="2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8" name="Line 316"/>
            <p:cNvSpPr>
              <a:spLocks noChangeShapeType="1"/>
            </p:cNvSpPr>
            <p:nvPr/>
          </p:nvSpPr>
          <p:spPr bwMode="auto">
            <a:xfrm>
              <a:off x="1162" y="3205"/>
              <a:ext cx="4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39" name="Line 317"/>
            <p:cNvSpPr>
              <a:spLocks noChangeShapeType="1"/>
            </p:cNvSpPr>
            <p:nvPr/>
          </p:nvSpPr>
          <p:spPr bwMode="auto">
            <a:xfrm>
              <a:off x="1166" y="3205"/>
              <a:ext cx="6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0" name="Line 318"/>
            <p:cNvSpPr>
              <a:spLocks noChangeShapeType="1"/>
            </p:cNvSpPr>
            <p:nvPr/>
          </p:nvSpPr>
          <p:spPr bwMode="auto">
            <a:xfrm>
              <a:off x="1172" y="3205"/>
              <a:ext cx="4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1" name="Freeform 319"/>
            <p:cNvSpPr>
              <a:spLocks/>
            </p:cNvSpPr>
            <p:nvPr/>
          </p:nvSpPr>
          <p:spPr bwMode="auto">
            <a:xfrm>
              <a:off x="1176" y="3205"/>
              <a:ext cx="4" cy="1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5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2" name="Freeform 320"/>
            <p:cNvSpPr>
              <a:spLocks/>
            </p:cNvSpPr>
            <p:nvPr/>
          </p:nvSpPr>
          <p:spPr bwMode="auto">
            <a:xfrm>
              <a:off x="1184" y="3205"/>
              <a:ext cx="126" cy="32"/>
            </a:xfrm>
            <a:custGeom>
              <a:avLst/>
              <a:gdLst>
                <a:gd name="T0" fmla="*/ 0 w 162"/>
                <a:gd name="T1" fmla="*/ 0 h 40"/>
                <a:gd name="T2" fmla="*/ 0 w 162"/>
                <a:gd name="T3" fmla="*/ 0 h 40"/>
                <a:gd name="T4" fmla="*/ 2 w 162"/>
                <a:gd name="T5" fmla="*/ 0 h 40"/>
                <a:gd name="T6" fmla="*/ 2 w 162"/>
                <a:gd name="T7" fmla="*/ 0 h 40"/>
                <a:gd name="T8" fmla="*/ 3 w 162"/>
                <a:gd name="T9" fmla="*/ 0 h 40"/>
                <a:gd name="T10" fmla="*/ 5 w 162"/>
                <a:gd name="T11" fmla="*/ 0 h 40"/>
                <a:gd name="T12" fmla="*/ 7 w 162"/>
                <a:gd name="T13" fmla="*/ 1 h 40"/>
                <a:gd name="T14" fmla="*/ 9 w 162"/>
                <a:gd name="T15" fmla="*/ 1 h 40"/>
                <a:gd name="T16" fmla="*/ 10 w 162"/>
                <a:gd name="T17" fmla="*/ 2 h 40"/>
                <a:gd name="T18" fmla="*/ 12 w 162"/>
                <a:gd name="T19" fmla="*/ 2 h 40"/>
                <a:gd name="T20" fmla="*/ 14 w 162"/>
                <a:gd name="T21" fmla="*/ 2 h 40"/>
                <a:gd name="T22" fmla="*/ 15 w 162"/>
                <a:gd name="T23" fmla="*/ 2 h 40"/>
                <a:gd name="T24" fmla="*/ 16 w 162"/>
                <a:gd name="T25" fmla="*/ 3 h 40"/>
                <a:gd name="T26" fmla="*/ 18 w 162"/>
                <a:gd name="T27" fmla="*/ 3 h 40"/>
                <a:gd name="T28" fmla="*/ 19 w 162"/>
                <a:gd name="T29" fmla="*/ 4 h 40"/>
                <a:gd name="T30" fmla="*/ 20 w 162"/>
                <a:gd name="T31" fmla="*/ 5 h 40"/>
                <a:gd name="T32" fmla="*/ 21 w 162"/>
                <a:gd name="T33" fmla="*/ 6 h 40"/>
                <a:gd name="T34" fmla="*/ 23 w 162"/>
                <a:gd name="T35" fmla="*/ 6 h 40"/>
                <a:gd name="T36" fmla="*/ 24 w 162"/>
                <a:gd name="T37" fmla="*/ 7 h 40"/>
                <a:gd name="T38" fmla="*/ 26 w 162"/>
                <a:gd name="T39" fmla="*/ 8 h 40"/>
                <a:gd name="T40" fmla="*/ 27 w 162"/>
                <a:gd name="T41" fmla="*/ 9 h 40"/>
                <a:gd name="T42" fmla="*/ 29 w 162"/>
                <a:gd name="T43" fmla="*/ 9 h 40"/>
                <a:gd name="T44" fmla="*/ 31 w 162"/>
                <a:gd name="T45" fmla="*/ 10 h 40"/>
                <a:gd name="T46" fmla="*/ 31 w 162"/>
                <a:gd name="T47" fmla="*/ 10 h 40"/>
                <a:gd name="T48" fmla="*/ 33 w 162"/>
                <a:gd name="T49" fmla="*/ 11 h 40"/>
                <a:gd name="T50" fmla="*/ 34 w 162"/>
                <a:gd name="T51" fmla="*/ 11 h 40"/>
                <a:gd name="T52" fmla="*/ 36 w 162"/>
                <a:gd name="T53" fmla="*/ 11 h 40"/>
                <a:gd name="T54" fmla="*/ 37 w 162"/>
                <a:gd name="T55" fmla="*/ 12 h 40"/>
                <a:gd name="T56" fmla="*/ 40 w 162"/>
                <a:gd name="T57" fmla="*/ 13 h 40"/>
                <a:gd name="T58" fmla="*/ 40 w 162"/>
                <a:gd name="T59" fmla="*/ 13 h 40"/>
                <a:gd name="T60" fmla="*/ 43 w 162"/>
                <a:gd name="T61" fmla="*/ 13 h 40"/>
                <a:gd name="T62" fmla="*/ 44 w 162"/>
                <a:gd name="T63" fmla="*/ 14 h 40"/>
                <a:gd name="T64" fmla="*/ 45 w 162"/>
                <a:gd name="T65" fmla="*/ 14 h 40"/>
                <a:gd name="T66" fmla="*/ 46 w 162"/>
                <a:gd name="T67" fmla="*/ 14 h 40"/>
                <a:gd name="T68" fmla="*/ 46 w 162"/>
                <a:gd name="T69" fmla="*/ 14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"/>
                <a:gd name="T106" fmla="*/ 0 h 40"/>
                <a:gd name="T107" fmla="*/ 162 w 162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" h="4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1" y="7"/>
                  </a:lnTo>
                  <a:lnTo>
                    <a:pt x="56" y="9"/>
                  </a:lnTo>
                  <a:lnTo>
                    <a:pt x="60" y="10"/>
                  </a:lnTo>
                  <a:lnTo>
                    <a:pt x="65" y="13"/>
                  </a:lnTo>
                  <a:lnTo>
                    <a:pt x="71" y="15"/>
                  </a:lnTo>
                  <a:lnTo>
                    <a:pt x="75" y="18"/>
                  </a:lnTo>
                  <a:lnTo>
                    <a:pt x="81" y="19"/>
                  </a:lnTo>
                  <a:lnTo>
                    <a:pt x="86" y="22"/>
                  </a:lnTo>
                  <a:lnTo>
                    <a:pt x="92" y="24"/>
                  </a:lnTo>
                  <a:lnTo>
                    <a:pt x="96" y="27"/>
                  </a:lnTo>
                  <a:lnTo>
                    <a:pt x="102" y="28"/>
                  </a:lnTo>
                  <a:lnTo>
                    <a:pt x="107" y="30"/>
                  </a:lnTo>
                  <a:lnTo>
                    <a:pt x="111" y="31"/>
                  </a:lnTo>
                  <a:lnTo>
                    <a:pt x="114" y="33"/>
                  </a:lnTo>
                  <a:lnTo>
                    <a:pt x="120" y="34"/>
                  </a:lnTo>
                  <a:lnTo>
                    <a:pt x="126" y="36"/>
                  </a:lnTo>
                  <a:lnTo>
                    <a:pt x="131" y="37"/>
                  </a:lnTo>
                  <a:lnTo>
                    <a:pt x="137" y="39"/>
                  </a:lnTo>
                  <a:lnTo>
                    <a:pt x="143" y="39"/>
                  </a:lnTo>
                  <a:lnTo>
                    <a:pt x="150" y="39"/>
                  </a:lnTo>
                  <a:lnTo>
                    <a:pt x="155" y="40"/>
                  </a:lnTo>
                  <a:lnTo>
                    <a:pt x="159" y="40"/>
                  </a:lnTo>
                  <a:lnTo>
                    <a:pt x="162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3" name="Freeform 321"/>
            <p:cNvSpPr>
              <a:spLocks/>
            </p:cNvSpPr>
            <p:nvPr/>
          </p:nvSpPr>
          <p:spPr bwMode="auto">
            <a:xfrm>
              <a:off x="295" y="3237"/>
              <a:ext cx="889" cy="39"/>
            </a:xfrm>
            <a:custGeom>
              <a:avLst/>
              <a:gdLst>
                <a:gd name="T0" fmla="*/ 0 w 1134"/>
                <a:gd name="T1" fmla="*/ 0 h 50"/>
                <a:gd name="T2" fmla="*/ 2 w 1134"/>
                <a:gd name="T3" fmla="*/ 0 h 50"/>
                <a:gd name="T4" fmla="*/ 6 w 1134"/>
                <a:gd name="T5" fmla="*/ 0 h 50"/>
                <a:gd name="T6" fmla="*/ 10 w 1134"/>
                <a:gd name="T7" fmla="*/ 2 h 50"/>
                <a:gd name="T8" fmla="*/ 15 w 1134"/>
                <a:gd name="T9" fmla="*/ 2 h 50"/>
                <a:gd name="T10" fmla="*/ 19 w 1134"/>
                <a:gd name="T11" fmla="*/ 2 h 50"/>
                <a:gd name="T12" fmla="*/ 21 w 1134"/>
                <a:gd name="T13" fmla="*/ 3 h 50"/>
                <a:gd name="T14" fmla="*/ 23 w 1134"/>
                <a:gd name="T15" fmla="*/ 4 h 50"/>
                <a:gd name="T16" fmla="*/ 26 w 1134"/>
                <a:gd name="T17" fmla="*/ 5 h 50"/>
                <a:gd name="T18" fmla="*/ 27 w 1134"/>
                <a:gd name="T19" fmla="*/ 5 h 50"/>
                <a:gd name="T20" fmla="*/ 33 w 1134"/>
                <a:gd name="T21" fmla="*/ 7 h 50"/>
                <a:gd name="T22" fmla="*/ 36 w 1134"/>
                <a:gd name="T23" fmla="*/ 7 h 50"/>
                <a:gd name="T24" fmla="*/ 42 w 1134"/>
                <a:gd name="T25" fmla="*/ 9 h 50"/>
                <a:gd name="T26" fmla="*/ 48 w 1134"/>
                <a:gd name="T27" fmla="*/ 9 h 50"/>
                <a:gd name="T28" fmla="*/ 56 w 1134"/>
                <a:gd name="T29" fmla="*/ 11 h 50"/>
                <a:gd name="T30" fmla="*/ 63 w 1134"/>
                <a:gd name="T31" fmla="*/ 12 h 50"/>
                <a:gd name="T32" fmla="*/ 73 w 1134"/>
                <a:gd name="T33" fmla="*/ 12 h 50"/>
                <a:gd name="T34" fmla="*/ 83 w 1134"/>
                <a:gd name="T35" fmla="*/ 12 h 50"/>
                <a:gd name="T36" fmla="*/ 93 w 1134"/>
                <a:gd name="T37" fmla="*/ 14 h 50"/>
                <a:gd name="T38" fmla="*/ 99 w 1134"/>
                <a:gd name="T39" fmla="*/ 14 h 50"/>
                <a:gd name="T40" fmla="*/ 107 w 1134"/>
                <a:gd name="T41" fmla="*/ 14 h 50"/>
                <a:gd name="T42" fmla="*/ 115 w 1134"/>
                <a:gd name="T43" fmla="*/ 14 h 50"/>
                <a:gd name="T44" fmla="*/ 124 w 1134"/>
                <a:gd name="T45" fmla="*/ 14 h 50"/>
                <a:gd name="T46" fmla="*/ 134 w 1134"/>
                <a:gd name="T47" fmla="*/ 14 h 50"/>
                <a:gd name="T48" fmla="*/ 143 w 1134"/>
                <a:gd name="T49" fmla="*/ 14 h 50"/>
                <a:gd name="T50" fmla="*/ 154 w 1134"/>
                <a:gd name="T51" fmla="*/ 14 h 50"/>
                <a:gd name="T52" fmla="*/ 164 w 1134"/>
                <a:gd name="T53" fmla="*/ 14 h 50"/>
                <a:gd name="T54" fmla="*/ 175 w 1134"/>
                <a:gd name="T55" fmla="*/ 14 h 50"/>
                <a:gd name="T56" fmla="*/ 186 w 1134"/>
                <a:gd name="T57" fmla="*/ 14 h 50"/>
                <a:gd name="T58" fmla="*/ 197 w 1134"/>
                <a:gd name="T59" fmla="*/ 14 h 50"/>
                <a:gd name="T60" fmla="*/ 206 w 1134"/>
                <a:gd name="T61" fmla="*/ 14 h 50"/>
                <a:gd name="T62" fmla="*/ 218 w 1134"/>
                <a:gd name="T63" fmla="*/ 12 h 50"/>
                <a:gd name="T64" fmla="*/ 227 w 1134"/>
                <a:gd name="T65" fmla="*/ 12 h 50"/>
                <a:gd name="T66" fmla="*/ 238 w 1134"/>
                <a:gd name="T67" fmla="*/ 12 h 50"/>
                <a:gd name="T68" fmla="*/ 246 w 1134"/>
                <a:gd name="T69" fmla="*/ 12 h 50"/>
                <a:gd name="T70" fmla="*/ 255 w 1134"/>
                <a:gd name="T71" fmla="*/ 12 h 50"/>
                <a:gd name="T72" fmla="*/ 263 w 1134"/>
                <a:gd name="T73" fmla="*/ 12 h 50"/>
                <a:gd name="T74" fmla="*/ 270 w 1134"/>
                <a:gd name="T75" fmla="*/ 11 h 50"/>
                <a:gd name="T76" fmla="*/ 278 w 1134"/>
                <a:gd name="T77" fmla="*/ 11 h 50"/>
                <a:gd name="T78" fmla="*/ 286 w 1134"/>
                <a:gd name="T79" fmla="*/ 10 h 50"/>
                <a:gd name="T80" fmla="*/ 296 w 1134"/>
                <a:gd name="T81" fmla="*/ 9 h 50"/>
                <a:gd name="T82" fmla="*/ 303 w 1134"/>
                <a:gd name="T83" fmla="*/ 9 h 50"/>
                <a:gd name="T84" fmla="*/ 311 w 1134"/>
                <a:gd name="T85" fmla="*/ 7 h 50"/>
                <a:gd name="T86" fmla="*/ 317 w 1134"/>
                <a:gd name="T87" fmla="*/ 5 h 50"/>
                <a:gd name="T88" fmla="*/ 323 w 1134"/>
                <a:gd name="T89" fmla="*/ 5 h 50"/>
                <a:gd name="T90" fmla="*/ 328 w 1134"/>
                <a:gd name="T91" fmla="*/ 3 h 50"/>
                <a:gd name="T92" fmla="*/ 332 w 1134"/>
                <a:gd name="T93" fmla="*/ 2 h 50"/>
                <a:gd name="T94" fmla="*/ 334 w 1134"/>
                <a:gd name="T95" fmla="*/ 2 h 50"/>
                <a:gd name="T96" fmla="*/ 336 w 1134"/>
                <a:gd name="T97" fmla="*/ 0 h 50"/>
                <a:gd name="T98" fmla="*/ 336 w 1134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34"/>
                <a:gd name="T151" fmla="*/ 0 h 50"/>
                <a:gd name="T152" fmla="*/ 1134 w 1134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34" h="5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6" y="2"/>
                  </a:lnTo>
                  <a:lnTo>
                    <a:pt x="42" y="3"/>
                  </a:lnTo>
                  <a:lnTo>
                    <a:pt x="50" y="5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9"/>
                  </a:lnTo>
                  <a:lnTo>
                    <a:pt x="71" y="11"/>
                  </a:lnTo>
                  <a:lnTo>
                    <a:pt x="74" y="12"/>
                  </a:lnTo>
                  <a:lnTo>
                    <a:pt x="77" y="14"/>
                  </a:lnTo>
                  <a:lnTo>
                    <a:pt x="81" y="15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95" y="20"/>
                  </a:lnTo>
                  <a:lnTo>
                    <a:pt x="101" y="23"/>
                  </a:lnTo>
                  <a:lnTo>
                    <a:pt x="108" y="24"/>
                  </a:lnTo>
                  <a:lnTo>
                    <a:pt x="114" y="26"/>
                  </a:lnTo>
                  <a:lnTo>
                    <a:pt x="123" y="27"/>
                  </a:lnTo>
                  <a:lnTo>
                    <a:pt x="131" y="30"/>
                  </a:lnTo>
                  <a:lnTo>
                    <a:pt x="141" y="32"/>
                  </a:lnTo>
                  <a:lnTo>
                    <a:pt x="152" y="33"/>
                  </a:lnTo>
                  <a:lnTo>
                    <a:pt x="162" y="35"/>
                  </a:lnTo>
                  <a:lnTo>
                    <a:pt x="174" y="36"/>
                  </a:lnTo>
                  <a:lnTo>
                    <a:pt x="188" y="38"/>
                  </a:lnTo>
                  <a:lnTo>
                    <a:pt x="200" y="41"/>
                  </a:lnTo>
                  <a:lnTo>
                    <a:pt x="215" y="42"/>
                  </a:lnTo>
                  <a:lnTo>
                    <a:pt x="230" y="42"/>
                  </a:lnTo>
                  <a:lnTo>
                    <a:pt x="246" y="44"/>
                  </a:lnTo>
                  <a:lnTo>
                    <a:pt x="263" y="45"/>
                  </a:lnTo>
                  <a:lnTo>
                    <a:pt x="281" y="45"/>
                  </a:lnTo>
                  <a:lnTo>
                    <a:pt x="300" y="47"/>
                  </a:lnTo>
                  <a:lnTo>
                    <a:pt x="312" y="47"/>
                  </a:lnTo>
                  <a:lnTo>
                    <a:pt x="324" y="48"/>
                  </a:lnTo>
                  <a:lnTo>
                    <a:pt x="336" y="48"/>
                  </a:lnTo>
                  <a:lnTo>
                    <a:pt x="348" y="48"/>
                  </a:lnTo>
                  <a:lnTo>
                    <a:pt x="362" y="48"/>
                  </a:lnTo>
                  <a:lnTo>
                    <a:pt x="375" y="48"/>
                  </a:lnTo>
                  <a:lnTo>
                    <a:pt x="390" y="50"/>
                  </a:lnTo>
                  <a:lnTo>
                    <a:pt x="405" y="50"/>
                  </a:lnTo>
                  <a:lnTo>
                    <a:pt x="420" y="50"/>
                  </a:lnTo>
                  <a:lnTo>
                    <a:pt x="435" y="50"/>
                  </a:lnTo>
                  <a:lnTo>
                    <a:pt x="452" y="50"/>
                  </a:lnTo>
                  <a:lnTo>
                    <a:pt x="468" y="50"/>
                  </a:lnTo>
                  <a:lnTo>
                    <a:pt x="485" y="50"/>
                  </a:lnTo>
                  <a:lnTo>
                    <a:pt x="501" y="50"/>
                  </a:lnTo>
                  <a:lnTo>
                    <a:pt x="519" y="50"/>
                  </a:lnTo>
                  <a:lnTo>
                    <a:pt x="536" y="50"/>
                  </a:lnTo>
                  <a:lnTo>
                    <a:pt x="554" y="48"/>
                  </a:lnTo>
                  <a:lnTo>
                    <a:pt x="572" y="48"/>
                  </a:lnTo>
                  <a:lnTo>
                    <a:pt x="590" y="48"/>
                  </a:lnTo>
                  <a:lnTo>
                    <a:pt x="608" y="48"/>
                  </a:lnTo>
                  <a:lnTo>
                    <a:pt x="626" y="48"/>
                  </a:lnTo>
                  <a:lnTo>
                    <a:pt x="645" y="48"/>
                  </a:lnTo>
                  <a:lnTo>
                    <a:pt x="663" y="47"/>
                  </a:lnTo>
                  <a:lnTo>
                    <a:pt x="681" y="47"/>
                  </a:lnTo>
                  <a:lnTo>
                    <a:pt x="698" y="47"/>
                  </a:lnTo>
                  <a:lnTo>
                    <a:pt x="716" y="45"/>
                  </a:lnTo>
                  <a:lnTo>
                    <a:pt x="734" y="45"/>
                  </a:lnTo>
                  <a:lnTo>
                    <a:pt x="750" y="45"/>
                  </a:lnTo>
                  <a:lnTo>
                    <a:pt x="767" y="45"/>
                  </a:lnTo>
                  <a:lnTo>
                    <a:pt x="783" y="44"/>
                  </a:lnTo>
                  <a:lnTo>
                    <a:pt x="800" y="44"/>
                  </a:lnTo>
                  <a:lnTo>
                    <a:pt x="815" y="44"/>
                  </a:lnTo>
                  <a:lnTo>
                    <a:pt x="830" y="42"/>
                  </a:lnTo>
                  <a:lnTo>
                    <a:pt x="845" y="42"/>
                  </a:lnTo>
                  <a:lnTo>
                    <a:pt x="860" y="41"/>
                  </a:lnTo>
                  <a:lnTo>
                    <a:pt x="873" y="41"/>
                  </a:lnTo>
                  <a:lnTo>
                    <a:pt x="887" y="41"/>
                  </a:lnTo>
                  <a:lnTo>
                    <a:pt x="899" y="39"/>
                  </a:lnTo>
                  <a:lnTo>
                    <a:pt x="911" y="39"/>
                  </a:lnTo>
                  <a:lnTo>
                    <a:pt x="923" y="38"/>
                  </a:lnTo>
                  <a:lnTo>
                    <a:pt x="935" y="38"/>
                  </a:lnTo>
                  <a:lnTo>
                    <a:pt x="945" y="36"/>
                  </a:lnTo>
                  <a:lnTo>
                    <a:pt x="965" y="36"/>
                  </a:lnTo>
                  <a:lnTo>
                    <a:pt x="983" y="35"/>
                  </a:lnTo>
                  <a:lnTo>
                    <a:pt x="999" y="33"/>
                  </a:lnTo>
                  <a:lnTo>
                    <a:pt x="1013" y="32"/>
                  </a:lnTo>
                  <a:lnTo>
                    <a:pt x="1026" y="30"/>
                  </a:lnTo>
                  <a:lnTo>
                    <a:pt x="1040" y="27"/>
                  </a:lnTo>
                  <a:lnTo>
                    <a:pt x="1052" y="26"/>
                  </a:lnTo>
                  <a:lnTo>
                    <a:pt x="1062" y="24"/>
                  </a:lnTo>
                  <a:lnTo>
                    <a:pt x="1071" y="21"/>
                  </a:lnTo>
                  <a:lnTo>
                    <a:pt x="1082" y="20"/>
                  </a:lnTo>
                  <a:lnTo>
                    <a:pt x="1091" y="17"/>
                  </a:lnTo>
                  <a:lnTo>
                    <a:pt x="1098" y="14"/>
                  </a:lnTo>
                  <a:lnTo>
                    <a:pt x="1107" y="12"/>
                  </a:lnTo>
                  <a:lnTo>
                    <a:pt x="1113" y="9"/>
                  </a:lnTo>
                  <a:lnTo>
                    <a:pt x="1119" y="6"/>
                  </a:lnTo>
                  <a:lnTo>
                    <a:pt x="1124" y="5"/>
                  </a:lnTo>
                  <a:lnTo>
                    <a:pt x="1128" y="3"/>
                  </a:lnTo>
                  <a:lnTo>
                    <a:pt x="1131" y="2"/>
                  </a:lnTo>
                  <a:lnTo>
                    <a:pt x="1133" y="0"/>
                  </a:lnTo>
                  <a:lnTo>
                    <a:pt x="113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4" name="Freeform 322"/>
            <p:cNvSpPr>
              <a:spLocks/>
            </p:cNvSpPr>
            <p:nvPr/>
          </p:nvSpPr>
          <p:spPr bwMode="auto">
            <a:xfrm>
              <a:off x="803" y="2475"/>
              <a:ext cx="381" cy="762"/>
            </a:xfrm>
            <a:custGeom>
              <a:avLst/>
              <a:gdLst>
                <a:gd name="T0" fmla="*/ 143 w 486"/>
                <a:gd name="T1" fmla="*/ 288 h 972"/>
                <a:gd name="T2" fmla="*/ 143 w 486"/>
                <a:gd name="T3" fmla="*/ 286 h 972"/>
                <a:gd name="T4" fmla="*/ 143 w 486"/>
                <a:gd name="T5" fmla="*/ 283 h 972"/>
                <a:gd name="T6" fmla="*/ 142 w 486"/>
                <a:gd name="T7" fmla="*/ 279 h 972"/>
                <a:gd name="T8" fmla="*/ 141 w 486"/>
                <a:gd name="T9" fmla="*/ 274 h 972"/>
                <a:gd name="T10" fmla="*/ 139 w 486"/>
                <a:gd name="T11" fmla="*/ 269 h 972"/>
                <a:gd name="T12" fmla="*/ 137 w 486"/>
                <a:gd name="T13" fmla="*/ 263 h 972"/>
                <a:gd name="T14" fmla="*/ 134 w 486"/>
                <a:gd name="T15" fmla="*/ 257 h 972"/>
                <a:gd name="T16" fmla="*/ 130 w 486"/>
                <a:gd name="T17" fmla="*/ 251 h 972"/>
                <a:gd name="T18" fmla="*/ 126 w 486"/>
                <a:gd name="T19" fmla="*/ 244 h 972"/>
                <a:gd name="T20" fmla="*/ 124 w 486"/>
                <a:gd name="T21" fmla="*/ 240 h 972"/>
                <a:gd name="T22" fmla="*/ 120 w 486"/>
                <a:gd name="T23" fmla="*/ 234 h 972"/>
                <a:gd name="T24" fmla="*/ 116 w 486"/>
                <a:gd name="T25" fmla="*/ 229 h 972"/>
                <a:gd name="T26" fmla="*/ 112 w 486"/>
                <a:gd name="T27" fmla="*/ 223 h 972"/>
                <a:gd name="T28" fmla="*/ 108 w 486"/>
                <a:gd name="T29" fmla="*/ 218 h 972"/>
                <a:gd name="T30" fmla="*/ 103 w 486"/>
                <a:gd name="T31" fmla="*/ 211 h 972"/>
                <a:gd name="T32" fmla="*/ 99 w 486"/>
                <a:gd name="T33" fmla="*/ 204 h 972"/>
                <a:gd name="T34" fmla="*/ 94 w 486"/>
                <a:gd name="T35" fmla="*/ 198 h 972"/>
                <a:gd name="T36" fmla="*/ 89 w 486"/>
                <a:gd name="T37" fmla="*/ 190 h 972"/>
                <a:gd name="T38" fmla="*/ 84 w 486"/>
                <a:gd name="T39" fmla="*/ 182 h 972"/>
                <a:gd name="T40" fmla="*/ 79 w 486"/>
                <a:gd name="T41" fmla="*/ 175 h 972"/>
                <a:gd name="T42" fmla="*/ 74 w 486"/>
                <a:gd name="T43" fmla="*/ 166 h 972"/>
                <a:gd name="T44" fmla="*/ 69 w 486"/>
                <a:gd name="T45" fmla="*/ 159 h 972"/>
                <a:gd name="T46" fmla="*/ 64 w 486"/>
                <a:gd name="T47" fmla="*/ 152 h 972"/>
                <a:gd name="T48" fmla="*/ 60 w 486"/>
                <a:gd name="T49" fmla="*/ 144 h 972"/>
                <a:gd name="T50" fmla="*/ 56 w 486"/>
                <a:gd name="T51" fmla="*/ 138 h 972"/>
                <a:gd name="T52" fmla="*/ 52 w 486"/>
                <a:gd name="T53" fmla="*/ 130 h 972"/>
                <a:gd name="T54" fmla="*/ 48 w 486"/>
                <a:gd name="T55" fmla="*/ 124 h 972"/>
                <a:gd name="T56" fmla="*/ 44 w 486"/>
                <a:gd name="T57" fmla="*/ 118 h 972"/>
                <a:gd name="T58" fmla="*/ 41 w 486"/>
                <a:gd name="T59" fmla="*/ 110 h 972"/>
                <a:gd name="T60" fmla="*/ 38 w 486"/>
                <a:gd name="T61" fmla="*/ 102 h 972"/>
                <a:gd name="T62" fmla="*/ 34 w 486"/>
                <a:gd name="T63" fmla="*/ 95 h 972"/>
                <a:gd name="T64" fmla="*/ 30 w 486"/>
                <a:gd name="T65" fmla="*/ 87 h 972"/>
                <a:gd name="T66" fmla="*/ 27 w 486"/>
                <a:gd name="T67" fmla="*/ 78 h 972"/>
                <a:gd name="T68" fmla="*/ 24 w 486"/>
                <a:gd name="T69" fmla="*/ 68 h 972"/>
                <a:gd name="T70" fmla="*/ 20 w 486"/>
                <a:gd name="T71" fmla="*/ 58 h 972"/>
                <a:gd name="T72" fmla="*/ 16 w 486"/>
                <a:gd name="T73" fmla="*/ 48 h 972"/>
                <a:gd name="T74" fmla="*/ 13 w 486"/>
                <a:gd name="T75" fmla="*/ 37 h 972"/>
                <a:gd name="T76" fmla="*/ 9 w 486"/>
                <a:gd name="T77" fmla="*/ 27 h 972"/>
                <a:gd name="T78" fmla="*/ 5 w 486"/>
                <a:gd name="T79" fmla="*/ 17 h 972"/>
                <a:gd name="T80" fmla="*/ 3 w 486"/>
                <a:gd name="T81" fmla="*/ 10 h 972"/>
                <a:gd name="T82" fmla="*/ 2 w 486"/>
                <a:gd name="T83" fmla="*/ 4 h 972"/>
                <a:gd name="T84" fmla="*/ 2 w 486"/>
                <a:gd name="T85" fmla="*/ 2 h 972"/>
                <a:gd name="T86" fmla="*/ 0 w 486"/>
                <a:gd name="T87" fmla="*/ 0 h 9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6"/>
                <a:gd name="T133" fmla="*/ 0 h 972"/>
                <a:gd name="T134" fmla="*/ 486 w 486"/>
                <a:gd name="T135" fmla="*/ 972 h 9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6" h="972">
                  <a:moveTo>
                    <a:pt x="486" y="972"/>
                  </a:moveTo>
                  <a:lnTo>
                    <a:pt x="486" y="971"/>
                  </a:lnTo>
                  <a:lnTo>
                    <a:pt x="486" y="969"/>
                  </a:lnTo>
                  <a:lnTo>
                    <a:pt x="485" y="966"/>
                  </a:lnTo>
                  <a:lnTo>
                    <a:pt x="485" y="963"/>
                  </a:lnTo>
                  <a:lnTo>
                    <a:pt x="483" y="957"/>
                  </a:lnTo>
                  <a:lnTo>
                    <a:pt x="482" y="950"/>
                  </a:lnTo>
                  <a:lnTo>
                    <a:pt x="480" y="942"/>
                  </a:lnTo>
                  <a:lnTo>
                    <a:pt x="477" y="933"/>
                  </a:lnTo>
                  <a:lnTo>
                    <a:pt x="476" y="926"/>
                  </a:lnTo>
                  <a:lnTo>
                    <a:pt x="473" y="915"/>
                  </a:lnTo>
                  <a:lnTo>
                    <a:pt x="470" y="906"/>
                  </a:lnTo>
                  <a:lnTo>
                    <a:pt x="465" y="897"/>
                  </a:lnTo>
                  <a:lnTo>
                    <a:pt x="462" y="888"/>
                  </a:lnTo>
                  <a:lnTo>
                    <a:pt x="458" y="879"/>
                  </a:lnTo>
                  <a:lnTo>
                    <a:pt x="452" y="869"/>
                  </a:lnTo>
                  <a:lnTo>
                    <a:pt x="447" y="858"/>
                  </a:lnTo>
                  <a:lnTo>
                    <a:pt x="440" y="848"/>
                  </a:lnTo>
                  <a:lnTo>
                    <a:pt x="432" y="836"/>
                  </a:lnTo>
                  <a:lnTo>
                    <a:pt x="425" y="824"/>
                  </a:lnTo>
                  <a:lnTo>
                    <a:pt x="420" y="816"/>
                  </a:lnTo>
                  <a:lnTo>
                    <a:pt x="416" y="809"/>
                  </a:lnTo>
                  <a:lnTo>
                    <a:pt x="410" y="801"/>
                  </a:lnTo>
                  <a:lnTo>
                    <a:pt x="405" y="792"/>
                  </a:lnTo>
                  <a:lnTo>
                    <a:pt x="399" y="783"/>
                  </a:lnTo>
                  <a:lnTo>
                    <a:pt x="393" y="774"/>
                  </a:lnTo>
                  <a:lnTo>
                    <a:pt x="386" y="765"/>
                  </a:lnTo>
                  <a:lnTo>
                    <a:pt x="380" y="755"/>
                  </a:lnTo>
                  <a:lnTo>
                    <a:pt x="372" y="746"/>
                  </a:lnTo>
                  <a:lnTo>
                    <a:pt x="365" y="735"/>
                  </a:lnTo>
                  <a:lnTo>
                    <a:pt x="359" y="723"/>
                  </a:lnTo>
                  <a:lnTo>
                    <a:pt x="350" y="713"/>
                  </a:lnTo>
                  <a:lnTo>
                    <a:pt x="342" y="701"/>
                  </a:lnTo>
                  <a:lnTo>
                    <a:pt x="335" y="690"/>
                  </a:lnTo>
                  <a:lnTo>
                    <a:pt x="326" y="678"/>
                  </a:lnTo>
                  <a:lnTo>
                    <a:pt x="318" y="666"/>
                  </a:lnTo>
                  <a:lnTo>
                    <a:pt x="309" y="653"/>
                  </a:lnTo>
                  <a:lnTo>
                    <a:pt x="300" y="641"/>
                  </a:lnTo>
                  <a:lnTo>
                    <a:pt x="293" y="627"/>
                  </a:lnTo>
                  <a:lnTo>
                    <a:pt x="284" y="615"/>
                  </a:lnTo>
                  <a:lnTo>
                    <a:pt x="275" y="602"/>
                  </a:lnTo>
                  <a:lnTo>
                    <a:pt x="267" y="590"/>
                  </a:lnTo>
                  <a:lnTo>
                    <a:pt x="258" y="576"/>
                  </a:lnTo>
                  <a:lnTo>
                    <a:pt x="249" y="563"/>
                  </a:lnTo>
                  <a:lnTo>
                    <a:pt x="242" y="551"/>
                  </a:lnTo>
                  <a:lnTo>
                    <a:pt x="233" y="537"/>
                  </a:lnTo>
                  <a:lnTo>
                    <a:pt x="225" y="525"/>
                  </a:lnTo>
                  <a:lnTo>
                    <a:pt x="218" y="513"/>
                  </a:lnTo>
                  <a:lnTo>
                    <a:pt x="210" y="501"/>
                  </a:lnTo>
                  <a:lnTo>
                    <a:pt x="203" y="488"/>
                  </a:lnTo>
                  <a:lnTo>
                    <a:pt x="195" y="477"/>
                  </a:lnTo>
                  <a:lnTo>
                    <a:pt x="188" y="465"/>
                  </a:lnTo>
                  <a:lnTo>
                    <a:pt x="182" y="453"/>
                  </a:lnTo>
                  <a:lnTo>
                    <a:pt x="174" y="441"/>
                  </a:lnTo>
                  <a:lnTo>
                    <a:pt x="168" y="429"/>
                  </a:lnTo>
                  <a:lnTo>
                    <a:pt x="162" y="419"/>
                  </a:lnTo>
                  <a:lnTo>
                    <a:pt x="155" y="407"/>
                  </a:lnTo>
                  <a:lnTo>
                    <a:pt x="149" y="395"/>
                  </a:lnTo>
                  <a:lnTo>
                    <a:pt x="143" y="383"/>
                  </a:lnTo>
                  <a:lnTo>
                    <a:pt x="137" y="371"/>
                  </a:lnTo>
                  <a:lnTo>
                    <a:pt x="131" y="359"/>
                  </a:lnTo>
                  <a:lnTo>
                    <a:pt x="126" y="345"/>
                  </a:lnTo>
                  <a:lnTo>
                    <a:pt x="120" y="333"/>
                  </a:lnTo>
                  <a:lnTo>
                    <a:pt x="114" y="320"/>
                  </a:lnTo>
                  <a:lnTo>
                    <a:pt x="108" y="306"/>
                  </a:lnTo>
                  <a:lnTo>
                    <a:pt x="102" y="293"/>
                  </a:lnTo>
                  <a:lnTo>
                    <a:pt x="96" y="278"/>
                  </a:lnTo>
                  <a:lnTo>
                    <a:pt x="90" y="263"/>
                  </a:lnTo>
                  <a:lnTo>
                    <a:pt x="84" y="248"/>
                  </a:lnTo>
                  <a:lnTo>
                    <a:pt x="78" y="231"/>
                  </a:lnTo>
                  <a:lnTo>
                    <a:pt x="72" y="215"/>
                  </a:lnTo>
                  <a:lnTo>
                    <a:pt x="66" y="197"/>
                  </a:lnTo>
                  <a:lnTo>
                    <a:pt x="60" y="179"/>
                  </a:lnTo>
                  <a:lnTo>
                    <a:pt x="54" y="161"/>
                  </a:lnTo>
                  <a:lnTo>
                    <a:pt x="47" y="143"/>
                  </a:lnTo>
                  <a:lnTo>
                    <a:pt x="41" y="125"/>
                  </a:lnTo>
                  <a:lnTo>
                    <a:pt x="35" y="107"/>
                  </a:lnTo>
                  <a:lnTo>
                    <a:pt x="29" y="90"/>
                  </a:lnTo>
                  <a:lnTo>
                    <a:pt x="24" y="74"/>
                  </a:lnTo>
                  <a:lnTo>
                    <a:pt x="18" y="59"/>
                  </a:lnTo>
                  <a:lnTo>
                    <a:pt x="14" y="45"/>
                  </a:lnTo>
                  <a:lnTo>
                    <a:pt x="11" y="33"/>
                  </a:lnTo>
                  <a:lnTo>
                    <a:pt x="8" y="23"/>
                  </a:lnTo>
                  <a:lnTo>
                    <a:pt x="5" y="15"/>
                  </a:lnTo>
                  <a:lnTo>
                    <a:pt x="3" y="9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5" name="Freeform 323"/>
            <p:cNvSpPr>
              <a:spLocks/>
            </p:cNvSpPr>
            <p:nvPr/>
          </p:nvSpPr>
          <p:spPr bwMode="auto">
            <a:xfrm>
              <a:off x="2580" y="2539"/>
              <a:ext cx="366" cy="1650"/>
            </a:xfrm>
            <a:custGeom>
              <a:avLst/>
              <a:gdLst>
                <a:gd name="T0" fmla="*/ 0 w 468"/>
                <a:gd name="T1" fmla="*/ 2 h 2106"/>
                <a:gd name="T2" fmla="*/ 2 w 468"/>
                <a:gd name="T3" fmla="*/ 3 h 2106"/>
                <a:gd name="T4" fmla="*/ 2 w 468"/>
                <a:gd name="T5" fmla="*/ 10 h 2106"/>
                <a:gd name="T6" fmla="*/ 4 w 468"/>
                <a:gd name="T7" fmla="*/ 19 h 2106"/>
                <a:gd name="T8" fmla="*/ 7 w 468"/>
                <a:gd name="T9" fmla="*/ 30 h 2106"/>
                <a:gd name="T10" fmla="*/ 11 w 468"/>
                <a:gd name="T11" fmla="*/ 41 h 2106"/>
                <a:gd name="T12" fmla="*/ 16 w 468"/>
                <a:gd name="T13" fmla="*/ 52 h 2106"/>
                <a:gd name="T14" fmla="*/ 23 w 468"/>
                <a:gd name="T15" fmla="*/ 63 h 2106"/>
                <a:gd name="T16" fmla="*/ 31 w 468"/>
                <a:gd name="T17" fmla="*/ 75 h 2106"/>
                <a:gd name="T18" fmla="*/ 38 w 468"/>
                <a:gd name="T19" fmla="*/ 85 h 2106"/>
                <a:gd name="T20" fmla="*/ 45 w 468"/>
                <a:gd name="T21" fmla="*/ 95 h 2106"/>
                <a:gd name="T22" fmla="*/ 53 w 468"/>
                <a:gd name="T23" fmla="*/ 106 h 2106"/>
                <a:gd name="T24" fmla="*/ 61 w 468"/>
                <a:gd name="T25" fmla="*/ 117 h 2106"/>
                <a:gd name="T26" fmla="*/ 71 w 468"/>
                <a:gd name="T27" fmla="*/ 130 h 2106"/>
                <a:gd name="T28" fmla="*/ 80 w 468"/>
                <a:gd name="T29" fmla="*/ 143 h 2106"/>
                <a:gd name="T30" fmla="*/ 89 w 468"/>
                <a:gd name="T31" fmla="*/ 157 h 2106"/>
                <a:gd name="T32" fmla="*/ 98 w 468"/>
                <a:gd name="T33" fmla="*/ 172 h 2106"/>
                <a:gd name="T34" fmla="*/ 106 w 468"/>
                <a:gd name="T35" fmla="*/ 189 h 2106"/>
                <a:gd name="T36" fmla="*/ 115 w 468"/>
                <a:gd name="T37" fmla="*/ 204 h 2106"/>
                <a:gd name="T38" fmla="*/ 121 w 468"/>
                <a:gd name="T39" fmla="*/ 221 h 2106"/>
                <a:gd name="T40" fmla="*/ 127 w 468"/>
                <a:gd name="T41" fmla="*/ 237 h 2106"/>
                <a:gd name="T42" fmla="*/ 131 w 468"/>
                <a:gd name="T43" fmla="*/ 253 h 2106"/>
                <a:gd name="T44" fmla="*/ 135 w 468"/>
                <a:gd name="T45" fmla="*/ 269 h 2106"/>
                <a:gd name="T46" fmla="*/ 136 w 468"/>
                <a:gd name="T47" fmla="*/ 284 h 2106"/>
                <a:gd name="T48" fmla="*/ 137 w 468"/>
                <a:gd name="T49" fmla="*/ 300 h 2106"/>
                <a:gd name="T50" fmla="*/ 136 w 468"/>
                <a:gd name="T51" fmla="*/ 316 h 2106"/>
                <a:gd name="T52" fmla="*/ 133 w 468"/>
                <a:gd name="T53" fmla="*/ 331 h 2106"/>
                <a:gd name="T54" fmla="*/ 130 w 468"/>
                <a:gd name="T55" fmla="*/ 347 h 2106"/>
                <a:gd name="T56" fmla="*/ 124 w 468"/>
                <a:gd name="T57" fmla="*/ 364 h 2106"/>
                <a:gd name="T58" fmla="*/ 119 w 468"/>
                <a:gd name="T59" fmla="*/ 381 h 2106"/>
                <a:gd name="T60" fmla="*/ 111 w 468"/>
                <a:gd name="T61" fmla="*/ 398 h 2106"/>
                <a:gd name="T62" fmla="*/ 104 w 468"/>
                <a:gd name="T63" fmla="*/ 414 h 2106"/>
                <a:gd name="T64" fmla="*/ 95 w 468"/>
                <a:gd name="T65" fmla="*/ 432 h 2106"/>
                <a:gd name="T66" fmla="*/ 87 w 468"/>
                <a:gd name="T67" fmla="*/ 448 h 2106"/>
                <a:gd name="T68" fmla="*/ 77 w 468"/>
                <a:gd name="T69" fmla="*/ 464 h 2106"/>
                <a:gd name="T70" fmla="*/ 69 w 468"/>
                <a:gd name="T71" fmla="*/ 478 h 2106"/>
                <a:gd name="T72" fmla="*/ 60 w 468"/>
                <a:gd name="T73" fmla="*/ 492 h 2106"/>
                <a:gd name="T74" fmla="*/ 52 w 468"/>
                <a:gd name="T75" fmla="*/ 505 h 2106"/>
                <a:gd name="T76" fmla="*/ 45 w 468"/>
                <a:gd name="T77" fmla="*/ 517 h 2106"/>
                <a:gd name="T78" fmla="*/ 38 w 468"/>
                <a:gd name="T79" fmla="*/ 527 h 2106"/>
                <a:gd name="T80" fmla="*/ 31 w 468"/>
                <a:gd name="T81" fmla="*/ 539 h 2106"/>
                <a:gd name="T82" fmla="*/ 23 w 468"/>
                <a:gd name="T83" fmla="*/ 554 h 2106"/>
                <a:gd name="T84" fmla="*/ 16 w 468"/>
                <a:gd name="T85" fmla="*/ 566 h 2106"/>
                <a:gd name="T86" fmla="*/ 11 w 468"/>
                <a:gd name="T87" fmla="*/ 579 h 2106"/>
                <a:gd name="T88" fmla="*/ 7 w 468"/>
                <a:gd name="T89" fmla="*/ 590 h 2106"/>
                <a:gd name="T90" fmla="*/ 4 w 468"/>
                <a:gd name="T91" fmla="*/ 601 h 2106"/>
                <a:gd name="T92" fmla="*/ 2 w 468"/>
                <a:gd name="T93" fmla="*/ 611 h 2106"/>
                <a:gd name="T94" fmla="*/ 2 w 468"/>
                <a:gd name="T95" fmla="*/ 619 h 2106"/>
                <a:gd name="T96" fmla="*/ 0 w 468"/>
                <a:gd name="T97" fmla="*/ 621 h 2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2106"/>
                <a:gd name="T149" fmla="*/ 468 w 468"/>
                <a:gd name="T150" fmla="*/ 2106 h 21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210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6"/>
                  </a:lnTo>
                  <a:lnTo>
                    <a:pt x="6" y="35"/>
                  </a:lnTo>
                  <a:lnTo>
                    <a:pt x="8" y="44"/>
                  </a:lnTo>
                  <a:lnTo>
                    <a:pt x="11" y="54"/>
                  </a:lnTo>
                  <a:lnTo>
                    <a:pt x="14" y="65"/>
                  </a:lnTo>
                  <a:lnTo>
                    <a:pt x="17" y="77"/>
                  </a:lnTo>
                  <a:lnTo>
                    <a:pt x="20" y="89"/>
                  </a:lnTo>
                  <a:lnTo>
                    <a:pt x="24" y="101"/>
                  </a:lnTo>
                  <a:lnTo>
                    <a:pt x="27" y="113"/>
                  </a:lnTo>
                  <a:lnTo>
                    <a:pt x="33" y="125"/>
                  </a:lnTo>
                  <a:lnTo>
                    <a:pt x="38" y="137"/>
                  </a:lnTo>
                  <a:lnTo>
                    <a:pt x="44" y="149"/>
                  </a:lnTo>
                  <a:lnTo>
                    <a:pt x="48" y="162"/>
                  </a:lnTo>
                  <a:lnTo>
                    <a:pt x="54" y="174"/>
                  </a:lnTo>
                  <a:lnTo>
                    <a:pt x="62" y="186"/>
                  </a:lnTo>
                  <a:lnTo>
                    <a:pt x="69" y="198"/>
                  </a:lnTo>
                  <a:lnTo>
                    <a:pt x="77" y="212"/>
                  </a:lnTo>
                  <a:lnTo>
                    <a:pt x="86" y="225"/>
                  </a:lnTo>
                  <a:lnTo>
                    <a:pt x="96" y="240"/>
                  </a:lnTo>
                  <a:lnTo>
                    <a:pt x="105" y="254"/>
                  </a:lnTo>
                  <a:lnTo>
                    <a:pt x="117" y="270"/>
                  </a:lnTo>
                  <a:lnTo>
                    <a:pt x="125" y="279"/>
                  </a:lnTo>
                  <a:lnTo>
                    <a:pt x="132" y="290"/>
                  </a:lnTo>
                  <a:lnTo>
                    <a:pt x="140" y="300"/>
                  </a:lnTo>
                  <a:lnTo>
                    <a:pt x="147" y="311"/>
                  </a:lnTo>
                  <a:lnTo>
                    <a:pt x="155" y="323"/>
                  </a:lnTo>
                  <a:lnTo>
                    <a:pt x="164" y="333"/>
                  </a:lnTo>
                  <a:lnTo>
                    <a:pt x="173" y="345"/>
                  </a:lnTo>
                  <a:lnTo>
                    <a:pt x="182" y="357"/>
                  </a:lnTo>
                  <a:lnTo>
                    <a:pt x="191" y="371"/>
                  </a:lnTo>
                  <a:lnTo>
                    <a:pt x="201" y="383"/>
                  </a:lnTo>
                  <a:lnTo>
                    <a:pt x="210" y="396"/>
                  </a:lnTo>
                  <a:lnTo>
                    <a:pt x="221" y="411"/>
                  </a:lnTo>
                  <a:lnTo>
                    <a:pt x="231" y="425"/>
                  </a:lnTo>
                  <a:lnTo>
                    <a:pt x="242" y="440"/>
                  </a:lnTo>
                  <a:lnTo>
                    <a:pt x="252" y="455"/>
                  </a:lnTo>
                  <a:lnTo>
                    <a:pt x="261" y="470"/>
                  </a:lnTo>
                  <a:lnTo>
                    <a:pt x="272" y="486"/>
                  </a:lnTo>
                  <a:lnTo>
                    <a:pt x="282" y="501"/>
                  </a:lnTo>
                  <a:lnTo>
                    <a:pt x="294" y="518"/>
                  </a:lnTo>
                  <a:lnTo>
                    <a:pt x="305" y="534"/>
                  </a:lnTo>
                  <a:lnTo>
                    <a:pt x="315" y="551"/>
                  </a:lnTo>
                  <a:lnTo>
                    <a:pt x="324" y="569"/>
                  </a:lnTo>
                  <a:lnTo>
                    <a:pt x="335" y="585"/>
                  </a:lnTo>
                  <a:lnTo>
                    <a:pt x="345" y="603"/>
                  </a:lnTo>
                  <a:lnTo>
                    <a:pt x="354" y="621"/>
                  </a:lnTo>
                  <a:lnTo>
                    <a:pt x="365" y="639"/>
                  </a:lnTo>
                  <a:lnTo>
                    <a:pt x="374" y="657"/>
                  </a:lnTo>
                  <a:lnTo>
                    <a:pt x="383" y="675"/>
                  </a:lnTo>
                  <a:lnTo>
                    <a:pt x="392" y="693"/>
                  </a:lnTo>
                  <a:lnTo>
                    <a:pt x="399" y="711"/>
                  </a:lnTo>
                  <a:lnTo>
                    <a:pt x="407" y="729"/>
                  </a:lnTo>
                  <a:lnTo>
                    <a:pt x="414" y="749"/>
                  </a:lnTo>
                  <a:lnTo>
                    <a:pt x="422" y="767"/>
                  </a:lnTo>
                  <a:lnTo>
                    <a:pt x="428" y="785"/>
                  </a:lnTo>
                  <a:lnTo>
                    <a:pt x="434" y="803"/>
                  </a:lnTo>
                  <a:lnTo>
                    <a:pt x="440" y="821"/>
                  </a:lnTo>
                  <a:lnTo>
                    <a:pt x="446" y="839"/>
                  </a:lnTo>
                  <a:lnTo>
                    <a:pt x="450" y="857"/>
                  </a:lnTo>
                  <a:lnTo>
                    <a:pt x="455" y="875"/>
                  </a:lnTo>
                  <a:lnTo>
                    <a:pt x="458" y="893"/>
                  </a:lnTo>
                  <a:lnTo>
                    <a:pt x="461" y="911"/>
                  </a:lnTo>
                  <a:lnTo>
                    <a:pt x="464" y="929"/>
                  </a:lnTo>
                  <a:lnTo>
                    <a:pt x="465" y="945"/>
                  </a:lnTo>
                  <a:lnTo>
                    <a:pt x="467" y="963"/>
                  </a:lnTo>
                  <a:lnTo>
                    <a:pt x="468" y="981"/>
                  </a:lnTo>
                  <a:lnTo>
                    <a:pt x="468" y="999"/>
                  </a:lnTo>
                  <a:lnTo>
                    <a:pt x="468" y="1016"/>
                  </a:lnTo>
                  <a:lnTo>
                    <a:pt x="467" y="1034"/>
                  </a:lnTo>
                  <a:lnTo>
                    <a:pt x="465" y="1050"/>
                  </a:lnTo>
                  <a:lnTo>
                    <a:pt x="464" y="1068"/>
                  </a:lnTo>
                  <a:lnTo>
                    <a:pt x="461" y="1086"/>
                  </a:lnTo>
                  <a:lnTo>
                    <a:pt x="459" y="1103"/>
                  </a:lnTo>
                  <a:lnTo>
                    <a:pt x="455" y="1121"/>
                  </a:lnTo>
                  <a:lnTo>
                    <a:pt x="452" y="1139"/>
                  </a:lnTo>
                  <a:lnTo>
                    <a:pt x="447" y="1157"/>
                  </a:lnTo>
                  <a:lnTo>
                    <a:pt x="443" y="1176"/>
                  </a:lnTo>
                  <a:lnTo>
                    <a:pt x="437" y="1194"/>
                  </a:lnTo>
                  <a:lnTo>
                    <a:pt x="432" y="1214"/>
                  </a:lnTo>
                  <a:lnTo>
                    <a:pt x="425" y="1232"/>
                  </a:lnTo>
                  <a:lnTo>
                    <a:pt x="419" y="1251"/>
                  </a:lnTo>
                  <a:lnTo>
                    <a:pt x="413" y="1269"/>
                  </a:lnTo>
                  <a:lnTo>
                    <a:pt x="405" y="1289"/>
                  </a:lnTo>
                  <a:lnTo>
                    <a:pt x="396" y="1308"/>
                  </a:lnTo>
                  <a:lnTo>
                    <a:pt x="389" y="1328"/>
                  </a:lnTo>
                  <a:lnTo>
                    <a:pt x="380" y="1347"/>
                  </a:lnTo>
                  <a:lnTo>
                    <a:pt x="372" y="1367"/>
                  </a:lnTo>
                  <a:lnTo>
                    <a:pt x="363" y="1386"/>
                  </a:lnTo>
                  <a:lnTo>
                    <a:pt x="354" y="1404"/>
                  </a:lnTo>
                  <a:lnTo>
                    <a:pt x="344" y="1424"/>
                  </a:lnTo>
                  <a:lnTo>
                    <a:pt x="335" y="1443"/>
                  </a:lnTo>
                  <a:lnTo>
                    <a:pt x="324" y="1461"/>
                  </a:lnTo>
                  <a:lnTo>
                    <a:pt x="315" y="1481"/>
                  </a:lnTo>
                  <a:lnTo>
                    <a:pt x="305" y="1499"/>
                  </a:lnTo>
                  <a:lnTo>
                    <a:pt x="296" y="1518"/>
                  </a:lnTo>
                  <a:lnTo>
                    <a:pt x="285" y="1536"/>
                  </a:lnTo>
                  <a:lnTo>
                    <a:pt x="275" y="1553"/>
                  </a:lnTo>
                  <a:lnTo>
                    <a:pt x="264" y="1571"/>
                  </a:lnTo>
                  <a:lnTo>
                    <a:pt x="255" y="1587"/>
                  </a:lnTo>
                  <a:lnTo>
                    <a:pt x="245" y="1604"/>
                  </a:lnTo>
                  <a:lnTo>
                    <a:pt x="234" y="1620"/>
                  </a:lnTo>
                  <a:lnTo>
                    <a:pt x="225" y="1637"/>
                  </a:lnTo>
                  <a:lnTo>
                    <a:pt x="216" y="1653"/>
                  </a:lnTo>
                  <a:lnTo>
                    <a:pt x="206" y="1668"/>
                  </a:lnTo>
                  <a:lnTo>
                    <a:pt x="197" y="1683"/>
                  </a:lnTo>
                  <a:lnTo>
                    <a:pt x="188" y="1697"/>
                  </a:lnTo>
                  <a:lnTo>
                    <a:pt x="179" y="1710"/>
                  </a:lnTo>
                  <a:lnTo>
                    <a:pt x="171" y="1725"/>
                  </a:lnTo>
                  <a:lnTo>
                    <a:pt x="162" y="1737"/>
                  </a:lnTo>
                  <a:lnTo>
                    <a:pt x="153" y="1751"/>
                  </a:lnTo>
                  <a:lnTo>
                    <a:pt x="146" y="1763"/>
                  </a:lnTo>
                  <a:lnTo>
                    <a:pt x="138" y="1775"/>
                  </a:lnTo>
                  <a:lnTo>
                    <a:pt x="131" y="1787"/>
                  </a:lnTo>
                  <a:lnTo>
                    <a:pt x="123" y="1799"/>
                  </a:lnTo>
                  <a:lnTo>
                    <a:pt x="117" y="1809"/>
                  </a:lnTo>
                  <a:lnTo>
                    <a:pt x="105" y="1827"/>
                  </a:lnTo>
                  <a:lnTo>
                    <a:pt x="96" y="1844"/>
                  </a:lnTo>
                  <a:lnTo>
                    <a:pt x="86" y="1860"/>
                  </a:lnTo>
                  <a:lnTo>
                    <a:pt x="77" y="1877"/>
                  </a:lnTo>
                  <a:lnTo>
                    <a:pt x="69" y="1890"/>
                  </a:lnTo>
                  <a:lnTo>
                    <a:pt x="62" y="1905"/>
                  </a:lnTo>
                  <a:lnTo>
                    <a:pt x="54" y="1919"/>
                  </a:lnTo>
                  <a:lnTo>
                    <a:pt x="48" y="1934"/>
                  </a:lnTo>
                  <a:lnTo>
                    <a:pt x="44" y="1946"/>
                  </a:lnTo>
                  <a:lnTo>
                    <a:pt x="38" y="1959"/>
                  </a:lnTo>
                  <a:lnTo>
                    <a:pt x="33" y="1973"/>
                  </a:lnTo>
                  <a:lnTo>
                    <a:pt x="27" y="1986"/>
                  </a:lnTo>
                  <a:lnTo>
                    <a:pt x="24" y="1998"/>
                  </a:lnTo>
                  <a:lnTo>
                    <a:pt x="20" y="2012"/>
                  </a:lnTo>
                  <a:lnTo>
                    <a:pt x="17" y="2025"/>
                  </a:lnTo>
                  <a:lnTo>
                    <a:pt x="14" y="2037"/>
                  </a:lnTo>
                  <a:lnTo>
                    <a:pt x="11" y="2049"/>
                  </a:lnTo>
                  <a:lnTo>
                    <a:pt x="8" y="2060"/>
                  </a:lnTo>
                  <a:lnTo>
                    <a:pt x="6" y="2070"/>
                  </a:lnTo>
                  <a:lnTo>
                    <a:pt x="5" y="2079"/>
                  </a:lnTo>
                  <a:lnTo>
                    <a:pt x="3" y="2087"/>
                  </a:lnTo>
                  <a:lnTo>
                    <a:pt x="2" y="2094"/>
                  </a:lnTo>
                  <a:lnTo>
                    <a:pt x="0" y="2099"/>
                  </a:lnTo>
                  <a:lnTo>
                    <a:pt x="0" y="2102"/>
                  </a:lnTo>
                  <a:lnTo>
                    <a:pt x="0" y="2105"/>
                  </a:lnTo>
                  <a:lnTo>
                    <a:pt x="0" y="210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6" name="Freeform 324"/>
            <p:cNvSpPr>
              <a:spLocks/>
            </p:cNvSpPr>
            <p:nvPr/>
          </p:nvSpPr>
          <p:spPr bwMode="auto">
            <a:xfrm>
              <a:off x="2213" y="2539"/>
              <a:ext cx="367" cy="1650"/>
            </a:xfrm>
            <a:custGeom>
              <a:avLst/>
              <a:gdLst>
                <a:gd name="T0" fmla="*/ 139 w 468"/>
                <a:gd name="T1" fmla="*/ 2 h 2106"/>
                <a:gd name="T2" fmla="*/ 138 w 468"/>
                <a:gd name="T3" fmla="*/ 3 h 2106"/>
                <a:gd name="T4" fmla="*/ 137 w 468"/>
                <a:gd name="T5" fmla="*/ 10 h 2106"/>
                <a:gd name="T6" fmla="*/ 136 w 468"/>
                <a:gd name="T7" fmla="*/ 19 h 2106"/>
                <a:gd name="T8" fmla="*/ 132 w 468"/>
                <a:gd name="T9" fmla="*/ 30 h 2106"/>
                <a:gd name="T10" fmla="*/ 128 w 468"/>
                <a:gd name="T11" fmla="*/ 41 h 2106"/>
                <a:gd name="T12" fmla="*/ 122 w 468"/>
                <a:gd name="T13" fmla="*/ 52 h 2106"/>
                <a:gd name="T14" fmla="*/ 115 w 468"/>
                <a:gd name="T15" fmla="*/ 63 h 2106"/>
                <a:gd name="T16" fmla="*/ 107 w 468"/>
                <a:gd name="T17" fmla="*/ 75 h 2106"/>
                <a:gd name="T18" fmla="*/ 100 w 468"/>
                <a:gd name="T19" fmla="*/ 85 h 2106"/>
                <a:gd name="T20" fmla="*/ 93 w 468"/>
                <a:gd name="T21" fmla="*/ 95 h 2106"/>
                <a:gd name="T22" fmla="*/ 84 w 468"/>
                <a:gd name="T23" fmla="*/ 106 h 2106"/>
                <a:gd name="T24" fmla="*/ 76 w 468"/>
                <a:gd name="T25" fmla="*/ 117 h 2106"/>
                <a:gd name="T26" fmla="*/ 67 w 468"/>
                <a:gd name="T27" fmla="*/ 130 h 2106"/>
                <a:gd name="T28" fmla="*/ 58 w 468"/>
                <a:gd name="T29" fmla="*/ 143 h 2106"/>
                <a:gd name="T30" fmla="*/ 49 w 468"/>
                <a:gd name="T31" fmla="*/ 157 h 2106"/>
                <a:gd name="T32" fmla="*/ 39 w 468"/>
                <a:gd name="T33" fmla="*/ 172 h 2106"/>
                <a:gd name="T34" fmla="*/ 31 w 468"/>
                <a:gd name="T35" fmla="*/ 189 h 2106"/>
                <a:gd name="T36" fmla="*/ 23 w 468"/>
                <a:gd name="T37" fmla="*/ 204 h 2106"/>
                <a:gd name="T38" fmla="*/ 16 w 468"/>
                <a:gd name="T39" fmla="*/ 221 h 2106"/>
                <a:gd name="T40" fmla="*/ 10 w 468"/>
                <a:gd name="T41" fmla="*/ 237 h 2106"/>
                <a:gd name="T42" fmla="*/ 5 w 468"/>
                <a:gd name="T43" fmla="*/ 253 h 2106"/>
                <a:gd name="T44" fmla="*/ 2 w 468"/>
                <a:gd name="T45" fmla="*/ 269 h 2106"/>
                <a:gd name="T46" fmla="*/ 2 w 468"/>
                <a:gd name="T47" fmla="*/ 284 h 2106"/>
                <a:gd name="T48" fmla="*/ 0 w 468"/>
                <a:gd name="T49" fmla="*/ 300 h 2106"/>
                <a:gd name="T50" fmla="*/ 2 w 468"/>
                <a:gd name="T51" fmla="*/ 316 h 2106"/>
                <a:gd name="T52" fmla="*/ 3 w 468"/>
                <a:gd name="T53" fmla="*/ 331 h 2106"/>
                <a:gd name="T54" fmla="*/ 8 w 468"/>
                <a:gd name="T55" fmla="*/ 347 h 2106"/>
                <a:gd name="T56" fmla="*/ 13 w 468"/>
                <a:gd name="T57" fmla="*/ 364 h 2106"/>
                <a:gd name="T58" fmla="*/ 19 w 468"/>
                <a:gd name="T59" fmla="*/ 381 h 2106"/>
                <a:gd name="T60" fmla="*/ 26 w 468"/>
                <a:gd name="T61" fmla="*/ 398 h 2106"/>
                <a:gd name="T62" fmla="*/ 34 w 468"/>
                <a:gd name="T63" fmla="*/ 414 h 2106"/>
                <a:gd name="T64" fmla="*/ 42 w 468"/>
                <a:gd name="T65" fmla="*/ 432 h 2106"/>
                <a:gd name="T66" fmla="*/ 52 w 468"/>
                <a:gd name="T67" fmla="*/ 448 h 2106"/>
                <a:gd name="T68" fmla="*/ 60 w 468"/>
                <a:gd name="T69" fmla="*/ 464 h 2106"/>
                <a:gd name="T70" fmla="*/ 70 w 468"/>
                <a:gd name="T71" fmla="*/ 478 h 2106"/>
                <a:gd name="T72" fmla="*/ 78 w 468"/>
                <a:gd name="T73" fmla="*/ 492 h 2106"/>
                <a:gd name="T74" fmla="*/ 85 w 468"/>
                <a:gd name="T75" fmla="*/ 505 h 2106"/>
                <a:gd name="T76" fmla="*/ 93 w 468"/>
                <a:gd name="T77" fmla="*/ 517 h 2106"/>
                <a:gd name="T78" fmla="*/ 100 w 468"/>
                <a:gd name="T79" fmla="*/ 527 h 2106"/>
                <a:gd name="T80" fmla="*/ 107 w 468"/>
                <a:gd name="T81" fmla="*/ 539 h 2106"/>
                <a:gd name="T82" fmla="*/ 115 w 468"/>
                <a:gd name="T83" fmla="*/ 554 h 2106"/>
                <a:gd name="T84" fmla="*/ 122 w 468"/>
                <a:gd name="T85" fmla="*/ 566 h 2106"/>
                <a:gd name="T86" fmla="*/ 128 w 468"/>
                <a:gd name="T87" fmla="*/ 579 h 2106"/>
                <a:gd name="T88" fmla="*/ 132 w 468"/>
                <a:gd name="T89" fmla="*/ 590 h 2106"/>
                <a:gd name="T90" fmla="*/ 136 w 468"/>
                <a:gd name="T91" fmla="*/ 601 h 2106"/>
                <a:gd name="T92" fmla="*/ 137 w 468"/>
                <a:gd name="T93" fmla="*/ 611 h 2106"/>
                <a:gd name="T94" fmla="*/ 138 w 468"/>
                <a:gd name="T95" fmla="*/ 619 h 2106"/>
                <a:gd name="T96" fmla="*/ 139 w 468"/>
                <a:gd name="T97" fmla="*/ 621 h 2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2106"/>
                <a:gd name="T149" fmla="*/ 468 w 468"/>
                <a:gd name="T150" fmla="*/ 2106 h 21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2106">
                  <a:moveTo>
                    <a:pt x="468" y="0"/>
                  </a:moveTo>
                  <a:lnTo>
                    <a:pt x="468" y="0"/>
                  </a:lnTo>
                  <a:lnTo>
                    <a:pt x="468" y="2"/>
                  </a:lnTo>
                  <a:lnTo>
                    <a:pt x="468" y="3"/>
                  </a:lnTo>
                  <a:lnTo>
                    <a:pt x="467" y="8"/>
                  </a:lnTo>
                  <a:lnTo>
                    <a:pt x="467" y="12"/>
                  </a:lnTo>
                  <a:lnTo>
                    <a:pt x="465" y="18"/>
                  </a:lnTo>
                  <a:lnTo>
                    <a:pt x="464" y="26"/>
                  </a:lnTo>
                  <a:lnTo>
                    <a:pt x="462" y="35"/>
                  </a:lnTo>
                  <a:lnTo>
                    <a:pt x="459" y="44"/>
                  </a:lnTo>
                  <a:lnTo>
                    <a:pt x="458" y="54"/>
                  </a:lnTo>
                  <a:lnTo>
                    <a:pt x="455" y="65"/>
                  </a:lnTo>
                  <a:lnTo>
                    <a:pt x="452" y="77"/>
                  </a:lnTo>
                  <a:lnTo>
                    <a:pt x="447" y="89"/>
                  </a:lnTo>
                  <a:lnTo>
                    <a:pt x="444" y="101"/>
                  </a:lnTo>
                  <a:lnTo>
                    <a:pt x="440" y="113"/>
                  </a:lnTo>
                  <a:lnTo>
                    <a:pt x="435" y="125"/>
                  </a:lnTo>
                  <a:lnTo>
                    <a:pt x="431" y="137"/>
                  </a:lnTo>
                  <a:lnTo>
                    <a:pt x="425" y="149"/>
                  </a:lnTo>
                  <a:lnTo>
                    <a:pt x="419" y="162"/>
                  </a:lnTo>
                  <a:lnTo>
                    <a:pt x="413" y="174"/>
                  </a:lnTo>
                  <a:lnTo>
                    <a:pt x="405" y="186"/>
                  </a:lnTo>
                  <a:lnTo>
                    <a:pt x="398" y="198"/>
                  </a:lnTo>
                  <a:lnTo>
                    <a:pt x="390" y="212"/>
                  </a:lnTo>
                  <a:lnTo>
                    <a:pt x="381" y="225"/>
                  </a:lnTo>
                  <a:lnTo>
                    <a:pt x="372" y="240"/>
                  </a:lnTo>
                  <a:lnTo>
                    <a:pt x="362" y="254"/>
                  </a:lnTo>
                  <a:lnTo>
                    <a:pt x="351" y="270"/>
                  </a:lnTo>
                  <a:lnTo>
                    <a:pt x="344" y="279"/>
                  </a:lnTo>
                  <a:lnTo>
                    <a:pt x="336" y="290"/>
                  </a:lnTo>
                  <a:lnTo>
                    <a:pt x="329" y="300"/>
                  </a:lnTo>
                  <a:lnTo>
                    <a:pt x="321" y="311"/>
                  </a:lnTo>
                  <a:lnTo>
                    <a:pt x="312" y="323"/>
                  </a:lnTo>
                  <a:lnTo>
                    <a:pt x="303" y="333"/>
                  </a:lnTo>
                  <a:lnTo>
                    <a:pt x="296" y="345"/>
                  </a:lnTo>
                  <a:lnTo>
                    <a:pt x="285" y="357"/>
                  </a:lnTo>
                  <a:lnTo>
                    <a:pt x="276" y="371"/>
                  </a:lnTo>
                  <a:lnTo>
                    <a:pt x="267" y="383"/>
                  </a:lnTo>
                  <a:lnTo>
                    <a:pt x="257" y="396"/>
                  </a:lnTo>
                  <a:lnTo>
                    <a:pt x="248" y="411"/>
                  </a:lnTo>
                  <a:lnTo>
                    <a:pt x="237" y="425"/>
                  </a:lnTo>
                  <a:lnTo>
                    <a:pt x="227" y="440"/>
                  </a:lnTo>
                  <a:lnTo>
                    <a:pt x="216" y="455"/>
                  </a:lnTo>
                  <a:lnTo>
                    <a:pt x="206" y="470"/>
                  </a:lnTo>
                  <a:lnTo>
                    <a:pt x="195" y="486"/>
                  </a:lnTo>
                  <a:lnTo>
                    <a:pt x="185" y="501"/>
                  </a:lnTo>
                  <a:lnTo>
                    <a:pt x="174" y="518"/>
                  </a:lnTo>
                  <a:lnTo>
                    <a:pt x="164" y="534"/>
                  </a:lnTo>
                  <a:lnTo>
                    <a:pt x="153" y="551"/>
                  </a:lnTo>
                  <a:lnTo>
                    <a:pt x="144" y="569"/>
                  </a:lnTo>
                  <a:lnTo>
                    <a:pt x="134" y="585"/>
                  </a:lnTo>
                  <a:lnTo>
                    <a:pt x="123" y="603"/>
                  </a:lnTo>
                  <a:lnTo>
                    <a:pt x="114" y="621"/>
                  </a:lnTo>
                  <a:lnTo>
                    <a:pt x="104" y="639"/>
                  </a:lnTo>
                  <a:lnTo>
                    <a:pt x="95" y="657"/>
                  </a:lnTo>
                  <a:lnTo>
                    <a:pt x="86" y="675"/>
                  </a:lnTo>
                  <a:lnTo>
                    <a:pt x="77" y="693"/>
                  </a:lnTo>
                  <a:lnTo>
                    <a:pt x="69" y="711"/>
                  </a:lnTo>
                  <a:lnTo>
                    <a:pt x="62" y="729"/>
                  </a:lnTo>
                  <a:lnTo>
                    <a:pt x="54" y="749"/>
                  </a:lnTo>
                  <a:lnTo>
                    <a:pt x="47" y="767"/>
                  </a:lnTo>
                  <a:lnTo>
                    <a:pt x="39" y="785"/>
                  </a:lnTo>
                  <a:lnTo>
                    <a:pt x="33" y="803"/>
                  </a:lnTo>
                  <a:lnTo>
                    <a:pt x="27" y="821"/>
                  </a:lnTo>
                  <a:lnTo>
                    <a:pt x="23" y="839"/>
                  </a:lnTo>
                  <a:lnTo>
                    <a:pt x="18" y="857"/>
                  </a:lnTo>
                  <a:lnTo>
                    <a:pt x="14" y="875"/>
                  </a:lnTo>
                  <a:lnTo>
                    <a:pt x="11" y="893"/>
                  </a:lnTo>
                  <a:lnTo>
                    <a:pt x="8" y="911"/>
                  </a:lnTo>
                  <a:lnTo>
                    <a:pt x="5" y="929"/>
                  </a:lnTo>
                  <a:lnTo>
                    <a:pt x="3" y="945"/>
                  </a:lnTo>
                  <a:lnTo>
                    <a:pt x="2" y="963"/>
                  </a:lnTo>
                  <a:lnTo>
                    <a:pt x="0" y="981"/>
                  </a:lnTo>
                  <a:lnTo>
                    <a:pt x="0" y="999"/>
                  </a:lnTo>
                  <a:lnTo>
                    <a:pt x="0" y="1016"/>
                  </a:lnTo>
                  <a:lnTo>
                    <a:pt x="2" y="1034"/>
                  </a:lnTo>
                  <a:lnTo>
                    <a:pt x="2" y="1050"/>
                  </a:lnTo>
                  <a:lnTo>
                    <a:pt x="5" y="1068"/>
                  </a:lnTo>
                  <a:lnTo>
                    <a:pt x="6" y="1086"/>
                  </a:lnTo>
                  <a:lnTo>
                    <a:pt x="9" y="1103"/>
                  </a:lnTo>
                  <a:lnTo>
                    <a:pt x="12" y="1121"/>
                  </a:lnTo>
                  <a:lnTo>
                    <a:pt x="17" y="1139"/>
                  </a:lnTo>
                  <a:lnTo>
                    <a:pt x="21" y="1157"/>
                  </a:lnTo>
                  <a:lnTo>
                    <a:pt x="26" y="1176"/>
                  </a:lnTo>
                  <a:lnTo>
                    <a:pt x="30" y="1194"/>
                  </a:lnTo>
                  <a:lnTo>
                    <a:pt x="36" y="1214"/>
                  </a:lnTo>
                  <a:lnTo>
                    <a:pt x="42" y="1232"/>
                  </a:lnTo>
                  <a:lnTo>
                    <a:pt x="50" y="1251"/>
                  </a:lnTo>
                  <a:lnTo>
                    <a:pt x="56" y="1269"/>
                  </a:lnTo>
                  <a:lnTo>
                    <a:pt x="63" y="1289"/>
                  </a:lnTo>
                  <a:lnTo>
                    <a:pt x="71" y="1308"/>
                  </a:lnTo>
                  <a:lnTo>
                    <a:pt x="80" y="1328"/>
                  </a:lnTo>
                  <a:lnTo>
                    <a:pt x="87" y="1347"/>
                  </a:lnTo>
                  <a:lnTo>
                    <a:pt x="96" y="1367"/>
                  </a:lnTo>
                  <a:lnTo>
                    <a:pt x="105" y="1386"/>
                  </a:lnTo>
                  <a:lnTo>
                    <a:pt x="114" y="1404"/>
                  </a:lnTo>
                  <a:lnTo>
                    <a:pt x="123" y="1424"/>
                  </a:lnTo>
                  <a:lnTo>
                    <a:pt x="134" y="1443"/>
                  </a:lnTo>
                  <a:lnTo>
                    <a:pt x="143" y="1461"/>
                  </a:lnTo>
                  <a:lnTo>
                    <a:pt x="153" y="1481"/>
                  </a:lnTo>
                  <a:lnTo>
                    <a:pt x="162" y="1499"/>
                  </a:lnTo>
                  <a:lnTo>
                    <a:pt x="173" y="1518"/>
                  </a:lnTo>
                  <a:lnTo>
                    <a:pt x="183" y="1536"/>
                  </a:lnTo>
                  <a:lnTo>
                    <a:pt x="192" y="1553"/>
                  </a:lnTo>
                  <a:lnTo>
                    <a:pt x="203" y="1571"/>
                  </a:lnTo>
                  <a:lnTo>
                    <a:pt x="213" y="1587"/>
                  </a:lnTo>
                  <a:lnTo>
                    <a:pt x="224" y="1604"/>
                  </a:lnTo>
                  <a:lnTo>
                    <a:pt x="233" y="1620"/>
                  </a:lnTo>
                  <a:lnTo>
                    <a:pt x="243" y="1637"/>
                  </a:lnTo>
                  <a:lnTo>
                    <a:pt x="252" y="1653"/>
                  </a:lnTo>
                  <a:lnTo>
                    <a:pt x="261" y="1668"/>
                  </a:lnTo>
                  <a:lnTo>
                    <a:pt x="270" y="1683"/>
                  </a:lnTo>
                  <a:lnTo>
                    <a:pt x="279" y="1697"/>
                  </a:lnTo>
                  <a:lnTo>
                    <a:pt x="288" y="1710"/>
                  </a:lnTo>
                  <a:lnTo>
                    <a:pt x="297" y="1725"/>
                  </a:lnTo>
                  <a:lnTo>
                    <a:pt x="306" y="1737"/>
                  </a:lnTo>
                  <a:lnTo>
                    <a:pt x="314" y="1751"/>
                  </a:lnTo>
                  <a:lnTo>
                    <a:pt x="323" y="1763"/>
                  </a:lnTo>
                  <a:lnTo>
                    <a:pt x="330" y="1775"/>
                  </a:lnTo>
                  <a:lnTo>
                    <a:pt x="336" y="1787"/>
                  </a:lnTo>
                  <a:lnTo>
                    <a:pt x="344" y="1799"/>
                  </a:lnTo>
                  <a:lnTo>
                    <a:pt x="351" y="1809"/>
                  </a:lnTo>
                  <a:lnTo>
                    <a:pt x="362" y="1827"/>
                  </a:lnTo>
                  <a:lnTo>
                    <a:pt x="372" y="1844"/>
                  </a:lnTo>
                  <a:lnTo>
                    <a:pt x="381" y="1860"/>
                  </a:lnTo>
                  <a:lnTo>
                    <a:pt x="390" y="1877"/>
                  </a:lnTo>
                  <a:lnTo>
                    <a:pt x="398" y="1890"/>
                  </a:lnTo>
                  <a:lnTo>
                    <a:pt x="405" y="1905"/>
                  </a:lnTo>
                  <a:lnTo>
                    <a:pt x="413" y="1919"/>
                  </a:lnTo>
                  <a:lnTo>
                    <a:pt x="419" y="1934"/>
                  </a:lnTo>
                  <a:lnTo>
                    <a:pt x="425" y="1946"/>
                  </a:lnTo>
                  <a:lnTo>
                    <a:pt x="431" y="1959"/>
                  </a:lnTo>
                  <a:lnTo>
                    <a:pt x="435" y="1973"/>
                  </a:lnTo>
                  <a:lnTo>
                    <a:pt x="440" y="1986"/>
                  </a:lnTo>
                  <a:lnTo>
                    <a:pt x="444" y="1998"/>
                  </a:lnTo>
                  <a:lnTo>
                    <a:pt x="447" y="2012"/>
                  </a:lnTo>
                  <a:lnTo>
                    <a:pt x="452" y="2025"/>
                  </a:lnTo>
                  <a:lnTo>
                    <a:pt x="455" y="2037"/>
                  </a:lnTo>
                  <a:lnTo>
                    <a:pt x="458" y="2049"/>
                  </a:lnTo>
                  <a:lnTo>
                    <a:pt x="459" y="2060"/>
                  </a:lnTo>
                  <a:lnTo>
                    <a:pt x="462" y="2070"/>
                  </a:lnTo>
                  <a:lnTo>
                    <a:pt x="464" y="2079"/>
                  </a:lnTo>
                  <a:lnTo>
                    <a:pt x="465" y="2087"/>
                  </a:lnTo>
                  <a:lnTo>
                    <a:pt x="467" y="2094"/>
                  </a:lnTo>
                  <a:lnTo>
                    <a:pt x="467" y="2099"/>
                  </a:lnTo>
                  <a:lnTo>
                    <a:pt x="468" y="2102"/>
                  </a:lnTo>
                  <a:lnTo>
                    <a:pt x="468" y="2105"/>
                  </a:lnTo>
                  <a:lnTo>
                    <a:pt x="468" y="210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7" name="Freeform 325"/>
            <p:cNvSpPr>
              <a:spLocks/>
            </p:cNvSpPr>
            <p:nvPr/>
          </p:nvSpPr>
          <p:spPr bwMode="auto">
            <a:xfrm>
              <a:off x="2654" y="2722"/>
              <a:ext cx="137" cy="189"/>
            </a:xfrm>
            <a:custGeom>
              <a:avLst/>
              <a:gdLst>
                <a:gd name="T0" fmla="*/ 0 w 175"/>
                <a:gd name="T1" fmla="*/ 0 h 242"/>
                <a:gd name="T2" fmla="*/ 0 w 175"/>
                <a:gd name="T3" fmla="*/ 0 h 242"/>
                <a:gd name="T4" fmla="*/ 1 w 175"/>
                <a:gd name="T5" fmla="*/ 2 h 242"/>
                <a:gd name="T6" fmla="*/ 2 w 175"/>
                <a:gd name="T7" fmla="*/ 2 h 242"/>
                <a:gd name="T8" fmla="*/ 2 w 175"/>
                <a:gd name="T9" fmla="*/ 3 h 242"/>
                <a:gd name="T10" fmla="*/ 4 w 175"/>
                <a:gd name="T11" fmla="*/ 5 h 242"/>
                <a:gd name="T12" fmla="*/ 5 w 175"/>
                <a:gd name="T13" fmla="*/ 7 h 242"/>
                <a:gd name="T14" fmla="*/ 7 w 175"/>
                <a:gd name="T15" fmla="*/ 10 h 242"/>
                <a:gd name="T16" fmla="*/ 9 w 175"/>
                <a:gd name="T17" fmla="*/ 12 h 242"/>
                <a:gd name="T18" fmla="*/ 10 w 175"/>
                <a:gd name="T19" fmla="*/ 16 h 242"/>
                <a:gd name="T20" fmla="*/ 13 w 175"/>
                <a:gd name="T21" fmla="*/ 18 h 242"/>
                <a:gd name="T22" fmla="*/ 14 w 175"/>
                <a:gd name="T23" fmla="*/ 21 h 242"/>
                <a:gd name="T24" fmla="*/ 16 w 175"/>
                <a:gd name="T25" fmla="*/ 23 h 242"/>
                <a:gd name="T26" fmla="*/ 16 w 175"/>
                <a:gd name="T27" fmla="*/ 25 h 242"/>
                <a:gd name="T28" fmla="*/ 18 w 175"/>
                <a:gd name="T29" fmla="*/ 27 h 242"/>
                <a:gd name="T30" fmla="*/ 20 w 175"/>
                <a:gd name="T31" fmla="*/ 28 h 242"/>
                <a:gd name="T32" fmla="*/ 21 w 175"/>
                <a:gd name="T33" fmla="*/ 29 h 242"/>
                <a:gd name="T34" fmla="*/ 22 w 175"/>
                <a:gd name="T35" fmla="*/ 32 h 242"/>
                <a:gd name="T36" fmla="*/ 23 w 175"/>
                <a:gd name="T37" fmla="*/ 34 h 242"/>
                <a:gd name="T38" fmla="*/ 24 w 175"/>
                <a:gd name="T39" fmla="*/ 35 h 242"/>
                <a:gd name="T40" fmla="*/ 25 w 175"/>
                <a:gd name="T41" fmla="*/ 37 h 242"/>
                <a:gd name="T42" fmla="*/ 27 w 175"/>
                <a:gd name="T43" fmla="*/ 37 h 242"/>
                <a:gd name="T44" fmla="*/ 28 w 175"/>
                <a:gd name="T45" fmla="*/ 41 h 242"/>
                <a:gd name="T46" fmla="*/ 30 w 175"/>
                <a:gd name="T47" fmla="*/ 43 h 242"/>
                <a:gd name="T48" fmla="*/ 32 w 175"/>
                <a:gd name="T49" fmla="*/ 45 h 242"/>
                <a:gd name="T50" fmla="*/ 34 w 175"/>
                <a:gd name="T51" fmla="*/ 48 h 242"/>
                <a:gd name="T52" fmla="*/ 35 w 175"/>
                <a:gd name="T53" fmla="*/ 50 h 242"/>
                <a:gd name="T54" fmla="*/ 38 w 175"/>
                <a:gd name="T55" fmla="*/ 53 h 242"/>
                <a:gd name="T56" fmla="*/ 41 w 175"/>
                <a:gd name="T57" fmla="*/ 55 h 242"/>
                <a:gd name="T58" fmla="*/ 43 w 175"/>
                <a:gd name="T59" fmla="*/ 59 h 242"/>
                <a:gd name="T60" fmla="*/ 45 w 175"/>
                <a:gd name="T61" fmla="*/ 62 h 242"/>
                <a:gd name="T62" fmla="*/ 46 w 175"/>
                <a:gd name="T63" fmla="*/ 64 h 242"/>
                <a:gd name="T64" fmla="*/ 49 w 175"/>
                <a:gd name="T65" fmla="*/ 66 h 242"/>
                <a:gd name="T66" fmla="*/ 49 w 175"/>
                <a:gd name="T67" fmla="*/ 68 h 242"/>
                <a:gd name="T68" fmla="*/ 51 w 175"/>
                <a:gd name="T69" fmla="*/ 70 h 242"/>
                <a:gd name="T70" fmla="*/ 51 w 175"/>
                <a:gd name="T71" fmla="*/ 70 h 242"/>
                <a:gd name="T72" fmla="*/ 52 w 175"/>
                <a:gd name="T73" fmla="*/ 71 h 2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5"/>
                <a:gd name="T112" fmla="*/ 0 h 242"/>
                <a:gd name="T113" fmla="*/ 175 w 175"/>
                <a:gd name="T114" fmla="*/ 242 h 2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5" h="242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6"/>
                  </a:lnTo>
                  <a:lnTo>
                    <a:pt x="7" y="12"/>
                  </a:lnTo>
                  <a:lnTo>
                    <a:pt x="13" y="20"/>
                  </a:lnTo>
                  <a:lnTo>
                    <a:pt x="18" y="27"/>
                  </a:lnTo>
                  <a:lnTo>
                    <a:pt x="24" y="36"/>
                  </a:lnTo>
                  <a:lnTo>
                    <a:pt x="31" y="45"/>
                  </a:lnTo>
                  <a:lnTo>
                    <a:pt x="36" y="54"/>
                  </a:lnTo>
                  <a:lnTo>
                    <a:pt x="42" y="63"/>
                  </a:lnTo>
                  <a:lnTo>
                    <a:pt x="48" y="71"/>
                  </a:lnTo>
                  <a:lnTo>
                    <a:pt x="52" y="77"/>
                  </a:lnTo>
                  <a:lnTo>
                    <a:pt x="57" y="84"/>
                  </a:lnTo>
                  <a:lnTo>
                    <a:pt x="61" y="90"/>
                  </a:lnTo>
                  <a:lnTo>
                    <a:pt x="66" y="96"/>
                  </a:lnTo>
                  <a:lnTo>
                    <a:pt x="70" y="102"/>
                  </a:lnTo>
                  <a:lnTo>
                    <a:pt x="75" y="108"/>
                  </a:lnTo>
                  <a:lnTo>
                    <a:pt x="79" y="114"/>
                  </a:lnTo>
                  <a:lnTo>
                    <a:pt x="82" y="120"/>
                  </a:lnTo>
                  <a:lnTo>
                    <a:pt x="87" y="126"/>
                  </a:lnTo>
                  <a:lnTo>
                    <a:pt x="93" y="132"/>
                  </a:lnTo>
                  <a:lnTo>
                    <a:pt x="97" y="140"/>
                  </a:lnTo>
                  <a:lnTo>
                    <a:pt x="103" y="147"/>
                  </a:lnTo>
                  <a:lnTo>
                    <a:pt x="109" y="155"/>
                  </a:lnTo>
                  <a:lnTo>
                    <a:pt x="115" y="164"/>
                  </a:lnTo>
                  <a:lnTo>
                    <a:pt x="121" y="173"/>
                  </a:lnTo>
                  <a:lnTo>
                    <a:pt x="130" y="182"/>
                  </a:lnTo>
                  <a:lnTo>
                    <a:pt x="138" y="192"/>
                  </a:lnTo>
                  <a:lnTo>
                    <a:pt x="145" y="203"/>
                  </a:lnTo>
                  <a:lnTo>
                    <a:pt x="153" y="212"/>
                  </a:lnTo>
                  <a:lnTo>
                    <a:pt x="159" y="221"/>
                  </a:lnTo>
                  <a:lnTo>
                    <a:pt x="165" y="228"/>
                  </a:lnTo>
                  <a:lnTo>
                    <a:pt x="169" y="234"/>
                  </a:lnTo>
                  <a:lnTo>
                    <a:pt x="172" y="239"/>
                  </a:lnTo>
                  <a:lnTo>
                    <a:pt x="174" y="240"/>
                  </a:lnTo>
                  <a:lnTo>
                    <a:pt x="175" y="24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8" name="Freeform 326"/>
            <p:cNvSpPr>
              <a:spLocks/>
            </p:cNvSpPr>
            <p:nvPr/>
          </p:nvSpPr>
          <p:spPr bwMode="auto">
            <a:xfrm>
              <a:off x="2871" y="3389"/>
              <a:ext cx="70" cy="221"/>
            </a:xfrm>
            <a:custGeom>
              <a:avLst/>
              <a:gdLst>
                <a:gd name="T0" fmla="*/ 27 w 89"/>
                <a:gd name="T1" fmla="*/ 0 h 282"/>
                <a:gd name="T2" fmla="*/ 27 w 89"/>
                <a:gd name="T3" fmla="*/ 0 h 282"/>
                <a:gd name="T4" fmla="*/ 27 w 89"/>
                <a:gd name="T5" fmla="*/ 2 h 282"/>
                <a:gd name="T6" fmla="*/ 26 w 89"/>
                <a:gd name="T7" fmla="*/ 2 h 282"/>
                <a:gd name="T8" fmla="*/ 26 w 89"/>
                <a:gd name="T9" fmla="*/ 3 h 282"/>
                <a:gd name="T10" fmla="*/ 26 w 89"/>
                <a:gd name="T11" fmla="*/ 6 h 282"/>
                <a:gd name="T12" fmla="*/ 25 w 89"/>
                <a:gd name="T13" fmla="*/ 9 h 282"/>
                <a:gd name="T14" fmla="*/ 24 w 89"/>
                <a:gd name="T15" fmla="*/ 12 h 282"/>
                <a:gd name="T16" fmla="*/ 24 w 89"/>
                <a:gd name="T17" fmla="*/ 14 h 282"/>
                <a:gd name="T18" fmla="*/ 24 w 89"/>
                <a:gd name="T19" fmla="*/ 16 h 282"/>
                <a:gd name="T20" fmla="*/ 24 w 89"/>
                <a:gd name="T21" fmla="*/ 19 h 282"/>
                <a:gd name="T22" fmla="*/ 24 w 89"/>
                <a:gd name="T23" fmla="*/ 20 h 282"/>
                <a:gd name="T24" fmla="*/ 22 w 89"/>
                <a:gd name="T25" fmla="*/ 22 h 282"/>
                <a:gd name="T26" fmla="*/ 22 w 89"/>
                <a:gd name="T27" fmla="*/ 24 h 282"/>
                <a:gd name="T28" fmla="*/ 22 w 89"/>
                <a:gd name="T29" fmla="*/ 26 h 282"/>
                <a:gd name="T30" fmla="*/ 22 w 89"/>
                <a:gd name="T31" fmla="*/ 27 h 282"/>
                <a:gd name="T32" fmla="*/ 20 w 89"/>
                <a:gd name="T33" fmla="*/ 29 h 282"/>
                <a:gd name="T34" fmla="*/ 20 w 89"/>
                <a:gd name="T35" fmla="*/ 31 h 282"/>
                <a:gd name="T36" fmla="*/ 20 w 89"/>
                <a:gd name="T37" fmla="*/ 33 h 282"/>
                <a:gd name="T38" fmla="*/ 19 w 89"/>
                <a:gd name="T39" fmla="*/ 34 h 282"/>
                <a:gd name="T40" fmla="*/ 19 w 89"/>
                <a:gd name="T41" fmla="*/ 35 h 282"/>
                <a:gd name="T42" fmla="*/ 19 w 89"/>
                <a:gd name="T43" fmla="*/ 38 h 282"/>
                <a:gd name="T44" fmla="*/ 18 w 89"/>
                <a:gd name="T45" fmla="*/ 39 h 282"/>
                <a:gd name="T46" fmla="*/ 17 w 89"/>
                <a:gd name="T47" fmla="*/ 42 h 282"/>
                <a:gd name="T48" fmla="*/ 17 w 89"/>
                <a:gd name="T49" fmla="*/ 43 h 282"/>
                <a:gd name="T50" fmla="*/ 16 w 89"/>
                <a:gd name="T51" fmla="*/ 45 h 282"/>
                <a:gd name="T52" fmla="*/ 15 w 89"/>
                <a:gd name="T53" fmla="*/ 47 h 282"/>
                <a:gd name="T54" fmla="*/ 15 w 89"/>
                <a:gd name="T55" fmla="*/ 49 h 282"/>
                <a:gd name="T56" fmla="*/ 14 w 89"/>
                <a:gd name="T57" fmla="*/ 50 h 282"/>
                <a:gd name="T58" fmla="*/ 13 w 89"/>
                <a:gd name="T59" fmla="*/ 53 h 282"/>
                <a:gd name="T60" fmla="*/ 13 w 89"/>
                <a:gd name="T61" fmla="*/ 54 h 282"/>
                <a:gd name="T62" fmla="*/ 13 w 89"/>
                <a:gd name="T63" fmla="*/ 56 h 282"/>
                <a:gd name="T64" fmla="*/ 12 w 89"/>
                <a:gd name="T65" fmla="*/ 56 h 282"/>
                <a:gd name="T66" fmla="*/ 10 w 89"/>
                <a:gd name="T67" fmla="*/ 59 h 282"/>
                <a:gd name="T68" fmla="*/ 10 w 89"/>
                <a:gd name="T69" fmla="*/ 61 h 282"/>
                <a:gd name="T70" fmla="*/ 9 w 89"/>
                <a:gd name="T71" fmla="*/ 63 h 282"/>
                <a:gd name="T72" fmla="*/ 8 w 89"/>
                <a:gd name="T73" fmla="*/ 66 h 282"/>
                <a:gd name="T74" fmla="*/ 7 w 89"/>
                <a:gd name="T75" fmla="*/ 67 h 282"/>
                <a:gd name="T76" fmla="*/ 6 w 89"/>
                <a:gd name="T77" fmla="*/ 70 h 282"/>
                <a:gd name="T78" fmla="*/ 5 w 89"/>
                <a:gd name="T79" fmla="*/ 73 h 282"/>
                <a:gd name="T80" fmla="*/ 4 w 89"/>
                <a:gd name="T81" fmla="*/ 76 h 282"/>
                <a:gd name="T82" fmla="*/ 2 w 89"/>
                <a:gd name="T83" fmla="*/ 78 h 282"/>
                <a:gd name="T84" fmla="*/ 2 w 89"/>
                <a:gd name="T85" fmla="*/ 81 h 282"/>
                <a:gd name="T86" fmla="*/ 2 w 89"/>
                <a:gd name="T87" fmla="*/ 82 h 282"/>
                <a:gd name="T88" fmla="*/ 2 w 89"/>
                <a:gd name="T89" fmla="*/ 83 h 282"/>
                <a:gd name="T90" fmla="*/ 0 w 89"/>
                <a:gd name="T91" fmla="*/ 84 h 282"/>
                <a:gd name="T92" fmla="*/ 0 w 89"/>
                <a:gd name="T93" fmla="*/ 84 h 2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"/>
                <a:gd name="T142" fmla="*/ 0 h 282"/>
                <a:gd name="T143" fmla="*/ 89 w 89"/>
                <a:gd name="T144" fmla="*/ 282 h 2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" h="282">
                  <a:moveTo>
                    <a:pt x="89" y="0"/>
                  </a:moveTo>
                  <a:lnTo>
                    <a:pt x="89" y="0"/>
                  </a:lnTo>
                  <a:lnTo>
                    <a:pt x="89" y="2"/>
                  </a:lnTo>
                  <a:lnTo>
                    <a:pt x="87" y="5"/>
                  </a:lnTo>
                  <a:lnTo>
                    <a:pt x="87" y="11"/>
                  </a:lnTo>
                  <a:lnTo>
                    <a:pt x="86" y="20"/>
                  </a:lnTo>
                  <a:lnTo>
                    <a:pt x="84" y="29"/>
                  </a:lnTo>
                  <a:lnTo>
                    <a:pt x="83" y="38"/>
                  </a:lnTo>
                  <a:lnTo>
                    <a:pt x="81" y="47"/>
                  </a:lnTo>
                  <a:lnTo>
                    <a:pt x="80" y="54"/>
                  </a:lnTo>
                  <a:lnTo>
                    <a:pt x="78" y="62"/>
                  </a:lnTo>
                  <a:lnTo>
                    <a:pt x="77" y="69"/>
                  </a:lnTo>
                  <a:lnTo>
                    <a:pt x="75" y="75"/>
                  </a:lnTo>
                  <a:lnTo>
                    <a:pt x="74" y="81"/>
                  </a:lnTo>
                  <a:lnTo>
                    <a:pt x="72" y="87"/>
                  </a:lnTo>
                  <a:lnTo>
                    <a:pt x="71" y="93"/>
                  </a:lnTo>
                  <a:lnTo>
                    <a:pt x="69" y="98"/>
                  </a:lnTo>
                  <a:lnTo>
                    <a:pt x="69" y="104"/>
                  </a:lnTo>
                  <a:lnTo>
                    <a:pt x="68" y="110"/>
                  </a:lnTo>
                  <a:lnTo>
                    <a:pt x="65" y="114"/>
                  </a:lnTo>
                  <a:lnTo>
                    <a:pt x="63" y="120"/>
                  </a:lnTo>
                  <a:lnTo>
                    <a:pt x="62" y="128"/>
                  </a:lnTo>
                  <a:lnTo>
                    <a:pt x="60" y="134"/>
                  </a:lnTo>
                  <a:lnTo>
                    <a:pt x="57" y="140"/>
                  </a:lnTo>
                  <a:lnTo>
                    <a:pt x="56" y="146"/>
                  </a:lnTo>
                  <a:lnTo>
                    <a:pt x="53" y="152"/>
                  </a:lnTo>
                  <a:lnTo>
                    <a:pt x="51" y="158"/>
                  </a:lnTo>
                  <a:lnTo>
                    <a:pt x="50" y="165"/>
                  </a:lnTo>
                  <a:lnTo>
                    <a:pt x="47" y="170"/>
                  </a:lnTo>
                  <a:lnTo>
                    <a:pt x="45" y="176"/>
                  </a:lnTo>
                  <a:lnTo>
                    <a:pt x="42" y="182"/>
                  </a:lnTo>
                  <a:lnTo>
                    <a:pt x="41" y="188"/>
                  </a:lnTo>
                  <a:lnTo>
                    <a:pt x="39" y="192"/>
                  </a:lnTo>
                  <a:lnTo>
                    <a:pt x="36" y="200"/>
                  </a:lnTo>
                  <a:lnTo>
                    <a:pt x="33" y="206"/>
                  </a:lnTo>
                  <a:lnTo>
                    <a:pt x="30" y="212"/>
                  </a:lnTo>
                  <a:lnTo>
                    <a:pt x="27" y="221"/>
                  </a:lnTo>
                  <a:lnTo>
                    <a:pt x="24" y="228"/>
                  </a:lnTo>
                  <a:lnTo>
                    <a:pt x="20" y="237"/>
                  </a:lnTo>
                  <a:lnTo>
                    <a:pt x="15" y="248"/>
                  </a:lnTo>
                  <a:lnTo>
                    <a:pt x="12" y="257"/>
                  </a:lnTo>
                  <a:lnTo>
                    <a:pt x="8" y="266"/>
                  </a:lnTo>
                  <a:lnTo>
                    <a:pt x="5" y="272"/>
                  </a:lnTo>
                  <a:lnTo>
                    <a:pt x="3" y="278"/>
                  </a:lnTo>
                  <a:lnTo>
                    <a:pt x="2" y="281"/>
                  </a:lnTo>
                  <a:lnTo>
                    <a:pt x="0" y="28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49" name="Freeform 327"/>
            <p:cNvSpPr>
              <a:spLocks/>
            </p:cNvSpPr>
            <p:nvPr/>
          </p:nvSpPr>
          <p:spPr bwMode="auto">
            <a:xfrm>
              <a:off x="3868" y="2252"/>
              <a:ext cx="140" cy="573"/>
            </a:xfrm>
            <a:custGeom>
              <a:avLst/>
              <a:gdLst>
                <a:gd name="T0" fmla="*/ 27 w 179"/>
                <a:gd name="T1" fmla="*/ 0 h 731"/>
                <a:gd name="T2" fmla="*/ 27 w 179"/>
                <a:gd name="T3" fmla="*/ 0 h 731"/>
                <a:gd name="T4" fmla="*/ 27 w 179"/>
                <a:gd name="T5" fmla="*/ 2 h 731"/>
                <a:gd name="T6" fmla="*/ 27 w 179"/>
                <a:gd name="T7" fmla="*/ 2 h 731"/>
                <a:gd name="T8" fmla="*/ 25 w 179"/>
                <a:gd name="T9" fmla="*/ 3 h 731"/>
                <a:gd name="T10" fmla="*/ 25 w 179"/>
                <a:gd name="T11" fmla="*/ 5 h 731"/>
                <a:gd name="T12" fmla="*/ 24 w 179"/>
                <a:gd name="T13" fmla="*/ 8 h 731"/>
                <a:gd name="T14" fmla="*/ 23 w 179"/>
                <a:gd name="T15" fmla="*/ 12 h 731"/>
                <a:gd name="T16" fmla="*/ 21 w 179"/>
                <a:gd name="T17" fmla="*/ 15 h 731"/>
                <a:gd name="T18" fmla="*/ 20 w 179"/>
                <a:gd name="T19" fmla="*/ 20 h 731"/>
                <a:gd name="T20" fmla="*/ 18 w 179"/>
                <a:gd name="T21" fmla="*/ 24 h 731"/>
                <a:gd name="T22" fmla="*/ 16 w 179"/>
                <a:gd name="T23" fmla="*/ 30 h 731"/>
                <a:gd name="T24" fmla="*/ 16 w 179"/>
                <a:gd name="T25" fmla="*/ 35 h 731"/>
                <a:gd name="T26" fmla="*/ 14 w 179"/>
                <a:gd name="T27" fmla="*/ 41 h 731"/>
                <a:gd name="T28" fmla="*/ 13 w 179"/>
                <a:gd name="T29" fmla="*/ 46 h 731"/>
                <a:gd name="T30" fmla="*/ 10 w 179"/>
                <a:gd name="T31" fmla="*/ 52 h 731"/>
                <a:gd name="T32" fmla="*/ 9 w 179"/>
                <a:gd name="T33" fmla="*/ 56 h 731"/>
                <a:gd name="T34" fmla="*/ 7 w 179"/>
                <a:gd name="T35" fmla="*/ 62 h 731"/>
                <a:gd name="T36" fmla="*/ 6 w 179"/>
                <a:gd name="T37" fmla="*/ 67 h 731"/>
                <a:gd name="T38" fmla="*/ 5 w 179"/>
                <a:gd name="T39" fmla="*/ 72 h 731"/>
                <a:gd name="T40" fmla="*/ 3 w 179"/>
                <a:gd name="T41" fmla="*/ 77 h 731"/>
                <a:gd name="T42" fmla="*/ 2 w 179"/>
                <a:gd name="T43" fmla="*/ 81 h 731"/>
                <a:gd name="T44" fmla="*/ 2 w 179"/>
                <a:gd name="T45" fmla="*/ 85 h 731"/>
                <a:gd name="T46" fmla="*/ 2 w 179"/>
                <a:gd name="T47" fmla="*/ 89 h 731"/>
                <a:gd name="T48" fmla="*/ 2 w 179"/>
                <a:gd name="T49" fmla="*/ 92 h 731"/>
                <a:gd name="T50" fmla="*/ 2 w 179"/>
                <a:gd name="T51" fmla="*/ 97 h 731"/>
                <a:gd name="T52" fmla="*/ 0 w 179"/>
                <a:gd name="T53" fmla="*/ 100 h 731"/>
                <a:gd name="T54" fmla="*/ 0 w 179"/>
                <a:gd name="T55" fmla="*/ 103 h 731"/>
                <a:gd name="T56" fmla="*/ 0 w 179"/>
                <a:gd name="T57" fmla="*/ 107 h 731"/>
                <a:gd name="T58" fmla="*/ 0 w 179"/>
                <a:gd name="T59" fmla="*/ 110 h 731"/>
                <a:gd name="T60" fmla="*/ 0 w 179"/>
                <a:gd name="T61" fmla="*/ 113 h 731"/>
                <a:gd name="T62" fmla="*/ 2 w 179"/>
                <a:gd name="T63" fmla="*/ 116 h 731"/>
                <a:gd name="T64" fmla="*/ 2 w 179"/>
                <a:gd name="T65" fmla="*/ 119 h 731"/>
                <a:gd name="T66" fmla="*/ 2 w 179"/>
                <a:gd name="T67" fmla="*/ 122 h 731"/>
                <a:gd name="T68" fmla="*/ 2 w 179"/>
                <a:gd name="T69" fmla="*/ 125 h 731"/>
                <a:gd name="T70" fmla="*/ 2 w 179"/>
                <a:gd name="T71" fmla="*/ 129 h 731"/>
                <a:gd name="T72" fmla="*/ 3 w 179"/>
                <a:gd name="T73" fmla="*/ 132 h 731"/>
                <a:gd name="T74" fmla="*/ 5 w 179"/>
                <a:gd name="T75" fmla="*/ 135 h 731"/>
                <a:gd name="T76" fmla="*/ 6 w 179"/>
                <a:gd name="T77" fmla="*/ 138 h 731"/>
                <a:gd name="T78" fmla="*/ 8 w 179"/>
                <a:gd name="T79" fmla="*/ 141 h 731"/>
                <a:gd name="T80" fmla="*/ 9 w 179"/>
                <a:gd name="T81" fmla="*/ 146 h 731"/>
                <a:gd name="T82" fmla="*/ 10 w 179"/>
                <a:gd name="T83" fmla="*/ 149 h 731"/>
                <a:gd name="T84" fmla="*/ 13 w 179"/>
                <a:gd name="T85" fmla="*/ 152 h 731"/>
                <a:gd name="T86" fmla="*/ 15 w 179"/>
                <a:gd name="T87" fmla="*/ 157 h 731"/>
                <a:gd name="T88" fmla="*/ 16 w 179"/>
                <a:gd name="T89" fmla="*/ 161 h 731"/>
                <a:gd name="T90" fmla="*/ 20 w 179"/>
                <a:gd name="T91" fmla="*/ 165 h 731"/>
                <a:gd name="T92" fmla="*/ 22 w 179"/>
                <a:gd name="T93" fmla="*/ 169 h 731"/>
                <a:gd name="T94" fmla="*/ 25 w 179"/>
                <a:gd name="T95" fmla="*/ 174 h 731"/>
                <a:gd name="T96" fmla="*/ 27 w 179"/>
                <a:gd name="T97" fmla="*/ 178 h 731"/>
                <a:gd name="T98" fmla="*/ 30 w 179"/>
                <a:gd name="T99" fmla="*/ 183 h 731"/>
                <a:gd name="T100" fmla="*/ 33 w 179"/>
                <a:gd name="T101" fmla="*/ 187 h 731"/>
                <a:gd name="T102" fmla="*/ 36 w 179"/>
                <a:gd name="T103" fmla="*/ 192 h 731"/>
                <a:gd name="T104" fmla="*/ 38 w 179"/>
                <a:gd name="T105" fmla="*/ 197 h 731"/>
                <a:gd name="T106" fmla="*/ 41 w 179"/>
                <a:gd name="T107" fmla="*/ 200 h 731"/>
                <a:gd name="T108" fmla="*/ 44 w 179"/>
                <a:gd name="T109" fmla="*/ 204 h 731"/>
                <a:gd name="T110" fmla="*/ 45 w 179"/>
                <a:gd name="T111" fmla="*/ 207 h 731"/>
                <a:gd name="T112" fmla="*/ 48 w 179"/>
                <a:gd name="T113" fmla="*/ 209 h 731"/>
                <a:gd name="T114" fmla="*/ 49 w 179"/>
                <a:gd name="T115" fmla="*/ 212 h 731"/>
                <a:gd name="T116" fmla="*/ 51 w 179"/>
                <a:gd name="T117" fmla="*/ 214 h 731"/>
                <a:gd name="T118" fmla="*/ 51 w 179"/>
                <a:gd name="T119" fmla="*/ 215 h 731"/>
                <a:gd name="T120" fmla="*/ 52 w 179"/>
                <a:gd name="T121" fmla="*/ 216 h 731"/>
                <a:gd name="T122" fmla="*/ 52 w 179"/>
                <a:gd name="T123" fmla="*/ 216 h 731"/>
                <a:gd name="T124" fmla="*/ 52 w 179"/>
                <a:gd name="T125" fmla="*/ 216 h 7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"/>
                <a:gd name="T190" fmla="*/ 0 h 731"/>
                <a:gd name="T191" fmla="*/ 179 w 179"/>
                <a:gd name="T192" fmla="*/ 731 h 7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" h="731">
                  <a:moveTo>
                    <a:pt x="92" y="0"/>
                  </a:moveTo>
                  <a:lnTo>
                    <a:pt x="92" y="0"/>
                  </a:lnTo>
                  <a:lnTo>
                    <a:pt x="92" y="2"/>
                  </a:lnTo>
                  <a:lnTo>
                    <a:pt x="90" y="6"/>
                  </a:lnTo>
                  <a:lnTo>
                    <a:pt x="87" y="11"/>
                  </a:lnTo>
                  <a:lnTo>
                    <a:pt x="86" y="18"/>
                  </a:lnTo>
                  <a:lnTo>
                    <a:pt x="83" y="27"/>
                  </a:lnTo>
                  <a:lnTo>
                    <a:pt x="78" y="38"/>
                  </a:lnTo>
                  <a:lnTo>
                    <a:pt x="74" y="51"/>
                  </a:lnTo>
                  <a:lnTo>
                    <a:pt x="69" y="66"/>
                  </a:lnTo>
                  <a:lnTo>
                    <a:pt x="63" y="83"/>
                  </a:lnTo>
                  <a:lnTo>
                    <a:pt x="57" y="101"/>
                  </a:lnTo>
                  <a:lnTo>
                    <a:pt x="53" y="119"/>
                  </a:lnTo>
                  <a:lnTo>
                    <a:pt x="47" y="137"/>
                  </a:lnTo>
                  <a:lnTo>
                    <a:pt x="41" y="156"/>
                  </a:lnTo>
                  <a:lnTo>
                    <a:pt x="35" y="174"/>
                  </a:lnTo>
                  <a:lnTo>
                    <a:pt x="30" y="192"/>
                  </a:lnTo>
                  <a:lnTo>
                    <a:pt x="24" y="210"/>
                  </a:lnTo>
                  <a:lnTo>
                    <a:pt x="21" y="227"/>
                  </a:lnTo>
                  <a:lnTo>
                    <a:pt x="17" y="243"/>
                  </a:lnTo>
                  <a:lnTo>
                    <a:pt x="12" y="260"/>
                  </a:lnTo>
                  <a:lnTo>
                    <a:pt x="9" y="275"/>
                  </a:lnTo>
                  <a:lnTo>
                    <a:pt x="6" y="288"/>
                  </a:lnTo>
                  <a:lnTo>
                    <a:pt x="5" y="302"/>
                  </a:lnTo>
                  <a:lnTo>
                    <a:pt x="3" y="314"/>
                  </a:lnTo>
                  <a:lnTo>
                    <a:pt x="2" y="326"/>
                  </a:lnTo>
                  <a:lnTo>
                    <a:pt x="0" y="338"/>
                  </a:lnTo>
                  <a:lnTo>
                    <a:pt x="0" y="350"/>
                  </a:lnTo>
                  <a:lnTo>
                    <a:pt x="0" y="360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2" y="393"/>
                  </a:lnTo>
                  <a:lnTo>
                    <a:pt x="3" y="402"/>
                  </a:lnTo>
                  <a:lnTo>
                    <a:pt x="5" y="413"/>
                  </a:lnTo>
                  <a:lnTo>
                    <a:pt x="8" y="423"/>
                  </a:lnTo>
                  <a:lnTo>
                    <a:pt x="9" y="434"/>
                  </a:lnTo>
                  <a:lnTo>
                    <a:pt x="12" y="444"/>
                  </a:lnTo>
                  <a:lnTo>
                    <a:pt x="17" y="456"/>
                  </a:lnTo>
                  <a:lnTo>
                    <a:pt x="21" y="467"/>
                  </a:lnTo>
                  <a:lnTo>
                    <a:pt x="26" y="479"/>
                  </a:lnTo>
                  <a:lnTo>
                    <a:pt x="30" y="491"/>
                  </a:lnTo>
                  <a:lnTo>
                    <a:pt x="36" y="503"/>
                  </a:lnTo>
                  <a:lnTo>
                    <a:pt x="42" y="515"/>
                  </a:lnTo>
                  <a:lnTo>
                    <a:pt x="50" y="528"/>
                  </a:lnTo>
                  <a:lnTo>
                    <a:pt x="57" y="542"/>
                  </a:lnTo>
                  <a:lnTo>
                    <a:pt x="66" y="557"/>
                  </a:lnTo>
                  <a:lnTo>
                    <a:pt x="75" y="572"/>
                  </a:lnTo>
                  <a:lnTo>
                    <a:pt x="84" y="587"/>
                  </a:lnTo>
                  <a:lnTo>
                    <a:pt x="93" y="602"/>
                  </a:lnTo>
                  <a:lnTo>
                    <a:pt x="104" y="618"/>
                  </a:lnTo>
                  <a:lnTo>
                    <a:pt x="113" y="633"/>
                  </a:lnTo>
                  <a:lnTo>
                    <a:pt x="123" y="648"/>
                  </a:lnTo>
                  <a:lnTo>
                    <a:pt x="132" y="663"/>
                  </a:lnTo>
                  <a:lnTo>
                    <a:pt x="141" y="675"/>
                  </a:lnTo>
                  <a:lnTo>
                    <a:pt x="149" y="689"/>
                  </a:lnTo>
                  <a:lnTo>
                    <a:pt x="156" y="699"/>
                  </a:lnTo>
                  <a:lnTo>
                    <a:pt x="164" y="708"/>
                  </a:lnTo>
                  <a:lnTo>
                    <a:pt x="168" y="716"/>
                  </a:lnTo>
                  <a:lnTo>
                    <a:pt x="173" y="722"/>
                  </a:lnTo>
                  <a:lnTo>
                    <a:pt x="174" y="726"/>
                  </a:lnTo>
                  <a:lnTo>
                    <a:pt x="177" y="728"/>
                  </a:lnTo>
                  <a:lnTo>
                    <a:pt x="177" y="729"/>
                  </a:lnTo>
                  <a:lnTo>
                    <a:pt x="179" y="73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0" name="Freeform 328"/>
            <p:cNvSpPr>
              <a:spLocks/>
            </p:cNvSpPr>
            <p:nvPr/>
          </p:nvSpPr>
          <p:spPr bwMode="auto">
            <a:xfrm>
              <a:off x="3789" y="3307"/>
              <a:ext cx="121" cy="673"/>
            </a:xfrm>
            <a:custGeom>
              <a:avLst/>
              <a:gdLst>
                <a:gd name="T0" fmla="*/ 0 w 154"/>
                <a:gd name="T1" fmla="*/ 0 h 858"/>
                <a:gd name="T2" fmla="*/ 1 w 154"/>
                <a:gd name="T3" fmla="*/ 2 h 858"/>
                <a:gd name="T4" fmla="*/ 2 w 154"/>
                <a:gd name="T5" fmla="*/ 4 h 858"/>
                <a:gd name="T6" fmla="*/ 4 w 154"/>
                <a:gd name="T7" fmla="*/ 10 h 858"/>
                <a:gd name="T8" fmla="*/ 8 w 154"/>
                <a:gd name="T9" fmla="*/ 16 h 858"/>
                <a:gd name="T10" fmla="*/ 13 w 154"/>
                <a:gd name="T11" fmla="*/ 27 h 858"/>
                <a:gd name="T12" fmla="*/ 17 w 154"/>
                <a:gd name="T13" fmla="*/ 36 h 858"/>
                <a:gd name="T14" fmla="*/ 22 w 154"/>
                <a:gd name="T15" fmla="*/ 47 h 858"/>
                <a:gd name="T16" fmla="*/ 28 w 154"/>
                <a:gd name="T17" fmla="*/ 58 h 858"/>
                <a:gd name="T18" fmla="*/ 31 w 154"/>
                <a:gd name="T19" fmla="*/ 68 h 858"/>
                <a:gd name="T20" fmla="*/ 35 w 154"/>
                <a:gd name="T21" fmla="*/ 78 h 858"/>
                <a:gd name="T22" fmla="*/ 38 w 154"/>
                <a:gd name="T23" fmla="*/ 86 h 858"/>
                <a:gd name="T24" fmla="*/ 40 w 154"/>
                <a:gd name="T25" fmla="*/ 94 h 858"/>
                <a:gd name="T26" fmla="*/ 42 w 154"/>
                <a:gd name="T27" fmla="*/ 101 h 858"/>
                <a:gd name="T28" fmla="*/ 44 w 154"/>
                <a:gd name="T29" fmla="*/ 108 h 858"/>
                <a:gd name="T30" fmla="*/ 45 w 154"/>
                <a:gd name="T31" fmla="*/ 115 h 858"/>
                <a:gd name="T32" fmla="*/ 46 w 154"/>
                <a:gd name="T33" fmla="*/ 122 h 858"/>
                <a:gd name="T34" fmla="*/ 46 w 154"/>
                <a:gd name="T35" fmla="*/ 130 h 858"/>
                <a:gd name="T36" fmla="*/ 46 w 154"/>
                <a:gd name="T37" fmla="*/ 137 h 858"/>
                <a:gd name="T38" fmla="*/ 46 w 154"/>
                <a:gd name="T39" fmla="*/ 144 h 858"/>
                <a:gd name="T40" fmla="*/ 45 w 154"/>
                <a:gd name="T41" fmla="*/ 152 h 858"/>
                <a:gd name="T42" fmla="*/ 44 w 154"/>
                <a:gd name="T43" fmla="*/ 161 h 858"/>
                <a:gd name="T44" fmla="*/ 42 w 154"/>
                <a:gd name="T45" fmla="*/ 169 h 858"/>
                <a:gd name="T46" fmla="*/ 40 w 154"/>
                <a:gd name="T47" fmla="*/ 180 h 858"/>
                <a:gd name="T48" fmla="*/ 38 w 154"/>
                <a:gd name="T49" fmla="*/ 191 h 858"/>
                <a:gd name="T50" fmla="*/ 35 w 154"/>
                <a:gd name="T51" fmla="*/ 202 h 858"/>
                <a:gd name="T52" fmla="*/ 33 w 154"/>
                <a:gd name="T53" fmla="*/ 214 h 858"/>
                <a:gd name="T54" fmla="*/ 30 w 154"/>
                <a:gd name="T55" fmla="*/ 225 h 858"/>
                <a:gd name="T56" fmla="*/ 26 w 154"/>
                <a:gd name="T57" fmla="*/ 236 h 858"/>
                <a:gd name="T58" fmla="*/ 24 w 154"/>
                <a:gd name="T59" fmla="*/ 244 h 858"/>
                <a:gd name="T60" fmla="*/ 23 w 154"/>
                <a:gd name="T61" fmla="*/ 249 h 858"/>
                <a:gd name="T62" fmla="*/ 22 w 154"/>
                <a:gd name="T63" fmla="*/ 253 h 858"/>
                <a:gd name="T64" fmla="*/ 22 w 154"/>
                <a:gd name="T65" fmla="*/ 254 h 8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"/>
                <a:gd name="T100" fmla="*/ 0 h 858"/>
                <a:gd name="T101" fmla="*/ 154 w 154"/>
                <a:gd name="T102" fmla="*/ 858 h 8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" h="85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4" y="9"/>
                  </a:lnTo>
                  <a:lnTo>
                    <a:pt x="7" y="15"/>
                  </a:lnTo>
                  <a:lnTo>
                    <a:pt x="10" y="23"/>
                  </a:lnTo>
                  <a:lnTo>
                    <a:pt x="15" y="33"/>
                  </a:lnTo>
                  <a:lnTo>
                    <a:pt x="21" y="45"/>
                  </a:lnTo>
                  <a:lnTo>
                    <a:pt x="27" y="57"/>
                  </a:lnTo>
                  <a:lnTo>
                    <a:pt x="34" y="72"/>
                  </a:lnTo>
                  <a:lnTo>
                    <a:pt x="42" y="89"/>
                  </a:lnTo>
                  <a:lnTo>
                    <a:pt x="49" y="107"/>
                  </a:lnTo>
                  <a:lnTo>
                    <a:pt x="58" y="123"/>
                  </a:lnTo>
                  <a:lnTo>
                    <a:pt x="66" y="141"/>
                  </a:lnTo>
                  <a:lnTo>
                    <a:pt x="75" y="159"/>
                  </a:lnTo>
                  <a:lnTo>
                    <a:pt x="82" y="177"/>
                  </a:lnTo>
                  <a:lnTo>
                    <a:pt x="90" y="195"/>
                  </a:lnTo>
                  <a:lnTo>
                    <a:pt x="97" y="213"/>
                  </a:lnTo>
                  <a:lnTo>
                    <a:pt x="103" y="230"/>
                  </a:lnTo>
                  <a:lnTo>
                    <a:pt x="111" y="246"/>
                  </a:lnTo>
                  <a:lnTo>
                    <a:pt x="115" y="261"/>
                  </a:lnTo>
                  <a:lnTo>
                    <a:pt x="121" y="276"/>
                  </a:lnTo>
                  <a:lnTo>
                    <a:pt x="126" y="290"/>
                  </a:lnTo>
                  <a:lnTo>
                    <a:pt x="130" y="305"/>
                  </a:lnTo>
                  <a:lnTo>
                    <a:pt x="135" y="317"/>
                  </a:lnTo>
                  <a:lnTo>
                    <a:pt x="139" y="330"/>
                  </a:lnTo>
                  <a:lnTo>
                    <a:pt x="142" y="342"/>
                  </a:lnTo>
                  <a:lnTo>
                    <a:pt x="145" y="354"/>
                  </a:lnTo>
                  <a:lnTo>
                    <a:pt x="147" y="366"/>
                  </a:lnTo>
                  <a:lnTo>
                    <a:pt x="148" y="378"/>
                  </a:lnTo>
                  <a:lnTo>
                    <a:pt x="151" y="390"/>
                  </a:lnTo>
                  <a:lnTo>
                    <a:pt x="153" y="402"/>
                  </a:lnTo>
                  <a:lnTo>
                    <a:pt x="153" y="413"/>
                  </a:lnTo>
                  <a:lnTo>
                    <a:pt x="154" y="425"/>
                  </a:lnTo>
                  <a:lnTo>
                    <a:pt x="154" y="437"/>
                  </a:lnTo>
                  <a:lnTo>
                    <a:pt x="154" y="449"/>
                  </a:lnTo>
                  <a:lnTo>
                    <a:pt x="154" y="461"/>
                  </a:lnTo>
                  <a:lnTo>
                    <a:pt x="154" y="473"/>
                  </a:lnTo>
                  <a:lnTo>
                    <a:pt x="154" y="485"/>
                  </a:lnTo>
                  <a:lnTo>
                    <a:pt x="153" y="498"/>
                  </a:lnTo>
                  <a:lnTo>
                    <a:pt x="151" y="512"/>
                  </a:lnTo>
                  <a:lnTo>
                    <a:pt x="150" y="525"/>
                  </a:lnTo>
                  <a:lnTo>
                    <a:pt x="147" y="540"/>
                  </a:lnTo>
                  <a:lnTo>
                    <a:pt x="145" y="555"/>
                  </a:lnTo>
                  <a:lnTo>
                    <a:pt x="142" y="572"/>
                  </a:lnTo>
                  <a:lnTo>
                    <a:pt x="139" y="588"/>
                  </a:lnTo>
                  <a:lnTo>
                    <a:pt x="135" y="606"/>
                  </a:lnTo>
                  <a:lnTo>
                    <a:pt x="132" y="624"/>
                  </a:lnTo>
                  <a:lnTo>
                    <a:pt x="127" y="642"/>
                  </a:lnTo>
                  <a:lnTo>
                    <a:pt x="123" y="662"/>
                  </a:lnTo>
                  <a:lnTo>
                    <a:pt x="118" y="681"/>
                  </a:lnTo>
                  <a:lnTo>
                    <a:pt x="112" y="702"/>
                  </a:lnTo>
                  <a:lnTo>
                    <a:pt x="108" y="722"/>
                  </a:lnTo>
                  <a:lnTo>
                    <a:pt x="103" y="741"/>
                  </a:lnTo>
                  <a:lnTo>
                    <a:pt x="99" y="759"/>
                  </a:lnTo>
                  <a:lnTo>
                    <a:pt x="94" y="777"/>
                  </a:lnTo>
                  <a:lnTo>
                    <a:pt x="88" y="794"/>
                  </a:lnTo>
                  <a:lnTo>
                    <a:pt x="85" y="809"/>
                  </a:lnTo>
                  <a:lnTo>
                    <a:pt x="81" y="821"/>
                  </a:lnTo>
                  <a:lnTo>
                    <a:pt x="78" y="833"/>
                  </a:lnTo>
                  <a:lnTo>
                    <a:pt x="76" y="840"/>
                  </a:lnTo>
                  <a:lnTo>
                    <a:pt x="75" y="848"/>
                  </a:lnTo>
                  <a:lnTo>
                    <a:pt x="73" y="852"/>
                  </a:lnTo>
                  <a:lnTo>
                    <a:pt x="72" y="855"/>
                  </a:lnTo>
                  <a:lnTo>
                    <a:pt x="72" y="857"/>
                  </a:lnTo>
                  <a:lnTo>
                    <a:pt x="72" y="85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1" name="Freeform 329"/>
            <p:cNvSpPr>
              <a:spLocks/>
            </p:cNvSpPr>
            <p:nvPr/>
          </p:nvSpPr>
          <p:spPr bwMode="auto">
            <a:xfrm>
              <a:off x="4088" y="3263"/>
              <a:ext cx="155" cy="727"/>
            </a:xfrm>
            <a:custGeom>
              <a:avLst/>
              <a:gdLst>
                <a:gd name="T0" fmla="*/ 1 w 198"/>
                <a:gd name="T1" fmla="*/ 2 h 929"/>
                <a:gd name="T2" fmla="*/ 2 w 198"/>
                <a:gd name="T3" fmla="*/ 2 h 929"/>
                <a:gd name="T4" fmla="*/ 3 w 198"/>
                <a:gd name="T5" fmla="*/ 4 h 929"/>
                <a:gd name="T6" fmla="*/ 6 w 198"/>
                <a:gd name="T7" fmla="*/ 10 h 929"/>
                <a:gd name="T8" fmla="*/ 10 w 198"/>
                <a:gd name="T9" fmla="*/ 16 h 929"/>
                <a:gd name="T10" fmla="*/ 16 w 198"/>
                <a:gd name="T11" fmla="*/ 25 h 929"/>
                <a:gd name="T12" fmla="*/ 22 w 198"/>
                <a:gd name="T13" fmla="*/ 35 h 929"/>
                <a:gd name="T14" fmla="*/ 28 w 198"/>
                <a:gd name="T15" fmla="*/ 45 h 929"/>
                <a:gd name="T16" fmla="*/ 34 w 198"/>
                <a:gd name="T17" fmla="*/ 55 h 929"/>
                <a:gd name="T18" fmla="*/ 38 w 198"/>
                <a:gd name="T19" fmla="*/ 65 h 929"/>
                <a:gd name="T20" fmla="*/ 44 w 198"/>
                <a:gd name="T21" fmla="*/ 74 h 929"/>
                <a:gd name="T22" fmla="*/ 48 w 198"/>
                <a:gd name="T23" fmla="*/ 83 h 929"/>
                <a:gd name="T24" fmla="*/ 51 w 198"/>
                <a:gd name="T25" fmla="*/ 91 h 929"/>
                <a:gd name="T26" fmla="*/ 53 w 198"/>
                <a:gd name="T27" fmla="*/ 98 h 929"/>
                <a:gd name="T28" fmla="*/ 56 w 198"/>
                <a:gd name="T29" fmla="*/ 106 h 929"/>
                <a:gd name="T30" fmla="*/ 56 w 198"/>
                <a:gd name="T31" fmla="*/ 113 h 929"/>
                <a:gd name="T32" fmla="*/ 58 w 198"/>
                <a:gd name="T33" fmla="*/ 120 h 929"/>
                <a:gd name="T34" fmla="*/ 58 w 198"/>
                <a:gd name="T35" fmla="*/ 127 h 929"/>
                <a:gd name="T36" fmla="*/ 58 w 198"/>
                <a:gd name="T37" fmla="*/ 134 h 929"/>
                <a:gd name="T38" fmla="*/ 58 w 198"/>
                <a:gd name="T39" fmla="*/ 140 h 929"/>
                <a:gd name="T40" fmla="*/ 58 w 198"/>
                <a:gd name="T41" fmla="*/ 149 h 929"/>
                <a:gd name="T42" fmla="*/ 56 w 198"/>
                <a:gd name="T43" fmla="*/ 157 h 929"/>
                <a:gd name="T44" fmla="*/ 55 w 198"/>
                <a:gd name="T45" fmla="*/ 165 h 929"/>
                <a:gd name="T46" fmla="*/ 52 w 198"/>
                <a:gd name="T47" fmla="*/ 175 h 929"/>
                <a:gd name="T48" fmla="*/ 51 w 198"/>
                <a:gd name="T49" fmla="*/ 186 h 929"/>
                <a:gd name="T50" fmla="*/ 48 w 198"/>
                <a:gd name="T51" fmla="*/ 197 h 929"/>
                <a:gd name="T52" fmla="*/ 45 w 198"/>
                <a:gd name="T53" fmla="*/ 210 h 929"/>
                <a:gd name="T54" fmla="*/ 41 w 198"/>
                <a:gd name="T55" fmla="*/ 222 h 929"/>
                <a:gd name="T56" fmla="*/ 38 w 198"/>
                <a:gd name="T57" fmla="*/ 234 h 929"/>
                <a:gd name="T58" fmla="*/ 34 w 198"/>
                <a:gd name="T59" fmla="*/ 246 h 929"/>
                <a:gd name="T60" fmla="*/ 32 w 198"/>
                <a:gd name="T61" fmla="*/ 255 h 929"/>
                <a:gd name="T62" fmla="*/ 30 w 198"/>
                <a:gd name="T63" fmla="*/ 264 h 929"/>
                <a:gd name="T64" fmla="*/ 28 w 198"/>
                <a:gd name="T65" fmla="*/ 268 h 929"/>
                <a:gd name="T66" fmla="*/ 27 w 198"/>
                <a:gd name="T67" fmla="*/ 271 h 929"/>
                <a:gd name="T68" fmla="*/ 27 w 198"/>
                <a:gd name="T69" fmla="*/ 272 h 9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929"/>
                <a:gd name="T107" fmla="*/ 198 w 198"/>
                <a:gd name="T108" fmla="*/ 929 h 9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929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3" y="5"/>
                  </a:lnTo>
                  <a:lnTo>
                    <a:pt x="6" y="9"/>
                  </a:lnTo>
                  <a:lnTo>
                    <a:pt x="10" y="15"/>
                  </a:lnTo>
                  <a:lnTo>
                    <a:pt x="15" y="23"/>
                  </a:lnTo>
                  <a:lnTo>
                    <a:pt x="21" y="32"/>
                  </a:lnTo>
                  <a:lnTo>
                    <a:pt x="28" y="44"/>
                  </a:lnTo>
                  <a:lnTo>
                    <a:pt x="36" y="56"/>
                  </a:lnTo>
                  <a:lnTo>
                    <a:pt x="45" y="71"/>
                  </a:lnTo>
                  <a:lnTo>
                    <a:pt x="54" y="86"/>
                  </a:lnTo>
                  <a:lnTo>
                    <a:pt x="64" y="102"/>
                  </a:lnTo>
                  <a:lnTo>
                    <a:pt x="75" y="119"/>
                  </a:lnTo>
                  <a:lnTo>
                    <a:pt x="85" y="137"/>
                  </a:lnTo>
                  <a:lnTo>
                    <a:pt x="96" y="153"/>
                  </a:lnTo>
                  <a:lnTo>
                    <a:pt x="105" y="171"/>
                  </a:lnTo>
                  <a:lnTo>
                    <a:pt x="115" y="188"/>
                  </a:lnTo>
                  <a:lnTo>
                    <a:pt x="124" y="206"/>
                  </a:lnTo>
                  <a:lnTo>
                    <a:pt x="133" y="221"/>
                  </a:lnTo>
                  <a:lnTo>
                    <a:pt x="141" y="237"/>
                  </a:lnTo>
                  <a:lnTo>
                    <a:pt x="148" y="252"/>
                  </a:lnTo>
                  <a:lnTo>
                    <a:pt x="156" y="267"/>
                  </a:lnTo>
                  <a:lnTo>
                    <a:pt x="162" y="282"/>
                  </a:lnTo>
                  <a:lnTo>
                    <a:pt x="168" y="296"/>
                  </a:lnTo>
                  <a:lnTo>
                    <a:pt x="172" y="309"/>
                  </a:lnTo>
                  <a:lnTo>
                    <a:pt x="177" y="321"/>
                  </a:lnTo>
                  <a:lnTo>
                    <a:pt x="181" y="335"/>
                  </a:lnTo>
                  <a:lnTo>
                    <a:pt x="184" y="347"/>
                  </a:lnTo>
                  <a:lnTo>
                    <a:pt x="189" y="359"/>
                  </a:lnTo>
                  <a:lnTo>
                    <a:pt x="190" y="372"/>
                  </a:lnTo>
                  <a:lnTo>
                    <a:pt x="193" y="384"/>
                  </a:lnTo>
                  <a:lnTo>
                    <a:pt x="195" y="396"/>
                  </a:lnTo>
                  <a:lnTo>
                    <a:pt x="196" y="408"/>
                  </a:lnTo>
                  <a:lnTo>
                    <a:pt x="198" y="420"/>
                  </a:lnTo>
                  <a:lnTo>
                    <a:pt x="198" y="431"/>
                  </a:lnTo>
                  <a:lnTo>
                    <a:pt x="198" y="443"/>
                  </a:lnTo>
                  <a:lnTo>
                    <a:pt x="198" y="455"/>
                  </a:lnTo>
                  <a:lnTo>
                    <a:pt x="198" y="467"/>
                  </a:lnTo>
                  <a:lnTo>
                    <a:pt x="198" y="479"/>
                  </a:lnTo>
                  <a:lnTo>
                    <a:pt x="196" y="492"/>
                  </a:lnTo>
                  <a:lnTo>
                    <a:pt x="195" y="506"/>
                  </a:lnTo>
                  <a:lnTo>
                    <a:pt x="193" y="519"/>
                  </a:lnTo>
                  <a:lnTo>
                    <a:pt x="192" y="534"/>
                  </a:lnTo>
                  <a:lnTo>
                    <a:pt x="189" y="549"/>
                  </a:lnTo>
                  <a:lnTo>
                    <a:pt x="186" y="564"/>
                  </a:lnTo>
                  <a:lnTo>
                    <a:pt x="183" y="581"/>
                  </a:lnTo>
                  <a:lnTo>
                    <a:pt x="180" y="597"/>
                  </a:lnTo>
                  <a:lnTo>
                    <a:pt x="175" y="615"/>
                  </a:lnTo>
                  <a:lnTo>
                    <a:pt x="172" y="635"/>
                  </a:lnTo>
                  <a:lnTo>
                    <a:pt x="168" y="654"/>
                  </a:lnTo>
                  <a:lnTo>
                    <a:pt x="162" y="674"/>
                  </a:lnTo>
                  <a:lnTo>
                    <a:pt x="157" y="695"/>
                  </a:lnTo>
                  <a:lnTo>
                    <a:pt x="153" y="716"/>
                  </a:lnTo>
                  <a:lnTo>
                    <a:pt x="147" y="737"/>
                  </a:lnTo>
                  <a:lnTo>
                    <a:pt x="141" y="758"/>
                  </a:lnTo>
                  <a:lnTo>
                    <a:pt x="135" y="779"/>
                  </a:lnTo>
                  <a:lnTo>
                    <a:pt x="129" y="798"/>
                  </a:lnTo>
                  <a:lnTo>
                    <a:pt x="124" y="818"/>
                  </a:lnTo>
                  <a:lnTo>
                    <a:pt x="118" y="837"/>
                  </a:lnTo>
                  <a:lnTo>
                    <a:pt x="114" y="854"/>
                  </a:lnTo>
                  <a:lnTo>
                    <a:pt x="109" y="870"/>
                  </a:lnTo>
                  <a:lnTo>
                    <a:pt x="106" y="884"/>
                  </a:lnTo>
                  <a:lnTo>
                    <a:pt x="102" y="896"/>
                  </a:lnTo>
                  <a:lnTo>
                    <a:pt x="99" y="905"/>
                  </a:lnTo>
                  <a:lnTo>
                    <a:pt x="97" y="914"/>
                  </a:lnTo>
                  <a:lnTo>
                    <a:pt x="94" y="920"/>
                  </a:lnTo>
                  <a:lnTo>
                    <a:pt x="94" y="923"/>
                  </a:lnTo>
                  <a:lnTo>
                    <a:pt x="93" y="926"/>
                  </a:lnTo>
                  <a:lnTo>
                    <a:pt x="93" y="927"/>
                  </a:lnTo>
                  <a:lnTo>
                    <a:pt x="93" y="92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2" name="Freeform 330"/>
            <p:cNvSpPr>
              <a:spLocks/>
            </p:cNvSpPr>
            <p:nvPr/>
          </p:nvSpPr>
          <p:spPr bwMode="auto">
            <a:xfrm>
              <a:off x="3846" y="3928"/>
              <a:ext cx="310" cy="86"/>
            </a:xfrm>
            <a:custGeom>
              <a:avLst/>
              <a:gdLst>
                <a:gd name="T0" fmla="*/ 40 w 396"/>
                <a:gd name="T1" fmla="*/ 0 h 110"/>
                <a:gd name="T2" fmla="*/ 42 w 396"/>
                <a:gd name="T3" fmla="*/ 0 h 110"/>
                <a:gd name="T4" fmla="*/ 46 w 396"/>
                <a:gd name="T5" fmla="*/ 2 h 110"/>
                <a:gd name="T6" fmla="*/ 52 w 396"/>
                <a:gd name="T7" fmla="*/ 2 h 110"/>
                <a:gd name="T8" fmla="*/ 58 w 396"/>
                <a:gd name="T9" fmla="*/ 3 h 110"/>
                <a:gd name="T10" fmla="*/ 63 w 396"/>
                <a:gd name="T11" fmla="*/ 4 h 110"/>
                <a:gd name="T12" fmla="*/ 68 w 396"/>
                <a:gd name="T13" fmla="*/ 5 h 110"/>
                <a:gd name="T14" fmla="*/ 72 w 396"/>
                <a:gd name="T15" fmla="*/ 5 h 110"/>
                <a:gd name="T16" fmla="*/ 75 w 396"/>
                <a:gd name="T17" fmla="*/ 6 h 110"/>
                <a:gd name="T18" fmla="*/ 80 w 396"/>
                <a:gd name="T19" fmla="*/ 7 h 110"/>
                <a:gd name="T20" fmla="*/ 84 w 396"/>
                <a:gd name="T21" fmla="*/ 8 h 110"/>
                <a:gd name="T22" fmla="*/ 88 w 396"/>
                <a:gd name="T23" fmla="*/ 10 h 110"/>
                <a:gd name="T24" fmla="*/ 92 w 396"/>
                <a:gd name="T25" fmla="*/ 10 h 110"/>
                <a:gd name="T26" fmla="*/ 96 w 396"/>
                <a:gd name="T27" fmla="*/ 11 h 110"/>
                <a:gd name="T28" fmla="*/ 99 w 396"/>
                <a:gd name="T29" fmla="*/ 13 h 110"/>
                <a:gd name="T30" fmla="*/ 103 w 396"/>
                <a:gd name="T31" fmla="*/ 13 h 110"/>
                <a:gd name="T32" fmla="*/ 105 w 396"/>
                <a:gd name="T33" fmla="*/ 14 h 110"/>
                <a:gd name="T34" fmla="*/ 109 w 396"/>
                <a:gd name="T35" fmla="*/ 15 h 110"/>
                <a:gd name="T36" fmla="*/ 111 w 396"/>
                <a:gd name="T37" fmla="*/ 16 h 110"/>
                <a:gd name="T38" fmla="*/ 114 w 396"/>
                <a:gd name="T39" fmla="*/ 16 h 110"/>
                <a:gd name="T40" fmla="*/ 114 w 396"/>
                <a:gd name="T41" fmla="*/ 18 h 110"/>
                <a:gd name="T42" fmla="*/ 115 w 396"/>
                <a:gd name="T43" fmla="*/ 18 h 110"/>
                <a:gd name="T44" fmla="*/ 116 w 396"/>
                <a:gd name="T45" fmla="*/ 18 h 110"/>
                <a:gd name="T46" fmla="*/ 116 w 396"/>
                <a:gd name="T47" fmla="*/ 20 h 110"/>
                <a:gd name="T48" fmla="*/ 117 w 396"/>
                <a:gd name="T49" fmla="*/ 20 h 110"/>
                <a:gd name="T50" fmla="*/ 117 w 396"/>
                <a:gd name="T51" fmla="*/ 20 h 110"/>
                <a:gd name="T52" fmla="*/ 117 w 396"/>
                <a:gd name="T53" fmla="*/ 21 h 110"/>
                <a:gd name="T54" fmla="*/ 116 w 396"/>
                <a:gd name="T55" fmla="*/ 22 h 110"/>
                <a:gd name="T56" fmla="*/ 115 w 396"/>
                <a:gd name="T57" fmla="*/ 23 h 110"/>
                <a:gd name="T58" fmla="*/ 114 w 396"/>
                <a:gd name="T59" fmla="*/ 23 h 110"/>
                <a:gd name="T60" fmla="*/ 111 w 396"/>
                <a:gd name="T61" fmla="*/ 25 h 110"/>
                <a:gd name="T62" fmla="*/ 109 w 396"/>
                <a:gd name="T63" fmla="*/ 27 h 110"/>
                <a:gd name="T64" fmla="*/ 105 w 396"/>
                <a:gd name="T65" fmla="*/ 27 h 110"/>
                <a:gd name="T66" fmla="*/ 100 w 396"/>
                <a:gd name="T67" fmla="*/ 29 h 110"/>
                <a:gd name="T68" fmla="*/ 97 w 396"/>
                <a:gd name="T69" fmla="*/ 30 h 110"/>
                <a:gd name="T70" fmla="*/ 94 w 396"/>
                <a:gd name="T71" fmla="*/ 30 h 110"/>
                <a:gd name="T72" fmla="*/ 89 w 396"/>
                <a:gd name="T73" fmla="*/ 30 h 110"/>
                <a:gd name="T74" fmla="*/ 84 w 396"/>
                <a:gd name="T75" fmla="*/ 32 h 110"/>
                <a:gd name="T76" fmla="*/ 78 w 396"/>
                <a:gd name="T77" fmla="*/ 32 h 110"/>
                <a:gd name="T78" fmla="*/ 74 w 396"/>
                <a:gd name="T79" fmla="*/ 32 h 110"/>
                <a:gd name="T80" fmla="*/ 67 w 396"/>
                <a:gd name="T81" fmla="*/ 32 h 110"/>
                <a:gd name="T82" fmla="*/ 62 w 396"/>
                <a:gd name="T83" fmla="*/ 32 h 110"/>
                <a:gd name="T84" fmla="*/ 56 w 396"/>
                <a:gd name="T85" fmla="*/ 32 h 110"/>
                <a:gd name="T86" fmla="*/ 52 w 396"/>
                <a:gd name="T87" fmla="*/ 32 h 110"/>
                <a:gd name="T88" fmla="*/ 47 w 396"/>
                <a:gd name="T89" fmla="*/ 32 h 110"/>
                <a:gd name="T90" fmla="*/ 43 w 396"/>
                <a:gd name="T91" fmla="*/ 30 h 110"/>
                <a:gd name="T92" fmla="*/ 38 w 396"/>
                <a:gd name="T93" fmla="*/ 30 h 110"/>
                <a:gd name="T94" fmla="*/ 32 w 396"/>
                <a:gd name="T95" fmla="*/ 29 h 110"/>
                <a:gd name="T96" fmla="*/ 25 w 396"/>
                <a:gd name="T97" fmla="*/ 27 h 110"/>
                <a:gd name="T98" fmla="*/ 18 w 396"/>
                <a:gd name="T99" fmla="*/ 25 h 110"/>
                <a:gd name="T100" fmla="*/ 12 w 396"/>
                <a:gd name="T101" fmla="*/ 23 h 110"/>
                <a:gd name="T102" fmla="*/ 5 w 396"/>
                <a:gd name="T103" fmla="*/ 21 h 110"/>
                <a:gd name="T104" fmla="*/ 2 w 396"/>
                <a:gd name="T105" fmla="*/ 21 h 110"/>
                <a:gd name="T106" fmla="*/ 0 w 396"/>
                <a:gd name="T107" fmla="*/ 20 h 1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6"/>
                <a:gd name="T163" fmla="*/ 0 h 110"/>
                <a:gd name="T164" fmla="*/ 396 w 396"/>
                <a:gd name="T165" fmla="*/ 110 h 1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6" h="110">
                  <a:moveTo>
                    <a:pt x="135" y="0"/>
                  </a:moveTo>
                  <a:lnTo>
                    <a:pt x="136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50" y="2"/>
                  </a:lnTo>
                  <a:lnTo>
                    <a:pt x="159" y="3"/>
                  </a:lnTo>
                  <a:lnTo>
                    <a:pt x="168" y="5"/>
                  </a:lnTo>
                  <a:lnTo>
                    <a:pt x="178" y="6"/>
                  </a:lnTo>
                  <a:lnTo>
                    <a:pt x="189" y="9"/>
                  </a:lnTo>
                  <a:lnTo>
                    <a:pt x="198" y="11"/>
                  </a:lnTo>
                  <a:lnTo>
                    <a:pt x="208" y="12"/>
                  </a:lnTo>
                  <a:lnTo>
                    <a:pt x="216" y="14"/>
                  </a:lnTo>
                  <a:lnTo>
                    <a:pt x="225" y="15"/>
                  </a:lnTo>
                  <a:lnTo>
                    <a:pt x="231" y="17"/>
                  </a:lnTo>
                  <a:lnTo>
                    <a:pt x="238" y="18"/>
                  </a:lnTo>
                  <a:lnTo>
                    <a:pt x="244" y="18"/>
                  </a:lnTo>
                  <a:lnTo>
                    <a:pt x="250" y="20"/>
                  </a:lnTo>
                  <a:lnTo>
                    <a:pt x="256" y="21"/>
                  </a:lnTo>
                  <a:lnTo>
                    <a:pt x="264" y="23"/>
                  </a:lnTo>
                  <a:lnTo>
                    <a:pt x="271" y="24"/>
                  </a:lnTo>
                  <a:lnTo>
                    <a:pt x="277" y="26"/>
                  </a:lnTo>
                  <a:lnTo>
                    <a:pt x="285" y="27"/>
                  </a:lnTo>
                  <a:lnTo>
                    <a:pt x="292" y="30"/>
                  </a:lnTo>
                  <a:lnTo>
                    <a:pt x="300" y="32"/>
                  </a:lnTo>
                  <a:lnTo>
                    <a:pt x="307" y="33"/>
                  </a:lnTo>
                  <a:lnTo>
                    <a:pt x="313" y="35"/>
                  </a:lnTo>
                  <a:lnTo>
                    <a:pt x="321" y="38"/>
                  </a:lnTo>
                  <a:lnTo>
                    <a:pt x="327" y="39"/>
                  </a:lnTo>
                  <a:lnTo>
                    <a:pt x="333" y="41"/>
                  </a:lnTo>
                  <a:lnTo>
                    <a:pt x="339" y="42"/>
                  </a:lnTo>
                  <a:lnTo>
                    <a:pt x="345" y="44"/>
                  </a:lnTo>
                  <a:lnTo>
                    <a:pt x="349" y="45"/>
                  </a:lnTo>
                  <a:lnTo>
                    <a:pt x="354" y="47"/>
                  </a:lnTo>
                  <a:lnTo>
                    <a:pt x="358" y="48"/>
                  </a:lnTo>
                  <a:lnTo>
                    <a:pt x="364" y="50"/>
                  </a:lnTo>
                  <a:lnTo>
                    <a:pt x="369" y="51"/>
                  </a:lnTo>
                  <a:lnTo>
                    <a:pt x="373" y="54"/>
                  </a:lnTo>
                  <a:lnTo>
                    <a:pt x="378" y="54"/>
                  </a:lnTo>
                  <a:lnTo>
                    <a:pt x="381" y="57"/>
                  </a:lnTo>
                  <a:lnTo>
                    <a:pt x="384" y="57"/>
                  </a:lnTo>
                  <a:lnTo>
                    <a:pt x="387" y="59"/>
                  </a:lnTo>
                  <a:lnTo>
                    <a:pt x="388" y="60"/>
                  </a:lnTo>
                  <a:lnTo>
                    <a:pt x="390" y="62"/>
                  </a:lnTo>
                  <a:lnTo>
                    <a:pt x="391" y="63"/>
                  </a:lnTo>
                  <a:lnTo>
                    <a:pt x="393" y="63"/>
                  </a:lnTo>
                  <a:lnTo>
                    <a:pt x="394" y="65"/>
                  </a:lnTo>
                  <a:lnTo>
                    <a:pt x="394" y="66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69"/>
                  </a:lnTo>
                  <a:lnTo>
                    <a:pt x="396" y="71"/>
                  </a:lnTo>
                  <a:lnTo>
                    <a:pt x="396" y="72"/>
                  </a:lnTo>
                  <a:lnTo>
                    <a:pt x="394" y="74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1" y="78"/>
                  </a:lnTo>
                  <a:lnTo>
                    <a:pt x="390" y="80"/>
                  </a:lnTo>
                  <a:lnTo>
                    <a:pt x="387" y="81"/>
                  </a:lnTo>
                  <a:lnTo>
                    <a:pt x="384" y="84"/>
                  </a:lnTo>
                  <a:lnTo>
                    <a:pt x="381" y="86"/>
                  </a:lnTo>
                  <a:lnTo>
                    <a:pt x="376" y="89"/>
                  </a:lnTo>
                  <a:lnTo>
                    <a:pt x="370" y="90"/>
                  </a:lnTo>
                  <a:lnTo>
                    <a:pt x="364" y="93"/>
                  </a:lnTo>
                  <a:lnTo>
                    <a:pt x="358" y="95"/>
                  </a:lnTo>
                  <a:lnTo>
                    <a:pt x="351" y="98"/>
                  </a:lnTo>
                  <a:lnTo>
                    <a:pt x="342" y="99"/>
                  </a:lnTo>
                  <a:lnTo>
                    <a:pt x="337" y="99"/>
                  </a:lnTo>
                  <a:lnTo>
                    <a:pt x="331" y="101"/>
                  </a:lnTo>
                  <a:lnTo>
                    <a:pt x="325" y="102"/>
                  </a:lnTo>
                  <a:lnTo>
                    <a:pt x="318" y="104"/>
                  </a:lnTo>
                  <a:lnTo>
                    <a:pt x="310" y="104"/>
                  </a:lnTo>
                  <a:lnTo>
                    <a:pt x="303" y="105"/>
                  </a:lnTo>
                  <a:lnTo>
                    <a:pt x="295" y="107"/>
                  </a:lnTo>
                  <a:lnTo>
                    <a:pt x="286" y="107"/>
                  </a:lnTo>
                  <a:lnTo>
                    <a:pt x="277" y="108"/>
                  </a:lnTo>
                  <a:lnTo>
                    <a:pt x="268" y="108"/>
                  </a:lnTo>
                  <a:lnTo>
                    <a:pt x="259" y="108"/>
                  </a:lnTo>
                  <a:lnTo>
                    <a:pt x="249" y="110"/>
                  </a:lnTo>
                  <a:lnTo>
                    <a:pt x="240" y="110"/>
                  </a:lnTo>
                  <a:lnTo>
                    <a:pt x="229" y="110"/>
                  </a:lnTo>
                  <a:lnTo>
                    <a:pt x="220" y="110"/>
                  </a:lnTo>
                  <a:lnTo>
                    <a:pt x="211" y="110"/>
                  </a:lnTo>
                  <a:lnTo>
                    <a:pt x="202" y="110"/>
                  </a:lnTo>
                  <a:lnTo>
                    <a:pt x="193" y="110"/>
                  </a:lnTo>
                  <a:lnTo>
                    <a:pt x="184" y="108"/>
                  </a:lnTo>
                  <a:lnTo>
                    <a:pt x="177" y="108"/>
                  </a:lnTo>
                  <a:lnTo>
                    <a:pt x="169" y="108"/>
                  </a:lnTo>
                  <a:lnTo>
                    <a:pt x="160" y="107"/>
                  </a:lnTo>
                  <a:lnTo>
                    <a:pt x="153" y="105"/>
                  </a:lnTo>
                  <a:lnTo>
                    <a:pt x="145" y="105"/>
                  </a:lnTo>
                  <a:lnTo>
                    <a:pt x="136" y="104"/>
                  </a:lnTo>
                  <a:lnTo>
                    <a:pt x="127" y="101"/>
                  </a:lnTo>
                  <a:lnTo>
                    <a:pt x="118" y="99"/>
                  </a:lnTo>
                  <a:lnTo>
                    <a:pt x="109" y="98"/>
                  </a:lnTo>
                  <a:lnTo>
                    <a:pt x="97" y="95"/>
                  </a:lnTo>
                  <a:lnTo>
                    <a:pt x="87" y="92"/>
                  </a:lnTo>
                  <a:lnTo>
                    <a:pt x="75" y="89"/>
                  </a:lnTo>
                  <a:lnTo>
                    <a:pt x="63" y="86"/>
                  </a:lnTo>
                  <a:lnTo>
                    <a:pt x="51" y="83"/>
                  </a:lnTo>
                  <a:lnTo>
                    <a:pt x="40" y="80"/>
                  </a:lnTo>
                  <a:lnTo>
                    <a:pt x="30" y="77"/>
                  </a:lnTo>
                  <a:lnTo>
                    <a:pt x="19" y="74"/>
                  </a:lnTo>
                  <a:lnTo>
                    <a:pt x="12" y="72"/>
                  </a:lnTo>
                  <a:lnTo>
                    <a:pt x="6" y="71"/>
                  </a:lnTo>
                  <a:lnTo>
                    <a:pt x="3" y="69"/>
                  </a:lnTo>
                  <a:lnTo>
                    <a:pt x="0" y="6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3" name="Line 331"/>
            <p:cNvSpPr>
              <a:spLocks noChangeShapeType="1"/>
            </p:cNvSpPr>
            <p:nvPr/>
          </p:nvSpPr>
          <p:spPr bwMode="auto">
            <a:xfrm>
              <a:off x="3787" y="3307"/>
              <a:ext cx="96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4" name="Freeform 332"/>
            <p:cNvSpPr>
              <a:spLocks/>
            </p:cNvSpPr>
            <p:nvPr/>
          </p:nvSpPr>
          <p:spPr bwMode="auto">
            <a:xfrm>
              <a:off x="3829" y="3224"/>
              <a:ext cx="260" cy="38"/>
            </a:xfrm>
            <a:custGeom>
              <a:avLst/>
              <a:gdLst>
                <a:gd name="T0" fmla="*/ 0 w 331"/>
                <a:gd name="T1" fmla="*/ 2 h 48"/>
                <a:gd name="T2" fmla="*/ 1 w 331"/>
                <a:gd name="T3" fmla="*/ 2 h 48"/>
                <a:gd name="T4" fmla="*/ 2 w 331"/>
                <a:gd name="T5" fmla="*/ 2 h 48"/>
                <a:gd name="T6" fmla="*/ 2 w 331"/>
                <a:gd name="T7" fmla="*/ 2 h 48"/>
                <a:gd name="T8" fmla="*/ 5 w 331"/>
                <a:gd name="T9" fmla="*/ 2 h 48"/>
                <a:gd name="T10" fmla="*/ 8 w 331"/>
                <a:gd name="T11" fmla="*/ 2 h 48"/>
                <a:gd name="T12" fmla="*/ 12 w 331"/>
                <a:gd name="T13" fmla="*/ 2 h 48"/>
                <a:gd name="T14" fmla="*/ 16 w 331"/>
                <a:gd name="T15" fmla="*/ 2 h 48"/>
                <a:gd name="T16" fmla="*/ 20 w 331"/>
                <a:gd name="T17" fmla="*/ 2 h 48"/>
                <a:gd name="T18" fmla="*/ 24 w 331"/>
                <a:gd name="T19" fmla="*/ 2 h 48"/>
                <a:gd name="T20" fmla="*/ 29 w 331"/>
                <a:gd name="T21" fmla="*/ 1 h 48"/>
                <a:gd name="T22" fmla="*/ 33 w 331"/>
                <a:gd name="T23" fmla="*/ 1 h 48"/>
                <a:gd name="T24" fmla="*/ 38 w 331"/>
                <a:gd name="T25" fmla="*/ 1 h 48"/>
                <a:gd name="T26" fmla="*/ 42 w 331"/>
                <a:gd name="T27" fmla="*/ 1 h 48"/>
                <a:gd name="T28" fmla="*/ 45 w 331"/>
                <a:gd name="T29" fmla="*/ 1 h 48"/>
                <a:gd name="T30" fmla="*/ 48 w 331"/>
                <a:gd name="T31" fmla="*/ 0 h 48"/>
                <a:gd name="T32" fmla="*/ 50 w 331"/>
                <a:gd name="T33" fmla="*/ 0 h 48"/>
                <a:gd name="T34" fmla="*/ 53 w 331"/>
                <a:gd name="T35" fmla="*/ 0 h 48"/>
                <a:gd name="T36" fmla="*/ 56 w 331"/>
                <a:gd name="T37" fmla="*/ 0 h 48"/>
                <a:gd name="T38" fmla="*/ 57 w 331"/>
                <a:gd name="T39" fmla="*/ 0 h 48"/>
                <a:gd name="T40" fmla="*/ 60 w 331"/>
                <a:gd name="T41" fmla="*/ 1 h 48"/>
                <a:gd name="T42" fmla="*/ 62 w 331"/>
                <a:gd name="T43" fmla="*/ 1 h 48"/>
                <a:gd name="T44" fmla="*/ 64 w 331"/>
                <a:gd name="T45" fmla="*/ 1 h 48"/>
                <a:gd name="T46" fmla="*/ 68 w 331"/>
                <a:gd name="T47" fmla="*/ 1 h 48"/>
                <a:gd name="T48" fmla="*/ 69 w 331"/>
                <a:gd name="T49" fmla="*/ 2 h 48"/>
                <a:gd name="T50" fmla="*/ 71 w 331"/>
                <a:gd name="T51" fmla="*/ 2 h 48"/>
                <a:gd name="T52" fmla="*/ 73 w 331"/>
                <a:gd name="T53" fmla="*/ 2 h 48"/>
                <a:gd name="T54" fmla="*/ 76 w 331"/>
                <a:gd name="T55" fmla="*/ 2 h 48"/>
                <a:gd name="T56" fmla="*/ 78 w 331"/>
                <a:gd name="T57" fmla="*/ 2 h 48"/>
                <a:gd name="T58" fmla="*/ 80 w 331"/>
                <a:gd name="T59" fmla="*/ 3 h 48"/>
                <a:gd name="T60" fmla="*/ 81 w 331"/>
                <a:gd name="T61" fmla="*/ 3 h 48"/>
                <a:gd name="T62" fmla="*/ 82 w 331"/>
                <a:gd name="T63" fmla="*/ 4 h 48"/>
                <a:gd name="T64" fmla="*/ 84 w 331"/>
                <a:gd name="T65" fmla="*/ 4 h 48"/>
                <a:gd name="T66" fmla="*/ 85 w 331"/>
                <a:gd name="T67" fmla="*/ 5 h 48"/>
                <a:gd name="T68" fmla="*/ 86 w 331"/>
                <a:gd name="T69" fmla="*/ 5 h 48"/>
                <a:gd name="T70" fmla="*/ 87 w 331"/>
                <a:gd name="T71" fmla="*/ 6 h 48"/>
                <a:gd name="T72" fmla="*/ 88 w 331"/>
                <a:gd name="T73" fmla="*/ 6 h 48"/>
                <a:gd name="T74" fmla="*/ 90 w 331"/>
                <a:gd name="T75" fmla="*/ 8 h 48"/>
                <a:gd name="T76" fmla="*/ 91 w 331"/>
                <a:gd name="T77" fmla="*/ 8 h 48"/>
                <a:gd name="T78" fmla="*/ 93 w 331"/>
                <a:gd name="T79" fmla="*/ 10 h 48"/>
                <a:gd name="T80" fmla="*/ 93 w 331"/>
                <a:gd name="T81" fmla="*/ 10 h 48"/>
                <a:gd name="T82" fmla="*/ 97 w 331"/>
                <a:gd name="T83" fmla="*/ 13 h 48"/>
                <a:gd name="T84" fmla="*/ 97 w 331"/>
                <a:gd name="T85" fmla="*/ 13 h 48"/>
                <a:gd name="T86" fmla="*/ 98 w 331"/>
                <a:gd name="T87" fmla="*/ 14 h 48"/>
                <a:gd name="T88" fmla="*/ 99 w 331"/>
                <a:gd name="T89" fmla="*/ 15 h 48"/>
                <a:gd name="T90" fmla="*/ 99 w 331"/>
                <a:gd name="T91" fmla="*/ 15 h 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1"/>
                <a:gd name="T139" fmla="*/ 0 h 48"/>
                <a:gd name="T140" fmla="*/ 331 w 331"/>
                <a:gd name="T141" fmla="*/ 48 h 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1" h="48">
                  <a:moveTo>
                    <a:pt x="0" y="4"/>
                  </a:moveTo>
                  <a:lnTo>
                    <a:pt x="1" y="4"/>
                  </a:lnTo>
                  <a:lnTo>
                    <a:pt x="4" y="4"/>
                  </a:lnTo>
                  <a:lnTo>
                    <a:pt x="9" y="4"/>
                  </a:lnTo>
                  <a:lnTo>
                    <a:pt x="16" y="4"/>
                  </a:lnTo>
                  <a:lnTo>
                    <a:pt x="27" y="4"/>
                  </a:lnTo>
                  <a:lnTo>
                    <a:pt x="39" y="4"/>
                  </a:lnTo>
                  <a:lnTo>
                    <a:pt x="52" y="3"/>
                  </a:lnTo>
                  <a:lnTo>
                    <a:pt x="67" y="3"/>
                  </a:lnTo>
                  <a:lnTo>
                    <a:pt x="82" y="3"/>
                  </a:lnTo>
                  <a:lnTo>
                    <a:pt x="97" y="1"/>
                  </a:lnTo>
                  <a:lnTo>
                    <a:pt x="112" y="1"/>
                  </a:lnTo>
                  <a:lnTo>
                    <a:pt x="126" y="1"/>
                  </a:lnTo>
                  <a:lnTo>
                    <a:pt x="138" y="1"/>
                  </a:lnTo>
                  <a:lnTo>
                    <a:pt x="150" y="1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78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201" y="1"/>
                  </a:lnTo>
                  <a:lnTo>
                    <a:pt x="207" y="1"/>
                  </a:lnTo>
                  <a:lnTo>
                    <a:pt x="216" y="1"/>
                  </a:lnTo>
                  <a:lnTo>
                    <a:pt x="225" y="1"/>
                  </a:lnTo>
                  <a:lnTo>
                    <a:pt x="232" y="3"/>
                  </a:lnTo>
                  <a:lnTo>
                    <a:pt x="240" y="4"/>
                  </a:lnTo>
                  <a:lnTo>
                    <a:pt x="247" y="4"/>
                  </a:lnTo>
                  <a:lnTo>
                    <a:pt x="255" y="6"/>
                  </a:lnTo>
                  <a:lnTo>
                    <a:pt x="261" y="7"/>
                  </a:lnTo>
                  <a:lnTo>
                    <a:pt x="267" y="9"/>
                  </a:lnTo>
                  <a:lnTo>
                    <a:pt x="271" y="10"/>
                  </a:lnTo>
                  <a:lnTo>
                    <a:pt x="276" y="12"/>
                  </a:lnTo>
                  <a:lnTo>
                    <a:pt x="280" y="13"/>
                  </a:lnTo>
                  <a:lnTo>
                    <a:pt x="283" y="15"/>
                  </a:lnTo>
                  <a:lnTo>
                    <a:pt x="288" y="16"/>
                  </a:lnTo>
                  <a:lnTo>
                    <a:pt x="291" y="18"/>
                  </a:lnTo>
                  <a:lnTo>
                    <a:pt x="295" y="21"/>
                  </a:lnTo>
                  <a:lnTo>
                    <a:pt x="300" y="24"/>
                  </a:lnTo>
                  <a:lnTo>
                    <a:pt x="304" y="27"/>
                  </a:lnTo>
                  <a:lnTo>
                    <a:pt x="309" y="30"/>
                  </a:lnTo>
                  <a:lnTo>
                    <a:pt x="315" y="34"/>
                  </a:lnTo>
                  <a:lnTo>
                    <a:pt x="321" y="39"/>
                  </a:lnTo>
                  <a:lnTo>
                    <a:pt x="325" y="43"/>
                  </a:lnTo>
                  <a:lnTo>
                    <a:pt x="330" y="46"/>
                  </a:lnTo>
                  <a:lnTo>
                    <a:pt x="331" y="4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5" name="Freeform 333"/>
            <p:cNvSpPr>
              <a:spLocks/>
            </p:cNvSpPr>
            <p:nvPr/>
          </p:nvSpPr>
          <p:spPr bwMode="auto">
            <a:xfrm>
              <a:off x="3830" y="3227"/>
              <a:ext cx="183" cy="705"/>
            </a:xfrm>
            <a:custGeom>
              <a:avLst/>
              <a:gdLst>
                <a:gd name="T0" fmla="*/ 2 w 233"/>
                <a:gd name="T1" fmla="*/ 0 h 899"/>
                <a:gd name="T2" fmla="*/ 2 w 233"/>
                <a:gd name="T3" fmla="*/ 2 h 899"/>
                <a:gd name="T4" fmla="*/ 2 w 233"/>
                <a:gd name="T5" fmla="*/ 4 h 899"/>
                <a:gd name="T6" fmla="*/ 6 w 233"/>
                <a:gd name="T7" fmla="*/ 9 h 899"/>
                <a:gd name="T8" fmla="*/ 10 w 233"/>
                <a:gd name="T9" fmla="*/ 16 h 899"/>
                <a:gd name="T10" fmla="*/ 16 w 233"/>
                <a:gd name="T11" fmla="*/ 24 h 899"/>
                <a:gd name="T12" fmla="*/ 22 w 233"/>
                <a:gd name="T13" fmla="*/ 35 h 899"/>
                <a:gd name="T14" fmla="*/ 28 w 233"/>
                <a:gd name="T15" fmla="*/ 45 h 899"/>
                <a:gd name="T16" fmla="*/ 35 w 233"/>
                <a:gd name="T17" fmla="*/ 56 h 899"/>
                <a:gd name="T18" fmla="*/ 42 w 233"/>
                <a:gd name="T19" fmla="*/ 67 h 899"/>
                <a:gd name="T20" fmla="*/ 47 w 233"/>
                <a:gd name="T21" fmla="*/ 76 h 899"/>
                <a:gd name="T22" fmla="*/ 52 w 233"/>
                <a:gd name="T23" fmla="*/ 85 h 899"/>
                <a:gd name="T24" fmla="*/ 56 w 233"/>
                <a:gd name="T25" fmla="*/ 94 h 899"/>
                <a:gd name="T26" fmla="*/ 60 w 233"/>
                <a:gd name="T27" fmla="*/ 101 h 899"/>
                <a:gd name="T28" fmla="*/ 62 w 233"/>
                <a:gd name="T29" fmla="*/ 110 h 899"/>
                <a:gd name="T30" fmla="*/ 64 w 233"/>
                <a:gd name="T31" fmla="*/ 116 h 899"/>
                <a:gd name="T32" fmla="*/ 67 w 233"/>
                <a:gd name="T33" fmla="*/ 123 h 899"/>
                <a:gd name="T34" fmla="*/ 68 w 233"/>
                <a:gd name="T35" fmla="*/ 129 h 899"/>
                <a:gd name="T36" fmla="*/ 69 w 233"/>
                <a:gd name="T37" fmla="*/ 137 h 899"/>
                <a:gd name="T38" fmla="*/ 69 w 233"/>
                <a:gd name="T39" fmla="*/ 144 h 899"/>
                <a:gd name="T40" fmla="*/ 70 w 233"/>
                <a:gd name="T41" fmla="*/ 152 h 899"/>
                <a:gd name="T42" fmla="*/ 69 w 233"/>
                <a:gd name="T43" fmla="*/ 160 h 899"/>
                <a:gd name="T44" fmla="*/ 68 w 233"/>
                <a:gd name="T45" fmla="*/ 169 h 899"/>
                <a:gd name="T46" fmla="*/ 67 w 233"/>
                <a:gd name="T47" fmla="*/ 178 h 899"/>
                <a:gd name="T48" fmla="*/ 64 w 233"/>
                <a:gd name="T49" fmla="*/ 189 h 899"/>
                <a:gd name="T50" fmla="*/ 63 w 233"/>
                <a:gd name="T51" fmla="*/ 201 h 899"/>
                <a:gd name="T52" fmla="*/ 60 w 233"/>
                <a:gd name="T53" fmla="*/ 213 h 899"/>
                <a:gd name="T54" fmla="*/ 57 w 233"/>
                <a:gd name="T55" fmla="*/ 224 h 899"/>
                <a:gd name="T56" fmla="*/ 55 w 233"/>
                <a:gd name="T57" fmla="*/ 236 h 899"/>
                <a:gd name="T58" fmla="*/ 53 w 233"/>
                <a:gd name="T59" fmla="*/ 246 h 899"/>
                <a:gd name="T60" fmla="*/ 50 w 233"/>
                <a:gd name="T61" fmla="*/ 255 h 899"/>
                <a:gd name="T62" fmla="*/ 48 w 233"/>
                <a:gd name="T63" fmla="*/ 261 h 899"/>
                <a:gd name="T64" fmla="*/ 47 w 233"/>
                <a:gd name="T65" fmla="*/ 265 h 899"/>
                <a:gd name="T66" fmla="*/ 47 w 233"/>
                <a:gd name="T67" fmla="*/ 266 h 8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3"/>
                <a:gd name="T103" fmla="*/ 0 h 899"/>
                <a:gd name="T104" fmla="*/ 233 w 233"/>
                <a:gd name="T105" fmla="*/ 899 h 8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3" h="899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6" y="8"/>
                  </a:lnTo>
                  <a:lnTo>
                    <a:pt x="9" y="14"/>
                  </a:lnTo>
                  <a:lnTo>
                    <a:pt x="15" y="21"/>
                  </a:lnTo>
                  <a:lnTo>
                    <a:pt x="21" y="30"/>
                  </a:lnTo>
                  <a:lnTo>
                    <a:pt x="27" y="41"/>
                  </a:lnTo>
                  <a:lnTo>
                    <a:pt x="35" y="53"/>
                  </a:lnTo>
                  <a:lnTo>
                    <a:pt x="44" y="68"/>
                  </a:lnTo>
                  <a:lnTo>
                    <a:pt x="54" y="83"/>
                  </a:lnTo>
                  <a:lnTo>
                    <a:pt x="65" y="99"/>
                  </a:lnTo>
                  <a:lnTo>
                    <a:pt x="75" y="117"/>
                  </a:lnTo>
                  <a:lnTo>
                    <a:pt x="86" y="135"/>
                  </a:lnTo>
                  <a:lnTo>
                    <a:pt x="96" y="153"/>
                  </a:lnTo>
                  <a:lnTo>
                    <a:pt x="108" y="171"/>
                  </a:lnTo>
                  <a:lnTo>
                    <a:pt x="119" y="189"/>
                  </a:lnTo>
                  <a:lnTo>
                    <a:pt x="129" y="207"/>
                  </a:lnTo>
                  <a:lnTo>
                    <a:pt x="138" y="224"/>
                  </a:lnTo>
                  <a:lnTo>
                    <a:pt x="149" y="240"/>
                  </a:lnTo>
                  <a:lnTo>
                    <a:pt x="158" y="257"/>
                  </a:lnTo>
                  <a:lnTo>
                    <a:pt x="165" y="273"/>
                  </a:lnTo>
                  <a:lnTo>
                    <a:pt x="173" y="288"/>
                  </a:lnTo>
                  <a:lnTo>
                    <a:pt x="180" y="302"/>
                  </a:lnTo>
                  <a:lnTo>
                    <a:pt x="186" y="317"/>
                  </a:lnTo>
                  <a:lnTo>
                    <a:pt x="194" y="330"/>
                  </a:lnTo>
                  <a:lnTo>
                    <a:pt x="198" y="342"/>
                  </a:lnTo>
                  <a:lnTo>
                    <a:pt x="204" y="356"/>
                  </a:lnTo>
                  <a:lnTo>
                    <a:pt x="209" y="368"/>
                  </a:lnTo>
                  <a:lnTo>
                    <a:pt x="212" y="380"/>
                  </a:lnTo>
                  <a:lnTo>
                    <a:pt x="216" y="392"/>
                  </a:lnTo>
                  <a:lnTo>
                    <a:pt x="219" y="404"/>
                  </a:lnTo>
                  <a:lnTo>
                    <a:pt x="222" y="414"/>
                  </a:lnTo>
                  <a:lnTo>
                    <a:pt x="224" y="426"/>
                  </a:lnTo>
                  <a:lnTo>
                    <a:pt x="227" y="437"/>
                  </a:lnTo>
                  <a:lnTo>
                    <a:pt x="228" y="450"/>
                  </a:lnTo>
                  <a:lnTo>
                    <a:pt x="230" y="462"/>
                  </a:lnTo>
                  <a:lnTo>
                    <a:pt x="231" y="474"/>
                  </a:lnTo>
                  <a:lnTo>
                    <a:pt x="231" y="486"/>
                  </a:lnTo>
                  <a:lnTo>
                    <a:pt x="233" y="500"/>
                  </a:lnTo>
                  <a:lnTo>
                    <a:pt x="233" y="513"/>
                  </a:lnTo>
                  <a:lnTo>
                    <a:pt x="231" y="525"/>
                  </a:lnTo>
                  <a:lnTo>
                    <a:pt x="231" y="540"/>
                  </a:lnTo>
                  <a:lnTo>
                    <a:pt x="230" y="555"/>
                  </a:lnTo>
                  <a:lnTo>
                    <a:pt x="228" y="570"/>
                  </a:lnTo>
                  <a:lnTo>
                    <a:pt x="227" y="585"/>
                  </a:lnTo>
                  <a:lnTo>
                    <a:pt x="224" y="602"/>
                  </a:lnTo>
                  <a:lnTo>
                    <a:pt x="221" y="620"/>
                  </a:lnTo>
                  <a:lnTo>
                    <a:pt x="218" y="638"/>
                  </a:lnTo>
                  <a:lnTo>
                    <a:pt x="215" y="657"/>
                  </a:lnTo>
                  <a:lnTo>
                    <a:pt x="210" y="677"/>
                  </a:lnTo>
                  <a:lnTo>
                    <a:pt x="206" y="696"/>
                  </a:lnTo>
                  <a:lnTo>
                    <a:pt x="203" y="716"/>
                  </a:lnTo>
                  <a:lnTo>
                    <a:pt x="197" y="737"/>
                  </a:lnTo>
                  <a:lnTo>
                    <a:pt x="192" y="758"/>
                  </a:lnTo>
                  <a:lnTo>
                    <a:pt x="188" y="777"/>
                  </a:lnTo>
                  <a:lnTo>
                    <a:pt x="183" y="797"/>
                  </a:lnTo>
                  <a:lnTo>
                    <a:pt x="179" y="815"/>
                  </a:lnTo>
                  <a:lnTo>
                    <a:pt x="174" y="831"/>
                  </a:lnTo>
                  <a:lnTo>
                    <a:pt x="170" y="848"/>
                  </a:lnTo>
                  <a:lnTo>
                    <a:pt x="167" y="860"/>
                  </a:lnTo>
                  <a:lnTo>
                    <a:pt x="164" y="872"/>
                  </a:lnTo>
                  <a:lnTo>
                    <a:pt x="161" y="881"/>
                  </a:lnTo>
                  <a:lnTo>
                    <a:pt x="159" y="888"/>
                  </a:lnTo>
                  <a:lnTo>
                    <a:pt x="158" y="893"/>
                  </a:lnTo>
                  <a:lnTo>
                    <a:pt x="158" y="896"/>
                  </a:lnTo>
                  <a:lnTo>
                    <a:pt x="156" y="897"/>
                  </a:lnTo>
                  <a:lnTo>
                    <a:pt x="156" y="89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6" name="Freeform 334"/>
            <p:cNvSpPr>
              <a:spLocks/>
            </p:cNvSpPr>
            <p:nvPr/>
          </p:nvSpPr>
          <p:spPr bwMode="auto">
            <a:xfrm>
              <a:off x="3627" y="3556"/>
              <a:ext cx="158" cy="125"/>
            </a:xfrm>
            <a:custGeom>
              <a:avLst/>
              <a:gdLst>
                <a:gd name="T0" fmla="*/ 6 w 201"/>
                <a:gd name="T1" fmla="*/ 22 h 159"/>
                <a:gd name="T2" fmla="*/ 0 w 201"/>
                <a:gd name="T3" fmla="*/ 48 h 159"/>
                <a:gd name="T4" fmla="*/ 60 w 201"/>
                <a:gd name="T5" fmla="*/ 0 h 159"/>
                <a:gd name="T6" fmla="*/ 0 60000 65536"/>
                <a:gd name="T7" fmla="*/ 0 60000 65536"/>
                <a:gd name="T8" fmla="*/ 0 60000 65536"/>
                <a:gd name="T9" fmla="*/ 0 w 201"/>
                <a:gd name="T10" fmla="*/ 0 h 159"/>
                <a:gd name="T11" fmla="*/ 201 w 201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" h="159">
                  <a:moveTo>
                    <a:pt x="22" y="71"/>
                  </a:moveTo>
                  <a:lnTo>
                    <a:pt x="0" y="159"/>
                  </a:lnTo>
                  <a:lnTo>
                    <a:pt x="20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7" name="Freeform 335"/>
            <p:cNvSpPr>
              <a:spLocks/>
            </p:cNvSpPr>
            <p:nvPr/>
          </p:nvSpPr>
          <p:spPr bwMode="auto">
            <a:xfrm>
              <a:off x="3118" y="3612"/>
              <a:ext cx="526" cy="59"/>
            </a:xfrm>
            <a:custGeom>
              <a:avLst/>
              <a:gdLst>
                <a:gd name="T0" fmla="*/ 0 w 672"/>
                <a:gd name="T1" fmla="*/ 21 h 75"/>
                <a:gd name="T2" fmla="*/ 2 w 672"/>
                <a:gd name="T3" fmla="*/ 21 h 75"/>
                <a:gd name="T4" fmla="*/ 2 w 672"/>
                <a:gd name="T5" fmla="*/ 21 h 75"/>
                <a:gd name="T6" fmla="*/ 2 w 672"/>
                <a:gd name="T7" fmla="*/ 21 h 75"/>
                <a:gd name="T8" fmla="*/ 3 w 672"/>
                <a:gd name="T9" fmla="*/ 21 h 75"/>
                <a:gd name="T10" fmla="*/ 5 w 672"/>
                <a:gd name="T11" fmla="*/ 21 h 75"/>
                <a:gd name="T12" fmla="*/ 8 w 672"/>
                <a:gd name="T13" fmla="*/ 21 h 75"/>
                <a:gd name="T14" fmla="*/ 12 w 672"/>
                <a:gd name="T15" fmla="*/ 21 h 75"/>
                <a:gd name="T16" fmla="*/ 15 w 672"/>
                <a:gd name="T17" fmla="*/ 22 h 75"/>
                <a:gd name="T18" fmla="*/ 20 w 672"/>
                <a:gd name="T19" fmla="*/ 22 h 75"/>
                <a:gd name="T20" fmla="*/ 24 w 672"/>
                <a:gd name="T21" fmla="*/ 22 h 75"/>
                <a:gd name="T22" fmla="*/ 29 w 672"/>
                <a:gd name="T23" fmla="*/ 22 h 75"/>
                <a:gd name="T24" fmla="*/ 35 w 672"/>
                <a:gd name="T25" fmla="*/ 22 h 75"/>
                <a:gd name="T26" fmla="*/ 41 w 672"/>
                <a:gd name="T27" fmla="*/ 22 h 75"/>
                <a:gd name="T28" fmla="*/ 45 w 672"/>
                <a:gd name="T29" fmla="*/ 22 h 75"/>
                <a:gd name="T30" fmla="*/ 51 w 672"/>
                <a:gd name="T31" fmla="*/ 22 h 75"/>
                <a:gd name="T32" fmla="*/ 56 w 672"/>
                <a:gd name="T33" fmla="*/ 22 h 75"/>
                <a:gd name="T34" fmla="*/ 61 w 672"/>
                <a:gd name="T35" fmla="*/ 22 h 75"/>
                <a:gd name="T36" fmla="*/ 67 w 672"/>
                <a:gd name="T37" fmla="*/ 22 h 75"/>
                <a:gd name="T38" fmla="*/ 70 w 672"/>
                <a:gd name="T39" fmla="*/ 22 h 75"/>
                <a:gd name="T40" fmla="*/ 75 w 672"/>
                <a:gd name="T41" fmla="*/ 22 h 75"/>
                <a:gd name="T42" fmla="*/ 79 w 672"/>
                <a:gd name="T43" fmla="*/ 22 h 75"/>
                <a:gd name="T44" fmla="*/ 83 w 672"/>
                <a:gd name="T45" fmla="*/ 22 h 75"/>
                <a:gd name="T46" fmla="*/ 87 w 672"/>
                <a:gd name="T47" fmla="*/ 22 h 75"/>
                <a:gd name="T48" fmla="*/ 91 w 672"/>
                <a:gd name="T49" fmla="*/ 22 h 75"/>
                <a:gd name="T50" fmla="*/ 94 w 672"/>
                <a:gd name="T51" fmla="*/ 22 h 75"/>
                <a:gd name="T52" fmla="*/ 98 w 672"/>
                <a:gd name="T53" fmla="*/ 22 h 75"/>
                <a:gd name="T54" fmla="*/ 100 w 672"/>
                <a:gd name="T55" fmla="*/ 22 h 75"/>
                <a:gd name="T56" fmla="*/ 103 w 672"/>
                <a:gd name="T57" fmla="*/ 22 h 75"/>
                <a:gd name="T58" fmla="*/ 106 w 672"/>
                <a:gd name="T59" fmla="*/ 22 h 75"/>
                <a:gd name="T60" fmla="*/ 110 w 672"/>
                <a:gd name="T61" fmla="*/ 21 h 75"/>
                <a:gd name="T62" fmla="*/ 113 w 672"/>
                <a:gd name="T63" fmla="*/ 21 h 75"/>
                <a:gd name="T64" fmla="*/ 116 w 672"/>
                <a:gd name="T65" fmla="*/ 20 h 75"/>
                <a:gd name="T66" fmla="*/ 119 w 672"/>
                <a:gd name="T67" fmla="*/ 20 h 75"/>
                <a:gd name="T68" fmla="*/ 123 w 672"/>
                <a:gd name="T69" fmla="*/ 20 h 75"/>
                <a:gd name="T70" fmla="*/ 125 w 672"/>
                <a:gd name="T71" fmla="*/ 19 h 75"/>
                <a:gd name="T72" fmla="*/ 128 w 672"/>
                <a:gd name="T73" fmla="*/ 19 h 75"/>
                <a:gd name="T74" fmla="*/ 132 w 672"/>
                <a:gd name="T75" fmla="*/ 19 h 75"/>
                <a:gd name="T76" fmla="*/ 135 w 672"/>
                <a:gd name="T77" fmla="*/ 17 h 75"/>
                <a:gd name="T78" fmla="*/ 139 w 672"/>
                <a:gd name="T79" fmla="*/ 17 h 75"/>
                <a:gd name="T80" fmla="*/ 142 w 672"/>
                <a:gd name="T81" fmla="*/ 16 h 75"/>
                <a:gd name="T82" fmla="*/ 146 w 672"/>
                <a:gd name="T83" fmla="*/ 15 h 75"/>
                <a:gd name="T84" fmla="*/ 150 w 672"/>
                <a:gd name="T85" fmla="*/ 13 h 75"/>
                <a:gd name="T86" fmla="*/ 153 w 672"/>
                <a:gd name="T87" fmla="*/ 13 h 75"/>
                <a:gd name="T88" fmla="*/ 158 w 672"/>
                <a:gd name="T89" fmla="*/ 12 h 75"/>
                <a:gd name="T90" fmla="*/ 162 w 672"/>
                <a:gd name="T91" fmla="*/ 10 h 75"/>
                <a:gd name="T92" fmla="*/ 167 w 672"/>
                <a:gd name="T93" fmla="*/ 9 h 75"/>
                <a:gd name="T94" fmla="*/ 171 w 672"/>
                <a:gd name="T95" fmla="*/ 8 h 75"/>
                <a:gd name="T96" fmla="*/ 175 w 672"/>
                <a:gd name="T97" fmla="*/ 6 h 75"/>
                <a:gd name="T98" fmla="*/ 179 w 672"/>
                <a:gd name="T99" fmla="*/ 6 h 75"/>
                <a:gd name="T100" fmla="*/ 183 w 672"/>
                <a:gd name="T101" fmla="*/ 5 h 75"/>
                <a:gd name="T102" fmla="*/ 187 w 672"/>
                <a:gd name="T103" fmla="*/ 4 h 75"/>
                <a:gd name="T104" fmla="*/ 190 w 672"/>
                <a:gd name="T105" fmla="*/ 2 h 75"/>
                <a:gd name="T106" fmla="*/ 193 w 672"/>
                <a:gd name="T107" fmla="*/ 2 h 75"/>
                <a:gd name="T108" fmla="*/ 194 w 672"/>
                <a:gd name="T109" fmla="*/ 2 h 75"/>
                <a:gd name="T110" fmla="*/ 196 w 672"/>
                <a:gd name="T111" fmla="*/ 1 h 75"/>
                <a:gd name="T112" fmla="*/ 197 w 672"/>
                <a:gd name="T113" fmla="*/ 1 h 75"/>
                <a:gd name="T114" fmla="*/ 197 w 672"/>
                <a:gd name="T115" fmla="*/ 0 h 75"/>
                <a:gd name="T116" fmla="*/ 197 w 672"/>
                <a:gd name="T117" fmla="*/ 0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2"/>
                <a:gd name="T178" fmla="*/ 0 h 75"/>
                <a:gd name="T179" fmla="*/ 672 w 672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2" h="75">
                  <a:moveTo>
                    <a:pt x="0" y="70"/>
                  </a:moveTo>
                  <a:lnTo>
                    <a:pt x="2" y="70"/>
                  </a:lnTo>
                  <a:lnTo>
                    <a:pt x="3" y="70"/>
                  </a:lnTo>
                  <a:lnTo>
                    <a:pt x="6" y="70"/>
                  </a:lnTo>
                  <a:lnTo>
                    <a:pt x="11" y="70"/>
                  </a:lnTo>
                  <a:lnTo>
                    <a:pt x="18" y="70"/>
                  </a:lnTo>
                  <a:lnTo>
                    <a:pt x="27" y="70"/>
                  </a:lnTo>
                  <a:lnTo>
                    <a:pt x="39" y="70"/>
                  </a:lnTo>
                  <a:lnTo>
                    <a:pt x="51" y="72"/>
                  </a:lnTo>
                  <a:lnTo>
                    <a:pt x="66" y="72"/>
                  </a:lnTo>
                  <a:lnTo>
                    <a:pt x="83" y="72"/>
                  </a:lnTo>
                  <a:lnTo>
                    <a:pt x="99" y="73"/>
                  </a:lnTo>
                  <a:lnTo>
                    <a:pt x="119" y="73"/>
                  </a:lnTo>
                  <a:lnTo>
                    <a:pt x="137" y="73"/>
                  </a:lnTo>
                  <a:lnTo>
                    <a:pt x="155" y="75"/>
                  </a:lnTo>
                  <a:lnTo>
                    <a:pt x="173" y="75"/>
                  </a:lnTo>
                  <a:lnTo>
                    <a:pt x="191" y="75"/>
                  </a:lnTo>
                  <a:lnTo>
                    <a:pt x="209" y="75"/>
                  </a:lnTo>
                  <a:lnTo>
                    <a:pt x="225" y="75"/>
                  </a:lnTo>
                  <a:lnTo>
                    <a:pt x="240" y="75"/>
                  </a:lnTo>
                  <a:lnTo>
                    <a:pt x="257" y="75"/>
                  </a:lnTo>
                  <a:lnTo>
                    <a:pt x="270" y="75"/>
                  </a:lnTo>
                  <a:lnTo>
                    <a:pt x="284" y="75"/>
                  </a:lnTo>
                  <a:lnTo>
                    <a:pt x="297" y="75"/>
                  </a:lnTo>
                  <a:lnTo>
                    <a:pt x="309" y="75"/>
                  </a:lnTo>
                  <a:lnTo>
                    <a:pt x="321" y="75"/>
                  </a:lnTo>
                  <a:lnTo>
                    <a:pt x="332" y="73"/>
                  </a:lnTo>
                  <a:lnTo>
                    <a:pt x="342" y="73"/>
                  </a:lnTo>
                  <a:lnTo>
                    <a:pt x="353" y="73"/>
                  </a:lnTo>
                  <a:lnTo>
                    <a:pt x="363" y="72"/>
                  </a:lnTo>
                  <a:lnTo>
                    <a:pt x="374" y="70"/>
                  </a:lnTo>
                  <a:lnTo>
                    <a:pt x="383" y="70"/>
                  </a:lnTo>
                  <a:lnTo>
                    <a:pt x="393" y="69"/>
                  </a:lnTo>
                  <a:lnTo>
                    <a:pt x="405" y="67"/>
                  </a:lnTo>
                  <a:lnTo>
                    <a:pt x="416" y="66"/>
                  </a:lnTo>
                  <a:lnTo>
                    <a:pt x="426" y="64"/>
                  </a:lnTo>
                  <a:lnTo>
                    <a:pt x="437" y="63"/>
                  </a:lnTo>
                  <a:lnTo>
                    <a:pt x="449" y="61"/>
                  </a:lnTo>
                  <a:lnTo>
                    <a:pt x="459" y="58"/>
                  </a:lnTo>
                  <a:lnTo>
                    <a:pt x="471" y="55"/>
                  </a:lnTo>
                  <a:lnTo>
                    <a:pt x="483" y="52"/>
                  </a:lnTo>
                  <a:lnTo>
                    <a:pt x="497" y="51"/>
                  </a:lnTo>
                  <a:lnTo>
                    <a:pt x="510" y="46"/>
                  </a:lnTo>
                  <a:lnTo>
                    <a:pt x="524" y="43"/>
                  </a:lnTo>
                  <a:lnTo>
                    <a:pt x="537" y="39"/>
                  </a:lnTo>
                  <a:lnTo>
                    <a:pt x="552" y="36"/>
                  </a:lnTo>
                  <a:lnTo>
                    <a:pt x="567" y="31"/>
                  </a:lnTo>
                  <a:lnTo>
                    <a:pt x="582" y="27"/>
                  </a:lnTo>
                  <a:lnTo>
                    <a:pt x="597" y="22"/>
                  </a:lnTo>
                  <a:lnTo>
                    <a:pt x="611" y="18"/>
                  </a:lnTo>
                  <a:lnTo>
                    <a:pt x="624" y="15"/>
                  </a:lnTo>
                  <a:lnTo>
                    <a:pt x="636" y="12"/>
                  </a:lnTo>
                  <a:lnTo>
                    <a:pt x="647" y="7"/>
                  </a:lnTo>
                  <a:lnTo>
                    <a:pt x="656" y="6"/>
                  </a:lnTo>
                  <a:lnTo>
                    <a:pt x="662" y="3"/>
                  </a:lnTo>
                  <a:lnTo>
                    <a:pt x="666" y="1"/>
                  </a:lnTo>
                  <a:lnTo>
                    <a:pt x="671" y="1"/>
                  </a:lnTo>
                  <a:lnTo>
                    <a:pt x="67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8" name="Freeform 336"/>
            <p:cNvSpPr>
              <a:spLocks/>
            </p:cNvSpPr>
            <p:nvPr/>
          </p:nvSpPr>
          <p:spPr bwMode="auto">
            <a:xfrm>
              <a:off x="3118" y="3411"/>
              <a:ext cx="30" cy="256"/>
            </a:xfrm>
            <a:custGeom>
              <a:avLst/>
              <a:gdLst>
                <a:gd name="T0" fmla="*/ 0 w 38"/>
                <a:gd name="T1" fmla="*/ 96 h 327"/>
                <a:gd name="T2" fmla="*/ 0 w 38"/>
                <a:gd name="T3" fmla="*/ 96 h 327"/>
                <a:gd name="T4" fmla="*/ 2 w 38"/>
                <a:gd name="T5" fmla="*/ 95 h 327"/>
                <a:gd name="T6" fmla="*/ 2 w 38"/>
                <a:gd name="T7" fmla="*/ 94 h 327"/>
                <a:gd name="T8" fmla="*/ 2 w 38"/>
                <a:gd name="T9" fmla="*/ 92 h 327"/>
                <a:gd name="T10" fmla="*/ 2 w 38"/>
                <a:gd name="T11" fmla="*/ 89 h 327"/>
                <a:gd name="T12" fmla="*/ 4 w 38"/>
                <a:gd name="T13" fmla="*/ 87 h 327"/>
                <a:gd name="T14" fmla="*/ 5 w 38"/>
                <a:gd name="T15" fmla="*/ 85 h 327"/>
                <a:gd name="T16" fmla="*/ 5 w 38"/>
                <a:gd name="T17" fmla="*/ 81 h 327"/>
                <a:gd name="T18" fmla="*/ 6 w 38"/>
                <a:gd name="T19" fmla="*/ 78 h 327"/>
                <a:gd name="T20" fmla="*/ 7 w 38"/>
                <a:gd name="T21" fmla="*/ 75 h 327"/>
                <a:gd name="T22" fmla="*/ 8 w 38"/>
                <a:gd name="T23" fmla="*/ 72 h 327"/>
                <a:gd name="T24" fmla="*/ 8 w 38"/>
                <a:gd name="T25" fmla="*/ 69 h 327"/>
                <a:gd name="T26" fmla="*/ 9 w 38"/>
                <a:gd name="T27" fmla="*/ 67 h 327"/>
                <a:gd name="T28" fmla="*/ 10 w 38"/>
                <a:gd name="T29" fmla="*/ 64 h 327"/>
                <a:gd name="T30" fmla="*/ 10 w 38"/>
                <a:gd name="T31" fmla="*/ 61 h 327"/>
                <a:gd name="T32" fmla="*/ 10 w 38"/>
                <a:gd name="T33" fmla="*/ 59 h 327"/>
                <a:gd name="T34" fmla="*/ 10 w 38"/>
                <a:gd name="T35" fmla="*/ 57 h 327"/>
                <a:gd name="T36" fmla="*/ 10 w 38"/>
                <a:gd name="T37" fmla="*/ 55 h 327"/>
                <a:gd name="T38" fmla="*/ 10 w 38"/>
                <a:gd name="T39" fmla="*/ 52 h 327"/>
                <a:gd name="T40" fmla="*/ 10 w 38"/>
                <a:gd name="T41" fmla="*/ 51 h 327"/>
                <a:gd name="T42" fmla="*/ 12 w 38"/>
                <a:gd name="T43" fmla="*/ 49 h 327"/>
                <a:gd name="T44" fmla="*/ 12 w 38"/>
                <a:gd name="T45" fmla="*/ 46 h 327"/>
                <a:gd name="T46" fmla="*/ 10 w 38"/>
                <a:gd name="T47" fmla="*/ 44 h 327"/>
                <a:gd name="T48" fmla="*/ 10 w 38"/>
                <a:gd name="T49" fmla="*/ 42 h 327"/>
                <a:gd name="T50" fmla="*/ 10 w 38"/>
                <a:gd name="T51" fmla="*/ 39 h 327"/>
                <a:gd name="T52" fmla="*/ 10 w 38"/>
                <a:gd name="T53" fmla="*/ 37 h 327"/>
                <a:gd name="T54" fmla="*/ 10 w 38"/>
                <a:gd name="T55" fmla="*/ 34 h 327"/>
                <a:gd name="T56" fmla="*/ 10 w 38"/>
                <a:gd name="T57" fmla="*/ 30 h 327"/>
                <a:gd name="T58" fmla="*/ 10 w 38"/>
                <a:gd name="T59" fmla="*/ 27 h 327"/>
                <a:gd name="T60" fmla="*/ 10 w 38"/>
                <a:gd name="T61" fmla="*/ 23 h 327"/>
                <a:gd name="T62" fmla="*/ 9 w 38"/>
                <a:gd name="T63" fmla="*/ 20 h 327"/>
                <a:gd name="T64" fmla="*/ 9 w 38"/>
                <a:gd name="T65" fmla="*/ 16 h 327"/>
                <a:gd name="T66" fmla="*/ 8 w 38"/>
                <a:gd name="T67" fmla="*/ 13 h 327"/>
                <a:gd name="T68" fmla="*/ 8 w 38"/>
                <a:gd name="T69" fmla="*/ 10 h 327"/>
                <a:gd name="T70" fmla="*/ 7 w 38"/>
                <a:gd name="T71" fmla="*/ 7 h 327"/>
                <a:gd name="T72" fmla="*/ 7 w 38"/>
                <a:gd name="T73" fmla="*/ 4 h 327"/>
                <a:gd name="T74" fmla="*/ 7 w 38"/>
                <a:gd name="T75" fmla="*/ 2 h 327"/>
                <a:gd name="T76" fmla="*/ 6 w 38"/>
                <a:gd name="T77" fmla="*/ 2 h 327"/>
                <a:gd name="T78" fmla="*/ 6 w 38"/>
                <a:gd name="T79" fmla="*/ 2 h 327"/>
                <a:gd name="T80" fmla="*/ 6 w 38"/>
                <a:gd name="T81" fmla="*/ 0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327"/>
                <a:gd name="T125" fmla="*/ 38 w 38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327">
                  <a:moveTo>
                    <a:pt x="0" y="327"/>
                  </a:moveTo>
                  <a:lnTo>
                    <a:pt x="0" y="326"/>
                  </a:lnTo>
                  <a:lnTo>
                    <a:pt x="2" y="323"/>
                  </a:lnTo>
                  <a:lnTo>
                    <a:pt x="3" y="318"/>
                  </a:lnTo>
                  <a:lnTo>
                    <a:pt x="5" y="314"/>
                  </a:lnTo>
                  <a:lnTo>
                    <a:pt x="8" y="305"/>
                  </a:lnTo>
                  <a:lnTo>
                    <a:pt x="11" y="296"/>
                  </a:lnTo>
                  <a:lnTo>
                    <a:pt x="14" y="287"/>
                  </a:lnTo>
                  <a:lnTo>
                    <a:pt x="17" y="275"/>
                  </a:lnTo>
                  <a:lnTo>
                    <a:pt x="20" y="264"/>
                  </a:lnTo>
                  <a:lnTo>
                    <a:pt x="23" y="254"/>
                  </a:lnTo>
                  <a:lnTo>
                    <a:pt x="26" y="245"/>
                  </a:lnTo>
                  <a:lnTo>
                    <a:pt x="27" y="234"/>
                  </a:lnTo>
                  <a:lnTo>
                    <a:pt x="30" y="227"/>
                  </a:lnTo>
                  <a:lnTo>
                    <a:pt x="32" y="218"/>
                  </a:lnTo>
                  <a:lnTo>
                    <a:pt x="33" y="210"/>
                  </a:lnTo>
                  <a:lnTo>
                    <a:pt x="35" y="201"/>
                  </a:lnTo>
                  <a:lnTo>
                    <a:pt x="35" y="194"/>
                  </a:lnTo>
                  <a:lnTo>
                    <a:pt x="36" y="188"/>
                  </a:lnTo>
                  <a:lnTo>
                    <a:pt x="36" y="180"/>
                  </a:lnTo>
                  <a:lnTo>
                    <a:pt x="36" y="173"/>
                  </a:lnTo>
                  <a:lnTo>
                    <a:pt x="38" y="165"/>
                  </a:lnTo>
                  <a:lnTo>
                    <a:pt x="38" y="159"/>
                  </a:lnTo>
                  <a:lnTo>
                    <a:pt x="36" y="150"/>
                  </a:lnTo>
                  <a:lnTo>
                    <a:pt x="36" y="143"/>
                  </a:lnTo>
                  <a:lnTo>
                    <a:pt x="36" y="134"/>
                  </a:lnTo>
                  <a:lnTo>
                    <a:pt x="35" y="125"/>
                  </a:lnTo>
                  <a:lnTo>
                    <a:pt x="35" y="114"/>
                  </a:lnTo>
                  <a:lnTo>
                    <a:pt x="33" y="104"/>
                  </a:lnTo>
                  <a:lnTo>
                    <a:pt x="33" y="93"/>
                  </a:lnTo>
                  <a:lnTo>
                    <a:pt x="32" y="81"/>
                  </a:lnTo>
                  <a:lnTo>
                    <a:pt x="30" y="68"/>
                  </a:lnTo>
                  <a:lnTo>
                    <a:pt x="29" y="56"/>
                  </a:lnTo>
                  <a:lnTo>
                    <a:pt x="27" y="44"/>
                  </a:lnTo>
                  <a:lnTo>
                    <a:pt x="26" y="32"/>
                  </a:lnTo>
                  <a:lnTo>
                    <a:pt x="24" y="23"/>
                  </a:lnTo>
                  <a:lnTo>
                    <a:pt x="23" y="14"/>
                  </a:lnTo>
                  <a:lnTo>
                    <a:pt x="23" y="8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59" name="Freeform 337"/>
            <p:cNvSpPr>
              <a:spLocks/>
            </p:cNvSpPr>
            <p:nvPr/>
          </p:nvSpPr>
          <p:spPr bwMode="auto">
            <a:xfrm>
              <a:off x="3134" y="3408"/>
              <a:ext cx="524" cy="96"/>
            </a:xfrm>
            <a:custGeom>
              <a:avLst/>
              <a:gdLst>
                <a:gd name="T0" fmla="*/ 197 w 669"/>
                <a:gd name="T1" fmla="*/ 31 h 123"/>
                <a:gd name="T2" fmla="*/ 197 w 669"/>
                <a:gd name="T3" fmla="*/ 31 h 123"/>
                <a:gd name="T4" fmla="*/ 197 w 669"/>
                <a:gd name="T5" fmla="*/ 31 h 123"/>
                <a:gd name="T6" fmla="*/ 196 w 669"/>
                <a:gd name="T7" fmla="*/ 31 h 123"/>
                <a:gd name="T8" fmla="*/ 194 w 669"/>
                <a:gd name="T9" fmla="*/ 32 h 123"/>
                <a:gd name="T10" fmla="*/ 192 w 669"/>
                <a:gd name="T11" fmla="*/ 32 h 123"/>
                <a:gd name="T12" fmla="*/ 188 w 669"/>
                <a:gd name="T13" fmla="*/ 32 h 123"/>
                <a:gd name="T14" fmla="*/ 186 w 669"/>
                <a:gd name="T15" fmla="*/ 32 h 123"/>
                <a:gd name="T16" fmla="*/ 182 w 669"/>
                <a:gd name="T17" fmla="*/ 32 h 123"/>
                <a:gd name="T18" fmla="*/ 178 w 669"/>
                <a:gd name="T19" fmla="*/ 33 h 123"/>
                <a:gd name="T20" fmla="*/ 173 w 669"/>
                <a:gd name="T21" fmla="*/ 34 h 123"/>
                <a:gd name="T22" fmla="*/ 168 w 669"/>
                <a:gd name="T23" fmla="*/ 34 h 123"/>
                <a:gd name="T24" fmla="*/ 164 w 669"/>
                <a:gd name="T25" fmla="*/ 34 h 123"/>
                <a:gd name="T26" fmla="*/ 160 w 669"/>
                <a:gd name="T27" fmla="*/ 34 h 123"/>
                <a:gd name="T28" fmla="*/ 156 w 669"/>
                <a:gd name="T29" fmla="*/ 34 h 123"/>
                <a:gd name="T30" fmla="*/ 152 w 669"/>
                <a:gd name="T31" fmla="*/ 34 h 123"/>
                <a:gd name="T32" fmla="*/ 147 w 669"/>
                <a:gd name="T33" fmla="*/ 34 h 123"/>
                <a:gd name="T34" fmla="*/ 143 w 669"/>
                <a:gd name="T35" fmla="*/ 36 h 123"/>
                <a:gd name="T36" fmla="*/ 140 w 669"/>
                <a:gd name="T37" fmla="*/ 36 h 123"/>
                <a:gd name="T38" fmla="*/ 136 w 669"/>
                <a:gd name="T39" fmla="*/ 36 h 123"/>
                <a:gd name="T40" fmla="*/ 134 w 669"/>
                <a:gd name="T41" fmla="*/ 34 h 123"/>
                <a:gd name="T42" fmla="*/ 129 w 669"/>
                <a:gd name="T43" fmla="*/ 34 h 123"/>
                <a:gd name="T44" fmla="*/ 126 w 669"/>
                <a:gd name="T45" fmla="*/ 34 h 123"/>
                <a:gd name="T46" fmla="*/ 123 w 669"/>
                <a:gd name="T47" fmla="*/ 34 h 123"/>
                <a:gd name="T48" fmla="*/ 121 w 669"/>
                <a:gd name="T49" fmla="*/ 34 h 123"/>
                <a:gd name="T50" fmla="*/ 117 w 669"/>
                <a:gd name="T51" fmla="*/ 34 h 123"/>
                <a:gd name="T52" fmla="*/ 114 w 669"/>
                <a:gd name="T53" fmla="*/ 33 h 123"/>
                <a:gd name="T54" fmla="*/ 110 w 669"/>
                <a:gd name="T55" fmla="*/ 32 h 123"/>
                <a:gd name="T56" fmla="*/ 107 w 669"/>
                <a:gd name="T57" fmla="*/ 32 h 123"/>
                <a:gd name="T58" fmla="*/ 104 w 669"/>
                <a:gd name="T59" fmla="*/ 32 h 123"/>
                <a:gd name="T60" fmla="*/ 101 w 669"/>
                <a:gd name="T61" fmla="*/ 31 h 123"/>
                <a:gd name="T62" fmla="*/ 98 w 669"/>
                <a:gd name="T63" fmla="*/ 29 h 123"/>
                <a:gd name="T64" fmla="*/ 95 w 669"/>
                <a:gd name="T65" fmla="*/ 29 h 123"/>
                <a:gd name="T66" fmla="*/ 91 w 669"/>
                <a:gd name="T67" fmla="*/ 28 h 123"/>
                <a:gd name="T68" fmla="*/ 86 w 669"/>
                <a:gd name="T69" fmla="*/ 27 h 123"/>
                <a:gd name="T70" fmla="*/ 83 w 669"/>
                <a:gd name="T71" fmla="*/ 26 h 123"/>
                <a:gd name="T72" fmla="*/ 78 w 669"/>
                <a:gd name="T73" fmla="*/ 25 h 123"/>
                <a:gd name="T74" fmla="*/ 74 w 669"/>
                <a:gd name="T75" fmla="*/ 23 h 123"/>
                <a:gd name="T76" fmla="*/ 69 w 669"/>
                <a:gd name="T77" fmla="*/ 22 h 123"/>
                <a:gd name="T78" fmla="*/ 63 w 669"/>
                <a:gd name="T79" fmla="*/ 21 h 123"/>
                <a:gd name="T80" fmla="*/ 58 w 669"/>
                <a:gd name="T81" fmla="*/ 18 h 123"/>
                <a:gd name="T82" fmla="*/ 52 w 669"/>
                <a:gd name="T83" fmla="*/ 16 h 123"/>
                <a:gd name="T84" fmla="*/ 48 w 669"/>
                <a:gd name="T85" fmla="*/ 16 h 123"/>
                <a:gd name="T86" fmla="*/ 41 w 669"/>
                <a:gd name="T87" fmla="*/ 13 h 123"/>
                <a:gd name="T88" fmla="*/ 36 w 669"/>
                <a:gd name="T89" fmla="*/ 12 h 123"/>
                <a:gd name="T90" fmla="*/ 30 w 669"/>
                <a:gd name="T91" fmla="*/ 9 h 123"/>
                <a:gd name="T92" fmla="*/ 25 w 669"/>
                <a:gd name="T93" fmla="*/ 8 h 123"/>
                <a:gd name="T94" fmla="*/ 20 w 669"/>
                <a:gd name="T95" fmla="*/ 7 h 123"/>
                <a:gd name="T96" fmla="*/ 16 w 669"/>
                <a:gd name="T97" fmla="*/ 5 h 123"/>
                <a:gd name="T98" fmla="*/ 12 w 669"/>
                <a:gd name="T99" fmla="*/ 4 h 123"/>
                <a:gd name="T100" fmla="*/ 9 w 669"/>
                <a:gd name="T101" fmla="*/ 3 h 123"/>
                <a:gd name="T102" fmla="*/ 5 w 669"/>
                <a:gd name="T103" fmla="*/ 2 h 123"/>
                <a:gd name="T104" fmla="*/ 3 w 669"/>
                <a:gd name="T105" fmla="*/ 2 h 123"/>
                <a:gd name="T106" fmla="*/ 2 w 669"/>
                <a:gd name="T107" fmla="*/ 2 h 123"/>
                <a:gd name="T108" fmla="*/ 2 w 669"/>
                <a:gd name="T109" fmla="*/ 1 h 123"/>
                <a:gd name="T110" fmla="*/ 0 w 669"/>
                <a:gd name="T111" fmla="*/ 1 h 123"/>
                <a:gd name="T112" fmla="*/ 0 w 669"/>
                <a:gd name="T113" fmla="*/ 0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9"/>
                <a:gd name="T172" fmla="*/ 0 h 123"/>
                <a:gd name="T173" fmla="*/ 669 w 669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9" h="123">
                  <a:moveTo>
                    <a:pt x="669" y="106"/>
                  </a:moveTo>
                  <a:lnTo>
                    <a:pt x="668" y="106"/>
                  </a:lnTo>
                  <a:lnTo>
                    <a:pt x="666" y="106"/>
                  </a:lnTo>
                  <a:lnTo>
                    <a:pt x="662" y="106"/>
                  </a:lnTo>
                  <a:lnTo>
                    <a:pt x="657" y="108"/>
                  </a:lnTo>
                  <a:lnTo>
                    <a:pt x="650" y="108"/>
                  </a:lnTo>
                  <a:lnTo>
                    <a:pt x="639" y="109"/>
                  </a:lnTo>
                  <a:lnTo>
                    <a:pt x="629" y="111"/>
                  </a:lnTo>
                  <a:lnTo>
                    <a:pt x="615" y="112"/>
                  </a:lnTo>
                  <a:lnTo>
                    <a:pt x="602" y="114"/>
                  </a:lnTo>
                  <a:lnTo>
                    <a:pt x="587" y="115"/>
                  </a:lnTo>
                  <a:lnTo>
                    <a:pt x="572" y="117"/>
                  </a:lnTo>
                  <a:lnTo>
                    <a:pt x="557" y="118"/>
                  </a:lnTo>
                  <a:lnTo>
                    <a:pt x="543" y="120"/>
                  </a:lnTo>
                  <a:lnTo>
                    <a:pt x="528" y="120"/>
                  </a:lnTo>
                  <a:lnTo>
                    <a:pt x="515" y="121"/>
                  </a:lnTo>
                  <a:lnTo>
                    <a:pt x="501" y="121"/>
                  </a:lnTo>
                  <a:lnTo>
                    <a:pt x="488" y="123"/>
                  </a:lnTo>
                  <a:lnTo>
                    <a:pt x="476" y="123"/>
                  </a:lnTo>
                  <a:lnTo>
                    <a:pt x="464" y="123"/>
                  </a:lnTo>
                  <a:lnTo>
                    <a:pt x="453" y="121"/>
                  </a:lnTo>
                  <a:lnTo>
                    <a:pt x="441" y="121"/>
                  </a:lnTo>
                  <a:lnTo>
                    <a:pt x="429" y="120"/>
                  </a:lnTo>
                  <a:lnTo>
                    <a:pt x="419" y="118"/>
                  </a:lnTo>
                  <a:lnTo>
                    <a:pt x="407" y="117"/>
                  </a:lnTo>
                  <a:lnTo>
                    <a:pt x="395" y="115"/>
                  </a:lnTo>
                  <a:lnTo>
                    <a:pt x="386" y="114"/>
                  </a:lnTo>
                  <a:lnTo>
                    <a:pt x="375" y="112"/>
                  </a:lnTo>
                  <a:lnTo>
                    <a:pt x="365" y="111"/>
                  </a:lnTo>
                  <a:lnTo>
                    <a:pt x="354" y="108"/>
                  </a:lnTo>
                  <a:lnTo>
                    <a:pt x="344" y="106"/>
                  </a:lnTo>
                  <a:lnTo>
                    <a:pt x="333" y="103"/>
                  </a:lnTo>
                  <a:lnTo>
                    <a:pt x="321" y="100"/>
                  </a:lnTo>
                  <a:lnTo>
                    <a:pt x="308" y="97"/>
                  </a:lnTo>
                  <a:lnTo>
                    <a:pt x="294" y="93"/>
                  </a:lnTo>
                  <a:lnTo>
                    <a:pt x="281" y="88"/>
                  </a:lnTo>
                  <a:lnTo>
                    <a:pt x="266" y="85"/>
                  </a:lnTo>
                  <a:lnTo>
                    <a:pt x="251" y="81"/>
                  </a:lnTo>
                  <a:lnTo>
                    <a:pt x="234" y="75"/>
                  </a:lnTo>
                  <a:lnTo>
                    <a:pt x="216" y="70"/>
                  </a:lnTo>
                  <a:lnTo>
                    <a:pt x="198" y="64"/>
                  </a:lnTo>
                  <a:lnTo>
                    <a:pt x="180" y="58"/>
                  </a:lnTo>
                  <a:lnTo>
                    <a:pt x="161" y="52"/>
                  </a:lnTo>
                  <a:lnTo>
                    <a:pt x="141" y="46"/>
                  </a:lnTo>
                  <a:lnTo>
                    <a:pt x="123" y="40"/>
                  </a:lnTo>
                  <a:lnTo>
                    <a:pt x="104" y="34"/>
                  </a:lnTo>
                  <a:lnTo>
                    <a:pt x="86" y="28"/>
                  </a:lnTo>
                  <a:lnTo>
                    <a:pt x="69" y="24"/>
                  </a:lnTo>
                  <a:lnTo>
                    <a:pt x="53" y="18"/>
                  </a:lnTo>
                  <a:lnTo>
                    <a:pt x="39" y="13"/>
                  </a:lnTo>
                  <a:lnTo>
                    <a:pt x="29" y="10"/>
                  </a:lnTo>
                  <a:lnTo>
                    <a:pt x="18" y="7"/>
                  </a:lnTo>
                  <a:lnTo>
                    <a:pt x="11" y="4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0" name="Freeform 338"/>
            <p:cNvSpPr>
              <a:spLocks/>
            </p:cNvSpPr>
            <p:nvPr/>
          </p:nvSpPr>
          <p:spPr bwMode="auto">
            <a:xfrm>
              <a:off x="3437" y="2634"/>
              <a:ext cx="157" cy="123"/>
            </a:xfrm>
            <a:custGeom>
              <a:avLst/>
              <a:gdLst>
                <a:gd name="T0" fmla="*/ 6 w 201"/>
                <a:gd name="T1" fmla="*/ 26 h 157"/>
                <a:gd name="T2" fmla="*/ 0 w 201"/>
                <a:gd name="T3" fmla="*/ 0 h 157"/>
                <a:gd name="T4" fmla="*/ 59 w 201"/>
                <a:gd name="T5" fmla="*/ 46 h 157"/>
                <a:gd name="T6" fmla="*/ 0 60000 65536"/>
                <a:gd name="T7" fmla="*/ 0 60000 65536"/>
                <a:gd name="T8" fmla="*/ 0 60000 65536"/>
                <a:gd name="T9" fmla="*/ 0 w 201"/>
                <a:gd name="T10" fmla="*/ 0 h 157"/>
                <a:gd name="T11" fmla="*/ 201 w 201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" h="157">
                  <a:moveTo>
                    <a:pt x="22" y="87"/>
                  </a:moveTo>
                  <a:lnTo>
                    <a:pt x="0" y="0"/>
                  </a:lnTo>
                  <a:lnTo>
                    <a:pt x="201" y="157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1" name="Freeform 339"/>
            <p:cNvSpPr>
              <a:spLocks/>
            </p:cNvSpPr>
            <p:nvPr/>
          </p:nvSpPr>
          <p:spPr bwMode="auto">
            <a:xfrm>
              <a:off x="2944" y="2811"/>
              <a:ext cx="524" cy="96"/>
            </a:xfrm>
            <a:custGeom>
              <a:avLst/>
              <a:gdLst>
                <a:gd name="T0" fmla="*/ 197 w 669"/>
                <a:gd name="T1" fmla="*/ 5 h 122"/>
                <a:gd name="T2" fmla="*/ 197 w 669"/>
                <a:gd name="T3" fmla="*/ 5 h 122"/>
                <a:gd name="T4" fmla="*/ 197 w 669"/>
                <a:gd name="T5" fmla="*/ 5 h 122"/>
                <a:gd name="T6" fmla="*/ 196 w 669"/>
                <a:gd name="T7" fmla="*/ 5 h 122"/>
                <a:gd name="T8" fmla="*/ 194 w 669"/>
                <a:gd name="T9" fmla="*/ 5 h 122"/>
                <a:gd name="T10" fmla="*/ 192 w 669"/>
                <a:gd name="T11" fmla="*/ 5 h 122"/>
                <a:gd name="T12" fmla="*/ 188 w 669"/>
                <a:gd name="T13" fmla="*/ 4 h 122"/>
                <a:gd name="T14" fmla="*/ 186 w 669"/>
                <a:gd name="T15" fmla="*/ 4 h 122"/>
                <a:gd name="T16" fmla="*/ 182 w 669"/>
                <a:gd name="T17" fmla="*/ 3 h 122"/>
                <a:gd name="T18" fmla="*/ 178 w 669"/>
                <a:gd name="T19" fmla="*/ 2 h 122"/>
                <a:gd name="T20" fmla="*/ 173 w 669"/>
                <a:gd name="T21" fmla="*/ 2 h 122"/>
                <a:gd name="T22" fmla="*/ 168 w 669"/>
                <a:gd name="T23" fmla="*/ 2 h 122"/>
                <a:gd name="T24" fmla="*/ 164 w 669"/>
                <a:gd name="T25" fmla="*/ 2 h 122"/>
                <a:gd name="T26" fmla="*/ 160 w 669"/>
                <a:gd name="T27" fmla="*/ 2 h 122"/>
                <a:gd name="T28" fmla="*/ 156 w 669"/>
                <a:gd name="T29" fmla="*/ 2 h 122"/>
                <a:gd name="T30" fmla="*/ 152 w 669"/>
                <a:gd name="T31" fmla="*/ 2 h 122"/>
                <a:gd name="T32" fmla="*/ 147 w 669"/>
                <a:gd name="T33" fmla="*/ 0 h 122"/>
                <a:gd name="T34" fmla="*/ 143 w 669"/>
                <a:gd name="T35" fmla="*/ 0 h 122"/>
                <a:gd name="T36" fmla="*/ 140 w 669"/>
                <a:gd name="T37" fmla="*/ 0 h 122"/>
                <a:gd name="T38" fmla="*/ 136 w 669"/>
                <a:gd name="T39" fmla="*/ 0 h 122"/>
                <a:gd name="T40" fmla="*/ 134 w 669"/>
                <a:gd name="T41" fmla="*/ 0 h 122"/>
                <a:gd name="T42" fmla="*/ 129 w 669"/>
                <a:gd name="T43" fmla="*/ 2 h 122"/>
                <a:gd name="T44" fmla="*/ 126 w 669"/>
                <a:gd name="T45" fmla="*/ 2 h 122"/>
                <a:gd name="T46" fmla="*/ 123 w 669"/>
                <a:gd name="T47" fmla="*/ 2 h 122"/>
                <a:gd name="T48" fmla="*/ 121 w 669"/>
                <a:gd name="T49" fmla="*/ 2 h 122"/>
                <a:gd name="T50" fmla="*/ 117 w 669"/>
                <a:gd name="T51" fmla="*/ 2 h 122"/>
                <a:gd name="T52" fmla="*/ 114 w 669"/>
                <a:gd name="T53" fmla="*/ 2 h 122"/>
                <a:gd name="T54" fmla="*/ 110 w 669"/>
                <a:gd name="T55" fmla="*/ 4 h 122"/>
                <a:gd name="T56" fmla="*/ 107 w 669"/>
                <a:gd name="T57" fmla="*/ 4 h 122"/>
                <a:gd name="T58" fmla="*/ 104 w 669"/>
                <a:gd name="T59" fmla="*/ 5 h 122"/>
                <a:gd name="T60" fmla="*/ 101 w 669"/>
                <a:gd name="T61" fmla="*/ 5 h 122"/>
                <a:gd name="T62" fmla="*/ 98 w 669"/>
                <a:gd name="T63" fmla="*/ 6 h 122"/>
                <a:gd name="T64" fmla="*/ 95 w 669"/>
                <a:gd name="T65" fmla="*/ 7 h 122"/>
                <a:gd name="T66" fmla="*/ 91 w 669"/>
                <a:gd name="T67" fmla="*/ 8 h 122"/>
                <a:gd name="T68" fmla="*/ 86 w 669"/>
                <a:gd name="T69" fmla="*/ 9 h 122"/>
                <a:gd name="T70" fmla="*/ 83 w 669"/>
                <a:gd name="T71" fmla="*/ 10 h 122"/>
                <a:gd name="T72" fmla="*/ 78 w 669"/>
                <a:gd name="T73" fmla="*/ 12 h 122"/>
                <a:gd name="T74" fmla="*/ 74 w 669"/>
                <a:gd name="T75" fmla="*/ 13 h 122"/>
                <a:gd name="T76" fmla="*/ 69 w 669"/>
                <a:gd name="T77" fmla="*/ 14 h 122"/>
                <a:gd name="T78" fmla="*/ 63 w 669"/>
                <a:gd name="T79" fmla="*/ 15 h 122"/>
                <a:gd name="T80" fmla="*/ 58 w 669"/>
                <a:gd name="T81" fmla="*/ 17 h 122"/>
                <a:gd name="T82" fmla="*/ 52 w 669"/>
                <a:gd name="T83" fmla="*/ 19 h 122"/>
                <a:gd name="T84" fmla="*/ 48 w 669"/>
                <a:gd name="T85" fmla="*/ 20 h 122"/>
                <a:gd name="T86" fmla="*/ 41 w 669"/>
                <a:gd name="T87" fmla="*/ 22 h 122"/>
                <a:gd name="T88" fmla="*/ 36 w 669"/>
                <a:gd name="T89" fmla="*/ 24 h 122"/>
                <a:gd name="T90" fmla="*/ 30 w 669"/>
                <a:gd name="T91" fmla="*/ 26 h 122"/>
                <a:gd name="T92" fmla="*/ 25 w 669"/>
                <a:gd name="T93" fmla="*/ 28 h 122"/>
                <a:gd name="T94" fmla="*/ 20 w 669"/>
                <a:gd name="T95" fmla="*/ 30 h 122"/>
                <a:gd name="T96" fmla="*/ 16 w 669"/>
                <a:gd name="T97" fmla="*/ 31 h 122"/>
                <a:gd name="T98" fmla="*/ 12 w 669"/>
                <a:gd name="T99" fmla="*/ 33 h 122"/>
                <a:gd name="T100" fmla="*/ 9 w 669"/>
                <a:gd name="T101" fmla="*/ 34 h 122"/>
                <a:gd name="T102" fmla="*/ 5 w 669"/>
                <a:gd name="T103" fmla="*/ 35 h 122"/>
                <a:gd name="T104" fmla="*/ 3 w 669"/>
                <a:gd name="T105" fmla="*/ 36 h 122"/>
                <a:gd name="T106" fmla="*/ 2 w 669"/>
                <a:gd name="T107" fmla="*/ 36 h 122"/>
                <a:gd name="T108" fmla="*/ 2 w 669"/>
                <a:gd name="T109" fmla="*/ 36 h 122"/>
                <a:gd name="T110" fmla="*/ 0 w 669"/>
                <a:gd name="T111" fmla="*/ 37 h 122"/>
                <a:gd name="T112" fmla="*/ 0 w 669"/>
                <a:gd name="T113" fmla="*/ 37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9"/>
                <a:gd name="T172" fmla="*/ 0 h 122"/>
                <a:gd name="T173" fmla="*/ 669 w 669"/>
                <a:gd name="T174" fmla="*/ 122 h 1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9" h="122">
                  <a:moveTo>
                    <a:pt x="669" y="17"/>
                  </a:moveTo>
                  <a:lnTo>
                    <a:pt x="668" y="17"/>
                  </a:lnTo>
                  <a:lnTo>
                    <a:pt x="666" y="15"/>
                  </a:lnTo>
                  <a:lnTo>
                    <a:pt x="662" y="15"/>
                  </a:lnTo>
                  <a:lnTo>
                    <a:pt x="657" y="15"/>
                  </a:lnTo>
                  <a:lnTo>
                    <a:pt x="650" y="14"/>
                  </a:lnTo>
                  <a:lnTo>
                    <a:pt x="639" y="12"/>
                  </a:lnTo>
                  <a:lnTo>
                    <a:pt x="629" y="11"/>
                  </a:lnTo>
                  <a:lnTo>
                    <a:pt x="615" y="9"/>
                  </a:lnTo>
                  <a:lnTo>
                    <a:pt x="602" y="8"/>
                  </a:lnTo>
                  <a:lnTo>
                    <a:pt x="587" y="6"/>
                  </a:lnTo>
                  <a:lnTo>
                    <a:pt x="572" y="5"/>
                  </a:lnTo>
                  <a:lnTo>
                    <a:pt x="557" y="3"/>
                  </a:lnTo>
                  <a:lnTo>
                    <a:pt x="543" y="3"/>
                  </a:lnTo>
                  <a:lnTo>
                    <a:pt x="528" y="2"/>
                  </a:lnTo>
                  <a:lnTo>
                    <a:pt x="515" y="2"/>
                  </a:lnTo>
                  <a:lnTo>
                    <a:pt x="501" y="0"/>
                  </a:lnTo>
                  <a:lnTo>
                    <a:pt x="488" y="0"/>
                  </a:lnTo>
                  <a:lnTo>
                    <a:pt x="476" y="0"/>
                  </a:lnTo>
                  <a:lnTo>
                    <a:pt x="464" y="0"/>
                  </a:lnTo>
                  <a:lnTo>
                    <a:pt x="453" y="0"/>
                  </a:lnTo>
                  <a:lnTo>
                    <a:pt x="441" y="2"/>
                  </a:lnTo>
                  <a:lnTo>
                    <a:pt x="429" y="2"/>
                  </a:lnTo>
                  <a:lnTo>
                    <a:pt x="419" y="3"/>
                  </a:lnTo>
                  <a:lnTo>
                    <a:pt x="407" y="5"/>
                  </a:lnTo>
                  <a:lnTo>
                    <a:pt x="395" y="6"/>
                  </a:lnTo>
                  <a:lnTo>
                    <a:pt x="386" y="8"/>
                  </a:lnTo>
                  <a:lnTo>
                    <a:pt x="375" y="11"/>
                  </a:lnTo>
                  <a:lnTo>
                    <a:pt x="365" y="12"/>
                  </a:lnTo>
                  <a:lnTo>
                    <a:pt x="354" y="14"/>
                  </a:lnTo>
                  <a:lnTo>
                    <a:pt x="344" y="17"/>
                  </a:lnTo>
                  <a:lnTo>
                    <a:pt x="333" y="20"/>
                  </a:lnTo>
                  <a:lnTo>
                    <a:pt x="321" y="23"/>
                  </a:lnTo>
                  <a:lnTo>
                    <a:pt x="308" y="26"/>
                  </a:lnTo>
                  <a:lnTo>
                    <a:pt x="294" y="29"/>
                  </a:lnTo>
                  <a:lnTo>
                    <a:pt x="281" y="33"/>
                  </a:lnTo>
                  <a:lnTo>
                    <a:pt x="266" y="38"/>
                  </a:lnTo>
                  <a:lnTo>
                    <a:pt x="251" y="42"/>
                  </a:lnTo>
                  <a:lnTo>
                    <a:pt x="234" y="47"/>
                  </a:lnTo>
                  <a:lnTo>
                    <a:pt x="216" y="51"/>
                  </a:lnTo>
                  <a:lnTo>
                    <a:pt x="198" y="57"/>
                  </a:lnTo>
                  <a:lnTo>
                    <a:pt x="180" y="63"/>
                  </a:lnTo>
                  <a:lnTo>
                    <a:pt x="161" y="69"/>
                  </a:lnTo>
                  <a:lnTo>
                    <a:pt x="141" y="75"/>
                  </a:lnTo>
                  <a:lnTo>
                    <a:pt x="123" y="81"/>
                  </a:lnTo>
                  <a:lnTo>
                    <a:pt x="104" y="87"/>
                  </a:lnTo>
                  <a:lnTo>
                    <a:pt x="86" y="93"/>
                  </a:lnTo>
                  <a:lnTo>
                    <a:pt x="69" y="99"/>
                  </a:lnTo>
                  <a:lnTo>
                    <a:pt x="53" y="104"/>
                  </a:lnTo>
                  <a:lnTo>
                    <a:pt x="39" y="108"/>
                  </a:lnTo>
                  <a:lnTo>
                    <a:pt x="29" y="113"/>
                  </a:lnTo>
                  <a:lnTo>
                    <a:pt x="18" y="116"/>
                  </a:lnTo>
                  <a:lnTo>
                    <a:pt x="11" y="119"/>
                  </a:lnTo>
                  <a:lnTo>
                    <a:pt x="6" y="120"/>
                  </a:lnTo>
                  <a:lnTo>
                    <a:pt x="3" y="120"/>
                  </a:lnTo>
                  <a:lnTo>
                    <a:pt x="0" y="122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2" name="Freeform 340"/>
            <p:cNvSpPr>
              <a:spLocks/>
            </p:cNvSpPr>
            <p:nvPr/>
          </p:nvSpPr>
          <p:spPr bwMode="auto">
            <a:xfrm>
              <a:off x="2928" y="2648"/>
              <a:ext cx="29" cy="255"/>
            </a:xfrm>
            <a:custGeom>
              <a:avLst/>
              <a:gdLst>
                <a:gd name="T0" fmla="*/ 0 w 38"/>
                <a:gd name="T1" fmla="*/ 0 h 325"/>
                <a:gd name="T2" fmla="*/ 0 w 38"/>
                <a:gd name="T3" fmla="*/ 1 h 325"/>
                <a:gd name="T4" fmla="*/ 2 w 38"/>
                <a:gd name="T5" fmla="*/ 2 h 325"/>
                <a:gd name="T6" fmla="*/ 2 w 38"/>
                <a:gd name="T7" fmla="*/ 2 h 325"/>
                <a:gd name="T8" fmla="*/ 2 w 38"/>
                <a:gd name="T9" fmla="*/ 4 h 325"/>
                <a:gd name="T10" fmla="*/ 2 w 38"/>
                <a:gd name="T11" fmla="*/ 6 h 325"/>
                <a:gd name="T12" fmla="*/ 3 w 38"/>
                <a:gd name="T13" fmla="*/ 9 h 325"/>
                <a:gd name="T14" fmla="*/ 4 w 38"/>
                <a:gd name="T15" fmla="*/ 12 h 325"/>
                <a:gd name="T16" fmla="*/ 5 w 38"/>
                <a:gd name="T17" fmla="*/ 15 h 325"/>
                <a:gd name="T18" fmla="*/ 5 w 38"/>
                <a:gd name="T19" fmla="*/ 19 h 325"/>
                <a:gd name="T20" fmla="*/ 6 w 38"/>
                <a:gd name="T21" fmla="*/ 21 h 325"/>
                <a:gd name="T22" fmla="*/ 6 w 38"/>
                <a:gd name="T23" fmla="*/ 24 h 325"/>
                <a:gd name="T24" fmla="*/ 7 w 38"/>
                <a:gd name="T25" fmla="*/ 27 h 325"/>
                <a:gd name="T26" fmla="*/ 8 w 38"/>
                <a:gd name="T27" fmla="*/ 30 h 325"/>
                <a:gd name="T28" fmla="*/ 8 w 38"/>
                <a:gd name="T29" fmla="*/ 33 h 325"/>
                <a:gd name="T30" fmla="*/ 8 w 38"/>
                <a:gd name="T31" fmla="*/ 35 h 325"/>
                <a:gd name="T32" fmla="*/ 9 w 38"/>
                <a:gd name="T33" fmla="*/ 37 h 325"/>
                <a:gd name="T34" fmla="*/ 9 w 38"/>
                <a:gd name="T35" fmla="*/ 39 h 325"/>
                <a:gd name="T36" fmla="*/ 9 w 38"/>
                <a:gd name="T37" fmla="*/ 42 h 325"/>
                <a:gd name="T38" fmla="*/ 9 w 38"/>
                <a:gd name="T39" fmla="*/ 44 h 325"/>
                <a:gd name="T40" fmla="*/ 9 w 38"/>
                <a:gd name="T41" fmla="*/ 46 h 325"/>
                <a:gd name="T42" fmla="*/ 10 w 38"/>
                <a:gd name="T43" fmla="*/ 48 h 325"/>
                <a:gd name="T44" fmla="*/ 10 w 38"/>
                <a:gd name="T45" fmla="*/ 50 h 325"/>
                <a:gd name="T46" fmla="*/ 9 w 38"/>
                <a:gd name="T47" fmla="*/ 52 h 325"/>
                <a:gd name="T48" fmla="*/ 9 w 38"/>
                <a:gd name="T49" fmla="*/ 55 h 325"/>
                <a:gd name="T50" fmla="*/ 9 w 38"/>
                <a:gd name="T51" fmla="*/ 57 h 325"/>
                <a:gd name="T52" fmla="*/ 9 w 38"/>
                <a:gd name="T53" fmla="*/ 60 h 325"/>
                <a:gd name="T54" fmla="*/ 9 w 38"/>
                <a:gd name="T55" fmla="*/ 63 h 325"/>
                <a:gd name="T56" fmla="*/ 8 w 38"/>
                <a:gd name="T57" fmla="*/ 66 h 325"/>
                <a:gd name="T58" fmla="*/ 8 w 38"/>
                <a:gd name="T59" fmla="*/ 70 h 325"/>
                <a:gd name="T60" fmla="*/ 8 w 38"/>
                <a:gd name="T61" fmla="*/ 73 h 325"/>
                <a:gd name="T62" fmla="*/ 8 w 38"/>
                <a:gd name="T63" fmla="*/ 76 h 325"/>
                <a:gd name="T64" fmla="*/ 8 w 38"/>
                <a:gd name="T65" fmla="*/ 80 h 325"/>
                <a:gd name="T66" fmla="*/ 7 w 38"/>
                <a:gd name="T67" fmla="*/ 84 h 325"/>
                <a:gd name="T68" fmla="*/ 6 w 38"/>
                <a:gd name="T69" fmla="*/ 87 h 325"/>
                <a:gd name="T70" fmla="*/ 6 w 38"/>
                <a:gd name="T71" fmla="*/ 91 h 325"/>
                <a:gd name="T72" fmla="*/ 6 w 38"/>
                <a:gd name="T73" fmla="*/ 93 h 325"/>
                <a:gd name="T74" fmla="*/ 6 w 38"/>
                <a:gd name="T75" fmla="*/ 95 h 325"/>
                <a:gd name="T76" fmla="*/ 5 w 38"/>
                <a:gd name="T77" fmla="*/ 96 h 325"/>
                <a:gd name="T78" fmla="*/ 5 w 38"/>
                <a:gd name="T79" fmla="*/ 97 h 325"/>
                <a:gd name="T80" fmla="*/ 5 w 38"/>
                <a:gd name="T81" fmla="*/ 97 h 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"/>
                <a:gd name="T124" fmla="*/ 0 h 325"/>
                <a:gd name="T125" fmla="*/ 38 w 38"/>
                <a:gd name="T126" fmla="*/ 325 h 3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" h="325"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3" y="7"/>
                  </a:lnTo>
                  <a:lnTo>
                    <a:pt x="5" y="13"/>
                  </a:lnTo>
                  <a:lnTo>
                    <a:pt x="8" y="21"/>
                  </a:lnTo>
                  <a:lnTo>
                    <a:pt x="11" y="30"/>
                  </a:lnTo>
                  <a:lnTo>
                    <a:pt x="14" y="40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72"/>
                  </a:lnTo>
                  <a:lnTo>
                    <a:pt x="26" y="82"/>
                  </a:lnTo>
                  <a:lnTo>
                    <a:pt x="27" y="91"/>
                  </a:lnTo>
                  <a:lnTo>
                    <a:pt x="30" y="100"/>
                  </a:lnTo>
                  <a:lnTo>
                    <a:pt x="32" y="109"/>
                  </a:lnTo>
                  <a:lnTo>
                    <a:pt x="33" y="117"/>
                  </a:lnTo>
                  <a:lnTo>
                    <a:pt x="35" y="124"/>
                  </a:lnTo>
                  <a:lnTo>
                    <a:pt x="35" y="132"/>
                  </a:lnTo>
                  <a:lnTo>
                    <a:pt x="36" y="139"/>
                  </a:lnTo>
                  <a:lnTo>
                    <a:pt x="36" y="147"/>
                  </a:lnTo>
                  <a:lnTo>
                    <a:pt x="36" y="153"/>
                  </a:lnTo>
                  <a:lnTo>
                    <a:pt x="38" y="160"/>
                  </a:lnTo>
                  <a:lnTo>
                    <a:pt x="38" y="168"/>
                  </a:lnTo>
                  <a:lnTo>
                    <a:pt x="36" y="175"/>
                  </a:lnTo>
                  <a:lnTo>
                    <a:pt x="36" y="183"/>
                  </a:lnTo>
                  <a:lnTo>
                    <a:pt x="36" y="192"/>
                  </a:lnTo>
                  <a:lnTo>
                    <a:pt x="35" y="201"/>
                  </a:lnTo>
                  <a:lnTo>
                    <a:pt x="35" y="211"/>
                  </a:lnTo>
                  <a:lnTo>
                    <a:pt x="33" y="222"/>
                  </a:lnTo>
                  <a:lnTo>
                    <a:pt x="33" y="234"/>
                  </a:lnTo>
                  <a:lnTo>
                    <a:pt x="32" y="246"/>
                  </a:lnTo>
                  <a:lnTo>
                    <a:pt x="30" y="258"/>
                  </a:lnTo>
                  <a:lnTo>
                    <a:pt x="29" y="270"/>
                  </a:lnTo>
                  <a:lnTo>
                    <a:pt x="27" y="283"/>
                  </a:lnTo>
                  <a:lnTo>
                    <a:pt x="26" y="294"/>
                  </a:lnTo>
                  <a:lnTo>
                    <a:pt x="24" y="304"/>
                  </a:lnTo>
                  <a:lnTo>
                    <a:pt x="23" y="312"/>
                  </a:lnTo>
                  <a:lnTo>
                    <a:pt x="23" y="318"/>
                  </a:lnTo>
                  <a:lnTo>
                    <a:pt x="21" y="322"/>
                  </a:lnTo>
                  <a:lnTo>
                    <a:pt x="21" y="32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3" name="Freeform 341"/>
            <p:cNvSpPr>
              <a:spLocks/>
            </p:cNvSpPr>
            <p:nvPr/>
          </p:nvSpPr>
          <p:spPr bwMode="auto">
            <a:xfrm>
              <a:off x="2928" y="2644"/>
              <a:ext cx="526" cy="58"/>
            </a:xfrm>
            <a:custGeom>
              <a:avLst/>
              <a:gdLst>
                <a:gd name="T0" fmla="*/ 0 w 672"/>
                <a:gd name="T1" fmla="*/ 2 h 75"/>
                <a:gd name="T2" fmla="*/ 2 w 672"/>
                <a:gd name="T3" fmla="*/ 2 h 75"/>
                <a:gd name="T4" fmla="*/ 2 w 672"/>
                <a:gd name="T5" fmla="*/ 2 h 75"/>
                <a:gd name="T6" fmla="*/ 2 w 672"/>
                <a:gd name="T7" fmla="*/ 2 h 75"/>
                <a:gd name="T8" fmla="*/ 3 w 672"/>
                <a:gd name="T9" fmla="*/ 2 h 75"/>
                <a:gd name="T10" fmla="*/ 5 w 672"/>
                <a:gd name="T11" fmla="*/ 2 h 75"/>
                <a:gd name="T12" fmla="*/ 8 w 672"/>
                <a:gd name="T13" fmla="*/ 2 h 75"/>
                <a:gd name="T14" fmla="*/ 12 w 672"/>
                <a:gd name="T15" fmla="*/ 2 h 75"/>
                <a:gd name="T16" fmla="*/ 15 w 672"/>
                <a:gd name="T17" fmla="*/ 2 h 75"/>
                <a:gd name="T18" fmla="*/ 20 w 672"/>
                <a:gd name="T19" fmla="*/ 2 h 75"/>
                <a:gd name="T20" fmla="*/ 24 w 672"/>
                <a:gd name="T21" fmla="*/ 2 h 75"/>
                <a:gd name="T22" fmla="*/ 29 w 672"/>
                <a:gd name="T23" fmla="*/ 2 h 75"/>
                <a:gd name="T24" fmla="*/ 35 w 672"/>
                <a:gd name="T25" fmla="*/ 1 h 75"/>
                <a:gd name="T26" fmla="*/ 41 w 672"/>
                <a:gd name="T27" fmla="*/ 1 h 75"/>
                <a:gd name="T28" fmla="*/ 45 w 672"/>
                <a:gd name="T29" fmla="*/ 1 h 75"/>
                <a:gd name="T30" fmla="*/ 51 w 672"/>
                <a:gd name="T31" fmla="*/ 1 h 75"/>
                <a:gd name="T32" fmla="*/ 56 w 672"/>
                <a:gd name="T33" fmla="*/ 0 h 75"/>
                <a:gd name="T34" fmla="*/ 61 w 672"/>
                <a:gd name="T35" fmla="*/ 0 h 75"/>
                <a:gd name="T36" fmla="*/ 67 w 672"/>
                <a:gd name="T37" fmla="*/ 0 h 75"/>
                <a:gd name="T38" fmla="*/ 70 w 672"/>
                <a:gd name="T39" fmla="*/ 0 h 75"/>
                <a:gd name="T40" fmla="*/ 75 w 672"/>
                <a:gd name="T41" fmla="*/ 0 h 75"/>
                <a:gd name="T42" fmla="*/ 79 w 672"/>
                <a:gd name="T43" fmla="*/ 0 h 75"/>
                <a:gd name="T44" fmla="*/ 83 w 672"/>
                <a:gd name="T45" fmla="*/ 0 h 75"/>
                <a:gd name="T46" fmla="*/ 87 w 672"/>
                <a:gd name="T47" fmla="*/ 0 h 75"/>
                <a:gd name="T48" fmla="*/ 91 w 672"/>
                <a:gd name="T49" fmla="*/ 0 h 75"/>
                <a:gd name="T50" fmla="*/ 94 w 672"/>
                <a:gd name="T51" fmla="*/ 1 h 75"/>
                <a:gd name="T52" fmla="*/ 98 w 672"/>
                <a:gd name="T53" fmla="*/ 1 h 75"/>
                <a:gd name="T54" fmla="*/ 100 w 672"/>
                <a:gd name="T55" fmla="*/ 1 h 75"/>
                <a:gd name="T56" fmla="*/ 103 w 672"/>
                <a:gd name="T57" fmla="*/ 2 h 75"/>
                <a:gd name="T58" fmla="*/ 106 w 672"/>
                <a:gd name="T59" fmla="*/ 2 h 75"/>
                <a:gd name="T60" fmla="*/ 110 w 672"/>
                <a:gd name="T61" fmla="*/ 2 h 75"/>
                <a:gd name="T62" fmla="*/ 113 w 672"/>
                <a:gd name="T63" fmla="*/ 2 h 75"/>
                <a:gd name="T64" fmla="*/ 116 w 672"/>
                <a:gd name="T65" fmla="*/ 2 h 75"/>
                <a:gd name="T66" fmla="*/ 119 w 672"/>
                <a:gd name="T67" fmla="*/ 2 h 75"/>
                <a:gd name="T68" fmla="*/ 123 w 672"/>
                <a:gd name="T69" fmla="*/ 2 h 75"/>
                <a:gd name="T70" fmla="*/ 125 w 672"/>
                <a:gd name="T71" fmla="*/ 3 h 75"/>
                <a:gd name="T72" fmla="*/ 128 w 672"/>
                <a:gd name="T73" fmla="*/ 3 h 75"/>
                <a:gd name="T74" fmla="*/ 132 w 672"/>
                <a:gd name="T75" fmla="*/ 4 h 75"/>
                <a:gd name="T76" fmla="*/ 135 w 672"/>
                <a:gd name="T77" fmla="*/ 4 h 75"/>
                <a:gd name="T78" fmla="*/ 139 w 672"/>
                <a:gd name="T79" fmla="*/ 5 h 75"/>
                <a:gd name="T80" fmla="*/ 142 w 672"/>
                <a:gd name="T81" fmla="*/ 6 h 75"/>
                <a:gd name="T82" fmla="*/ 146 w 672"/>
                <a:gd name="T83" fmla="*/ 7 h 75"/>
                <a:gd name="T84" fmla="*/ 150 w 672"/>
                <a:gd name="T85" fmla="*/ 8 h 75"/>
                <a:gd name="T86" fmla="*/ 153 w 672"/>
                <a:gd name="T87" fmla="*/ 9 h 75"/>
                <a:gd name="T88" fmla="*/ 158 w 672"/>
                <a:gd name="T89" fmla="*/ 10 h 75"/>
                <a:gd name="T90" fmla="*/ 162 w 672"/>
                <a:gd name="T91" fmla="*/ 12 h 75"/>
                <a:gd name="T92" fmla="*/ 167 w 672"/>
                <a:gd name="T93" fmla="*/ 12 h 75"/>
                <a:gd name="T94" fmla="*/ 171 w 672"/>
                <a:gd name="T95" fmla="*/ 13 h 75"/>
                <a:gd name="T96" fmla="*/ 175 w 672"/>
                <a:gd name="T97" fmla="*/ 15 h 75"/>
                <a:gd name="T98" fmla="*/ 179 w 672"/>
                <a:gd name="T99" fmla="*/ 15 h 75"/>
                <a:gd name="T100" fmla="*/ 183 w 672"/>
                <a:gd name="T101" fmla="*/ 17 h 75"/>
                <a:gd name="T102" fmla="*/ 187 w 672"/>
                <a:gd name="T103" fmla="*/ 17 h 75"/>
                <a:gd name="T104" fmla="*/ 190 w 672"/>
                <a:gd name="T105" fmla="*/ 19 h 75"/>
                <a:gd name="T106" fmla="*/ 193 w 672"/>
                <a:gd name="T107" fmla="*/ 19 h 75"/>
                <a:gd name="T108" fmla="*/ 194 w 672"/>
                <a:gd name="T109" fmla="*/ 20 h 75"/>
                <a:gd name="T110" fmla="*/ 196 w 672"/>
                <a:gd name="T111" fmla="*/ 20 h 75"/>
                <a:gd name="T112" fmla="*/ 197 w 672"/>
                <a:gd name="T113" fmla="*/ 21 h 75"/>
                <a:gd name="T114" fmla="*/ 197 w 672"/>
                <a:gd name="T115" fmla="*/ 21 h 75"/>
                <a:gd name="T116" fmla="*/ 197 w 672"/>
                <a:gd name="T117" fmla="*/ 21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2"/>
                <a:gd name="T178" fmla="*/ 0 h 75"/>
                <a:gd name="T179" fmla="*/ 672 w 672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2" h="75">
                  <a:moveTo>
                    <a:pt x="0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8" y="4"/>
                  </a:lnTo>
                  <a:lnTo>
                    <a:pt x="27" y="4"/>
                  </a:lnTo>
                  <a:lnTo>
                    <a:pt x="39" y="4"/>
                  </a:lnTo>
                  <a:lnTo>
                    <a:pt x="51" y="4"/>
                  </a:lnTo>
                  <a:lnTo>
                    <a:pt x="66" y="3"/>
                  </a:lnTo>
                  <a:lnTo>
                    <a:pt x="83" y="3"/>
                  </a:lnTo>
                  <a:lnTo>
                    <a:pt x="99" y="3"/>
                  </a:lnTo>
                  <a:lnTo>
                    <a:pt x="119" y="1"/>
                  </a:lnTo>
                  <a:lnTo>
                    <a:pt x="137" y="1"/>
                  </a:lnTo>
                  <a:lnTo>
                    <a:pt x="155" y="1"/>
                  </a:lnTo>
                  <a:lnTo>
                    <a:pt x="173" y="1"/>
                  </a:lnTo>
                  <a:lnTo>
                    <a:pt x="191" y="0"/>
                  </a:lnTo>
                  <a:lnTo>
                    <a:pt x="209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7" y="0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97" y="0"/>
                  </a:lnTo>
                  <a:lnTo>
                    <a:pt x="309" y="0"/>
                  </a:lnTo>
                  <a:lnTo>
                    <a:pt x="321" y="1"/>
                  </a:lnTo>
                  <a:lnTo>
                    <a:pt x="332" y="1"/>
                  </a:lnTo>
                  <a:lnTo>
                    <a:pt x="342" y="1"/>
                  </a:lnTo>
                  <a:lnTo>
                    <a:pt x="353" y="3"/>
                  </a:lnTo>
                  <a:lnTo>
                    <a:pt x="363" y="3"/>
                  </a:lnTo>
                  <a:lnTo>
                    <a:pt x="374" y="4"/>
                  </a:lnTo>
                  <a:lnTo>
                    <a:pt x="383" y="4"/>
                  </a:lnTo>
                  <a:lnTo>
                    <a:pt x="393" y="6"/>
                  </a:lnTo>
                  <a:lnTo>
                    <a:pt x="405" y="7"/>
                  </a:lnTo>
                  <a:lnTo>
                    <a:pt x="416" y="9"/>
                  </a:lnTo>
                  <a:lnTo>
                    <a:pt x="426" y="10"/>
                  </a:lnTo>
                  <a:lnTo>
                    <a:pt x="437" y="12"/>
                  </a:lnTo>
                  <a:lnTo>
                    <a:pt x="449" y="15"/>
                  </a:lnTo>
                  <a:lnTo>
                    <a:pt x="459" y="16"/>
                  </a:lnTo>
                  <a:lnTo>
                    <a:pt x="471" y="19"/>
                  </a:lnTo>
                  <a:lnTo>
                    <a:pt x="483" y="22"/>
                  </a:lnTo>
                  <a:lnTo>
                    <a:pt x="497" y="25"/>
                  </a:lnTo>
                  <a:lnTo>
                    <a:pt x="510" y="28"/>
                  </a:lnTo>
                  <a:lnTo>
                    <a:pt x="524" y="31"/>
                  </a:lnTo>
                  <a:lnTo>
                    <a:pt x="537" y="36"/>
                  </a:lnTo>
                  <a:lnTo>
                    <a:pt x="552" y="40"/>
                  </a:lnTo>
                  <a:lnTo>
                    <a:pt x="567" y="45"/>
                  </a:lnTo>
                  <a:lnTo>
                    <a:pt x="582" y="48"/>
                  </a:lnTo>
                  <a:lnTo>
                    <a:pt x="597" y="52"/>
                  </a:lnTo>
                  <a:lnTo>
                    <a:pt x="611" y="57"/>
                  </a:lnTo>
                  <a:lnTo>
                    <a:pt x="624" y="60"/>
                  </a:lnTo>
                  <a:lnTo>
                    <a:pt x="636" y="64"/>
                  </a:lnTo>
                  <a:lnTo>
                    <a:pt x="647" y="67"/>
                  </a:lnTo>
                  <a:lnTo>
                    <a:pt x="656" y="70"/>
                  </a:lnTo>
                  <a:lnTo>
                    <a:pt x="662" y="72"/>
                  </a:lnTo>
                  <a:lnTo>
                    <a:pt x="666" y="73"/>
                  </a:lnTo>
                  <a:lnTo>
                    <a:pt x="671" y="75"/>
                  </a:lnTo>
                  <a:lnTo>
                    <a:pt x="672" y="7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4" name="Freeform 342"/>
            <p:cNvSpPr>
              <a:spLocks/>
            </p:cNvSpPr>
            <p:nvPr/>
          </p:nvSpPr>
          <p:spPr bwMode="auto">
            <a:xfrm>
              <a:off x="1374" y="3173"/>
              <a:ext cx="159" cy="124"/>
            </a:xfrm>
            <a:custGeom>
              <a:avLst/>
              <a:gdLst>
                <a:gd name="T0" fmla="*/ 52 w 203"/>
                <a:gd name="T1" fmla="*/ 26 h 158"/>
                <a:gd name="T2" fmla="*/ 60 w 203"/>
                <a:gd name="T3" fmla="*/ 0 h 158"/>
                <a:gd name="T4" fmla="*/ 0 w 203"/>
                <a:gd name="T5" fmla="*/ 47 h 158"/>
                <a:gd name="T6" fmla="*/ 0 60000 65536"/>
                <a:gd name="T7" fmla="*/ 0 60000 65536"/>
                <a:gd name="T8" fmla="*/ 0 60000 65536"/>
                <a:gd name="T9" fmla="*/ 0 w 203"/>
                <a:gd name="T10" fmla="*/ 0 h 158"/>
                <a:gd name="T11" fmla="*/ 203 w 203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" h="158">
                  <a:moveTo>
                    <a:pt x="179" y="87"/>
                  </a:moveTo>
                  <a:lnTo>
                    <a:pt x="203" y="0"/>
                  </a:lnTo>
                  <a:lnTo>
                    <a:pt x="0" y="15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5" name="Freeform 343"/>
            <p:cNvSpPr>
              <a:spLocks/>
            </p:cNvSpPr>
            <p:nvPr/>
          </p:nvSpPr>
          <p:spPr bwMode="auto">
            <a:xfrm>
              <a:off x="1501" y="3351"/>
              <a:ext cx="523" cy="95"/>
            </a:xfrm>
            <a:custGeom>
              <a:avLst/>
              <a:gdLst>
                <a:gd name="T0" fmla="*/ 0 w 668"/>
                <a:gd name="T1" fmla="*/ 5 h 121"/>
                <a:gd name="T2" fmla="*/ 0 w 668"/>
                <a:gd name="T3" fmla="*/ 5 h 121"/>
                <a:gd name="T4" fmla="*/ 2 w 668"/>
                <a:gd name="T5" fmla="*/ 5 h 121"/>
                <a:gd name="T6" fmla="*/ 2 w 668"/>
                <a:gd name="T7" fmla="*/ 4 h 121"/>
                <a:gd name="T8" fmla="*/ 3 w 668"/>
                <a:gd name="T9" fmla="*/ 4 h 121"/>
                <a:gd name="T10" fmla="*/ 6 w 668"/>
                <a:gd name="T11" fmla="*/ 4 h 121"/>
                <a:gd name="T12" fmla="*/ 9 w 668"/>
                <a:gd name="T13" fmla="*/ 3 h 121"/>
                <a:gd name="T14" fmla="*/ 13 w 668"/>
                <a:gd name="T15" fmla="*/ 3 h 121"/>
                <a:gd name="T16" fmla="*/ 16 w 668"/>
                <a:gd name="T17" fmla="*/ 2 h 121"/>
                <a:gd name="T18" fmla="*/ 20 w 668"/>
                <a:gd name="T19" fmla="*/ 2 h 121"/>
                <a:gd name="T20" fmla="*/ 23 w 668"/>
                <a:gd name="T21" fmla="*/ 2 h 121"/>
                <a:gd name="T22" fmla="*/ 28 w 668"/>
                <a:gd name="T23" fmla="*/ 2 h 121"/>
                <a:gd name="T24" fmla="*/ 32 w 668"/>
                <a:gd name="T25" fmla="*/ 2 h 121"/>
                <a:gd name="T26" fmla="*/ 38 w 668"/>
                <a:gd name="T27" fmla="*/ 2 h 121"/>
                <a:gd name="T28" fmla="*/ 41 w 668"/>
                <a:gd name="T29" fmla="*/ 1 h 121"/>
                <a:gd name="T30" fmla="*/ 45 w 668"/>
                <a:gd name="T31" fmla="*/ 1 h 121"/>
                <a:gd name="T32" fmla="*/ 49 w 668"/>
                <a:gd name="T33" fmla="*/ 0 h 121"/>
                <a:gd name="T34" fmla="*/ 52 w 668"/>
                <a:gd name="T35" fmla="*/ 0 h 121"/>
                <a:gd name="T36" fmla="*/ 56 w 668"/>
                <a:gd name="T37" fmla="*/ 0 h 121"/>
                <a:gd name="T38" fmla="*/ 60 w 668"/>
                <a:gd name="T39" fmla="*/ 0 h 121"/>
                <a:gd name="T40" fmla="*/ 63 w 668"/>
                <a:gd name="T41" fmla="*/ 0 h 121"/>
                <a:gd name="T42" fmla="*/ 67 w 668"/>
                <a:gd name="T43" fmla="*/ 1 h 121"/>
                <a:gd name="T44" fmla="*/ 70 w 668"/>
                <a:gd name="T45" fmla="*/ 1 h 121"/>
                <a:gd name="T46" fmla="*/ 74 w 668"/>
                <a:gd name="T47" fmla="*/ 2 h 121"/>
                <a:gd name="T48" fmla="*/ 77 w 668"/>
                <a:gd name="T49" fmla="*/ 2 h 121"/>
                <a:gd name="T50" fmla="*/ 81 w 668"/>
                <a:gd name="T51" fmla="*/ 2 h 121"/>
                <a:gd name="T52" fmla="*/ 83 w 668"/>
                <a:gd name="T53" fmla="*/ 2 h 121"/>
                <a:gd name="T54" fmla="*/ 86 w 668"/>
                <a:gd name="T55" fmla="*/ 3 h 121"/>
                <a:gd name="T56" fmla="*/ 89 w 668"/>
                <a:gd name="T57" fmla="*/ 3 h 121"/>
                <a:gd name="T58" fmla="*/ 92 w 668"/>
                <a:gd name="T59" fmla="*/ 4 h 121"/>
                <a:gd name="T60" fmla="*/ 96 w 668"/>
                <a:gd name="T61" fmla="*/ 5 h 121"/>
                <a:gd name="T62" fmla="*/ 99 w 668"/>
                <a:gd name="T63" fmla="*/ 5 h 121"/>
                <a:gd name="T64" fmla="*/ 103 w 668"/>
                <a:gd name="T65" fmla="*/ 6 h 121"/>
                <a:gd name="T66" fmla="*/ 106 w 668"/>
                <a:gd name="T67" fmla="*/ 8 h 121"/>
                <a:gd name="T68" fmla="*/ 110 w 668"/>
                <a:gd name="T69" fmla="*/ 8 h 121"/>
                <a:gd name="T70" fmla="*/ 114 w 668"/>
                <a:gd name="T71" fmla="*/ 10 h 121"/>
                <a:gd name="T72" fmla="*/ 118 w 668"/>
                <a:gd name="T73" fmla="*/ 11 h 121"/>
                <a:gd name="T74" fmla="*/ 123 w 668"/>
                <a:gd name="T75" fmla="*/ 13 h 121"/>
                <a:gd name="T76" fmla="*/ 128 w 668"/>
                <a:gd name="T77" fmla="*/ 13 h 121"/>
                <a:gd name="T78" fmla="*/ 133 w 668"/>
                <a:gd name="T79" fmla="*/ 16 h 121"/>
                <a:gd name="T80" fmla="*/ 138 w 668"/>
                <a:gd name="T81" fmla="*/ 16 h 121"/>
                <a:gd name="T82" fmla="*/ 143 w 668"/>
                <a:gd name="T83" fmla="*/ 19 h 121"/>
                <a:gd name="T84" fmla="*/ 149 w 668"/>
                <a:gd name="T85" fmla="*/ 20 h 121"/>
                <a:gd name="T86" fmla="*/ 155 w 668"/>
                <a:gd name="T87" fmla="*/ 22 h 121"/>
                <a:gd name="T88" fmla="*/ 161 w 668"/>
                <a:gd name="T89" fmla="*/ 24 h 121"/>
                <a:gd name="T90" fmla="*/ 166 w 668"/>
                <a:gd name="T91" fmla="*/ 26 h 121"/>
                <a:gd name="T92" fmla="*/ 171 w 668"/>
                <a:gd name="T93" fmla="*/ 27 h 121"/>
                <a:gd name="T94" fmla="*/ 176 w 668"/>
                <a:gd name="T95" fmla="*/ 30 h 121"/>
                <a:gd name="T96" fmla="*/ 181 w 668"/>
                <a:gd name="T97" fmla="*/ 31 h 121"/>
                <a:gd name="T98" fmla="*/ 185 w 668"/>
                <a:gd name="T99" fmla="*/ 33 h 121"/>
                <a:gd name="T100" fmla="*/ 189 w 668"/>
                <a:gd name="T101" fmla="*/ 33 h 121"/>
                <a:gd name="T102" fmla="*/ 191 w 668"/>
                <a:gd name="T103" fmla="*/ 35 h 121"/>
                <a:gd name="T104" fmla="*/ 193 w 668"/>
                <a:gd name="T105" fmla="*/ 35 h 121"/>
                <a:gd name="T106" fmla="*/ 195 w 668"/>
                <a:gd name="T107" fmla="*/ 36 h 121"/>
                <a:gd name="T108" fmla="*/ 196 w 668"/>
                <a:gd name="T109" fmla="*/ 36 h 121"/>
                <a:gd name="T110" fmla="*/ 197 w 668"/>
                <a:gd name="T111" fmla="*/ 36 h 121"/>
                <a:gd name="T112" fmla="*/ 197 w 668"/>
                <a:gd name="T113" fmla="*/ 36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8"/>
                <a:gd name="T172" fmla="*/ 0 h 121"/>
                <a:gd name="T173" fmla="*/ 668 w 668"/>
                <a:gd name="T174" fmla="*/ 121 h 1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8" h="121">
                  <a:moveTo>
                    <a:pt x="0" y="16"/>
                  </a:moveTo>
                  <a:lnTo>
                    <a:pt x="0" y="16"/>
                  </a:lnTo>
                  <a:lnTo>
                    <a:pt x="3" y="16"/>
                  </a:lnTo>
                  <a:lnTo>
                    <a:pt x="6" y="15"/>
                  </a:lnTo>
                  <a:lnTo>
                    <a:pt x="12" y="15"/>
                  </a:lnTo>
                  <a:lnTo>
                    <a:pt x="20" y="13"/>
                  </a:lnTo>
                  <a:lnTo>
                    <a:pt x="29" y="12"/>
                  </a:lnTo>
                  <a:lnTo>
                    <a:pt x="41" y="10"/>
                  </a:lnTo>
                  <a:lnTo>
                    <a:pt x="53" y="9"/>
                  </a:lnTo>
                  <a:lnTo>
                    <a:pt x="66" y="7"/>
                  </a:lnTo>
                  <a:lnTo>
                    <a:pt x="81" y="6"/>
                  </a:lnTo>
                  <a:lnTo>
                    <a:pt x="96" y="4"/>
                  </a:lnTo>
                  <a:lnTo>
                    <a:pt x="111" y="4"/>
                  </a:lnTo>
                  <a:lnTo>
                    <a:pt x="126" y="3"/>
                  </a:lnTo>
                  <a:lnTo>
                    <a:pt x="140" y="1"/>
                  </a:lnTo>
                  <a:lnTo>
                    <a:pt x="155" y="1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2" y="0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8" y="1"/>
                  </a:lnTo>
                  <a:lnTo>
                    <a:pt x="239" y="1"/>
                  </a:lnTo>
                  <a:lnTo>
                    <a:pt x="251" y="3"/>
                  </a:lnTo>
                  <a:lnTo>
                    <a:pt x="261" y="4"/>
                  </a:lnTo>
                  <a:lnTo>
                    <a:pt x="273" y="7"/>
                  </a:lnTo>
                  <a:lnTo>
                    <a:pt x="284" y="7"/>
                  </a:lnTo>
                  <a:lnTo>
                    <a:pt x="293" y="10"/>
                  </a:lnTo>
                  <a:lnTo>
                    <a:pt x="303" y="12"/>
                  </a:lnTo>
                  <a:lnTo>
                    <a:pt x="314" y="13"/>
                  </a:lnTo>
                  <a:lnTo>
                    <a:pt x="324" y="16"/>
                  </a:lnTo>
                  <a:lnTo>
                    <a:pt x="336" y="19"/>
                  </a:lnTo>
                  <a:lnTo>
                    <a:pt x="348" y="22"/>
                  </a:lnTo>
                  <a:lnTo>
                    <a:pt x="360" y="25"/>
                  </a:lnTo>
                  <a:lnTo>
                    <a:pt x="374" y="28"/>
                  </a:lnTo>
                  <a:lnTo>
                    <a:pt x="387" y="33"/>
                  </a:lnTo>
                  <a:lnTo>
                    <a:pt x="402" y="37"/>
                  </a:lnTo>
                  <a:lnTo>
                    <a:pt x="419" y="42"/>
                  </a:lnTo>
                  <a:lnTo>
                    <a:pt x="434" y="46"/>
                  </a:lnTo>
                  <a:lnTo>
                    <a:pt x="452" y="52"/>
                  </a:lnTo>
                  <a:lnTo>
                    <a:pt x="470" y="57"/>
                  </a:lnTo>
                  <a:lnTo>
                    <a:pt x="488" y="63"/>
                  </a:lnTo>
                  <a:lnTo>
                    <a:pt x="507" y="69"/>
                  </a:lnTo>
                  <a:lnTo>
                    <a:pt x="527" y="75"/>
                  </a:lnTo>
                  <a:lnTo>
                    <a:pt x="546" y="81"/>
                  </a:lnTo>
                  <a:lnTo>
                    <a:pt x="564" y="87"/>
                  </a:lnTo>
                  <a:lnTo>
                    <a:pt x="582" y="93"/>
                  </a:lnTo>
                  <a:lnTo>
                    <a:pt x="600" y="99"/>
                  </a:lnTo>
                  <a:lnTo>
                    <a:pt x="615" y="103"/>
                  </a:lnTo>
                  <a:lnTo>
                    <a:pt x="629" y="108"/>
                  </a:lnTo>
                  <a:lnTo>
                    <a:pt x="641" y="112"/>
                  </a:lnTo>
                  <a:lnTo>
                    <a:pt x="650" y="115"/>
                  </a:lnTo>
                  <a:lnTo>
                    <a:pt x="657" y="118"/>
                  </a:lnTo>
                  <a:lnTo>
                    <a:pt x="662" y="120"/>
                  </a:lnTo>
                  <a:lnTo>
                    <a:pt x="666" y="121"/>
                  </a:lnTo>
                  <a:lnTo>
                    <a:pt x="668" y="12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6" name="Freeform 344"/>
            <p:cNvSpPr>
              <a:spLocks/>
            </p:cNvSpPr>
            <p:nvPr/>
          </p:nvSpPr>
          <p:spPr bwMode="auto">
            <a:xfrm>
              <a:off x="2012" y="3187"/>
              <a:ext cx="29" cy="256"/>
            </a:xfrm>
            <a:custGeom>
              <a:avLst/>
              <a:gdLst>
                <a:gd name="T0" fmla="*/ 12 w 36"/>
                <a:gd name="T1" fmla="*/ 0 h 326"/>
                <a:gd name="T2" fmla="*/ 12 w 36"/>
                <a:gd name="T3" fmla="*/ 2 h 326"/>
                <a:gd name="T4" fmla="*/ 12 w 36"/>
                <a:gd name="T5" fmla="*/ 2 h 326"/>
                <a:gd name="T6" fmla="*/ 12 w 36"/>
                <a:gd name="T7" fmla="*/ 2 h 326"/>
                <a:gd name="T8" fmla="*/ 10 w 36"/>
                <a:gd name="T9" fmla="*/ 4 h 326"/>
                <a:gd name="T10" fmla="*/ 10 w 36"/>
                <a:gd name="T11" fmla="*/ 6 h 326"/>
                <a:gd name="T12" fmla="*/ 10 w 36"/>
                <a:gd name="T13" fmla="*/ 9 h 326"/>
                <a:gd name="T14" fmla="*/ 8 w 36"/>
                <a:gd name="T15" fmla="*/ 13 h 326"/>
                <a:gd name="T16" fmla="*/ 7 w 36"/>
                <a:gd name="T17" fmla="*/ 15 h 326"/>
                <a:gd name="T18" fmla="*/ 5 w 36"/>
                <a:gd name="T19" fmla="*/ 19 h 326"/>
                <a:gd name="T20" fmla="*/ 4 w 36"/>
                <a:gd name="T21" fmla="*/ 21 h 326"/>
                <a:gd name="T22" fmla="*/ 4 w 36"/>
                <a:gd name="T23" fmla="*/ 24 h 326"/>
                <a:gd name="T24" fmla="*/ 3 w 36"/>
                <a:gd name="T25" fmla="*/ 27 h 326"/>
                <a:gd name="T26" fmla="*/ 2 w 36"/>
                <a:gd name="T27" fmla="*/ 30 h 326"/>
                <a:gd name="T28" fmla="*/ 2 w 36"/>
                <a:gd name="T29" fmla="*/ 33 h 326"/>
                <a:gd name="T30" fmla="*/ 2 w 36"/>
                <a:gd name="T31" fmla="*/ 35 h 326"/>
                <a:gd name="T32" fmla="*/ 2 w 36"/>
                <a:gd name="T33" fmla="*/ 37 h 326"/>
                <a:gd name="T34" fmla="*/ 1 w 36"/>
                <a:gd name="T35" fmla="*/ 39 h 326"/>
                <a:gd name="T36" fmla="*/ 0 w 36"/>
                <a:gd name="T37" fmla="*/ 42 h 326"/>
                <a:gd name="T38" fmla="*/ 0 w 36"/>
                <a:gd name="T39" fmla="*/ 44 h 326"/>
                <a:gd name="T40" fmla="*/ 0 w 36"/>
                <a:gd name="T41" fmla="*/ 46 h 326"/>
                <a:gd name="T42" fmla="*/ 0 w 36"/>
                <a:gd name="T43" fmla="*/ 48 h 326"/>
                <a:gd name="T44" fmla="*/ 0 w 36"/>
                <a:gd name="T45" fmla="*/ 50 h 326"/>
                <a:gd name="T46" fmla="*/ 0 w 36"/>
                <a:gd name="T47" fmla="*/ 53 h 326"/>
                <a:gd name="T48" fmla="*/ 0 w 36"/>
                <a:gd name="T49" fmla="*/ 55 h 326"/>
                <a:gd name="T50" fmla="*/ 0 w 36"/>
                <a:gd name="T51" fmla="*/ 57 h 326"/>
                <a:gd name="T52" fmla="*/ 1 w 36"/>
                <a:gd name="T53" fmla="*/ 60 h 326"/>
                <a:gd name="T54" fmla="*/ 1 w 36"/>
                <a:gd name="T55" fmla="*/ 63 h 326"/>
                <a:gd name="T56" fmla="*/ 2 w 36"/>
                <a:gd name="T57" fmla="*/ 67 h 326"/>
                <a:gd name="T58" fmla="*/ 2 w 36"/>
                <a:gd name="T59" fmla="*/ 70 h 326"/>
                <a:gd name="T60" fmla="*/ 2 w 36"/>
                <a:gd name="T61" fmla="*/ 73 h 326"/>
                <a:gd name="T62" fmla="*/ 2 w 36"/>
                <a:gd name="T63" fmla="*/ 77 h 326"/>
                <a:gd name="T64" fmla="*/ 3 w 36"/>
                <a:gd name="T65" fmla="*/ 80 h 326"/>
                <a:gd name="T66" fmla="*/ 3 w 36"/>
                <a:gd name="T67" fmla="*/ 85 h 326"/>
                <a:gd name="T68" fmla="*/ 4 w 36"/>
                <a:gd name="T69" fmla="*/ 88 h 326"/>
                <a:gd name="T70" fmla="*/ 4 w 36"/>
                <a:gd name="T71" fmla="*/ 91 h 326"/>
                <a:gd name="T72" fmla="*/ 4 w 36"/>
                <a:gd name="T73" fmla="*/ 93 h 326"/>
                <a:gd name="T74" fmla="*/ 5 w 36"/>
                <a:gd name="T75" fmla="*/ 95 h 326"/>
                <a:gd name="T76" fmla="*/ 5 w 36"/>
                <a:gd name="T77" fmla="*/ 97 h 326"/>
                <a:gd name="T78" fmla="*/ 5 w 36"/>
                <a:gd name="T79" fmla="*/ 97 h 326"/>
                <a:gd name="T80" fmla="*/ 5 w 36"/>
                <a:gd name="T81" fmla="*/ 97 h 3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326"/>
                <a:gd name="T125" fmla="*/ 36 w 36"/>
                <a:gd name="T126" fmla="*/ 326 h 3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326">
                  <a:moveTo>
                    <a:pt x="36" y="0"/>
                  </a:moveTo>
                  <a:lnTo>
                    <a:pt x="36" y="2"/>
                  </a:lnTo>
                  <a:lnTo>
                    <a:pt x="34" y="3"/>
                  </a:lnTo>
                  <a:lnTo>
                    <a:pt x="33" y="8"/>
                  </a:lnTo>
                  <a:lnTo>
                    <a:pt x="31" y="14"/>
                  </a:lnTo>
                  <a:lnTo>
                    <a:pt x="30" y="21"/>
                  </a:lnTo>
                  <a:lnTo>
                    <a:pt x="27" y="30"/>
                  </a:lnTo>
                  <a:lnTo>
                    <a:pt x="22" y="41"/>
                  </a:lnTo>
                  <a:lnTo>
                    <a:pt x="21" y="51"/>
                  </a:lnTo>
                  <a:lnTo>
                    <a:pt x="16" y="62"/>
                  </a:lnTo>
                  <a:lnTo>
                    <a:pt x="13" y="72"/>
                  </a:lnTo>
                  <a:lnTo>
                    <a:pt x="12" y="83"/>
                  </a:lnTo>
                  <a:lnTo>
                    <a:pt x="9" y="92"/>
                  </a:lnTo>
                  <a:lnTo>
                    <a:pt x="7" y="101"/>
                  </a:lnTo>
                  <a:lnTo>
                    <a:pt x="4" y="110"/>
                  </a:lnTo>
                  <a:lnTo>
                    <a:pt x="4" y="117"/>
                  </a:lnTo>
                  <a:lnTo>
                    <a:pt x="3" y="125"/>
                  </a:lnTo>
                  <a:lnTo>
                    <a:pt x="1" y="132"/>
                  </a:lnTo>
                  <a:lnTo>
                    <a:pt x="0" y="140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1" y="212"/>
                  </a:lnTo>
                  <a:lnTo>
                    <a:pt x="3" y="222"/>
                  </a:lnTo>
                  <a:lnTo>
                    <a:pt x="4" y="234"/>
                  </a:lnTo>
                  <a:lnTo>
                    <a:pt x="6" y="246"/>
                  </a:lnTo>
                  <a:lnTo>
                    <a:pt x="7" y="258"/>
                  </a:lnTo>
                  <a:lnTo>
                    <a:pt x="9" y="270"/>
                  </a:lnTo>
                  <a:lnTo>
                    <a:pt x="10" y="284"/>
                  </a:lnTo>
                  <a:lnTo>
                    <a:pt x="12" y="294"/>
                  </a:lnTo>
                  <a:lnTo>
                    <a:pt x="13" y="305"/>
                  </a:lnTo>
                  <a:lnTo>
                    <a:pt x="13" y="312"/>
                  </a:lnTo>
                  <a:lnTo>
                    <a:pt x="15" y="318"/>
                  </a:lnTo>
                  <a:lnTo>
                    <a:pt x="15" y="323"/>
                  </a:lnTo>
                  <a:lnTo>
                    <a:pt x="15" y="32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7" name="Freeform 345"/>
            <p:cNvSpPr>
              <a:spLocks/>
            </p:cNvSpPr>
            <p:nvPr/>
          </p:nvSpPr>
          <p:spPr bwMode="auto">
            <a:xfrm>
              <a:off x="1514" y="3183"/>
              <a:ext cx="527" cy="58"/>
            </a:xfrm>
            <a:custGeom>
              <a:avLst/>
              <a:gdLst>
                <a:gd name="T0" fmla="*/ 199 w 672"/>
                <a:gd name="T1" fmla="*/ 2 h 75"/>
                <a:gd name="T2" fmla="*/ 199 w 672"/>
                <a:gd name="T3" fmla="*/ 2 h 75"/>
                <a:gd name="T4" fmla="*/ 198 w 672"/>
                <a:gd name="T5" fmla="*/ 2 h 75"/>
                <a:gd name="T6" fmla="*/ 198 w 672"/>
                <a:gd name="T7" fmla="*/ 2 h 75"/>
                <a:gd name="T8" fmla="*/ 195 w 672"/>
                <a:gd name="T9" fmla="*/ 2 h 75"/>
                <a:gd name="T10" fmla="*/ 194 w 672"/>
                <a:gd name="T11" fmla="*/ 2 h 75"/>
                <a:gd name="T12" fmla="*/ 191 w 672"/>
                <a:gd name="T13" fmla="*/ 2 h 75"/>
                <a:gd name="T14" fmla="*/ 188 w 672"/>
                <a:gd name="T15" fmla="*/ 2 h 75"/>
                <a:gd name="T16" fmla="*/ 184 w 672"/>
                <a:gd name="T17" fmla="*/ 2 h 75"/>
                <a:gd name="T18" fmla="*/ 180 w 672"/>
                <a:gd name="T19" fmla="*/ 2 h 75"/>
                <a:gd name="T20" fmla="*/ 175 w 672"/>
                <a:gd name="T21" fmla="*/ 2 h 75"/>
                <a:gd name="T22" fmla="*/ 169 w 672"/>
                <a:gd name="T23" fmla="*/ 2 h 75"/>
                <a:gd name="T24" fmla="*/ 164 w 672"/>
                <a:gd name="T25" fmla="*/ 2 h 75"/>
                <a:gd name="T26" fmla="*/ 159 w 672"/>
                <a:gd name="T27" fmla="*/ 2 h 75"/>
                <a:gd name="T28" fmla="*/ 153 w 672"/>
                <a:gd name="T29" fmla="*/ 2 h 75"/>
                <a:gd name="T30" fmla="*/ 148 w 672"/>
                <a:gd name="T31" fmla="*/ 2 h 75"/>
                <a:gd name="T32" fmla="*/ 143 w 672"/>
                <a:gd name="T33" fmla="*/ 0 h 75"/>
                <a:gd name="T34" fmla="*/ 138 w 672"/>
                <a:gd name="T35" fmla="*/ 0 h 75"/>
                <a:gd name="T36" fmla="*/ 133 w 672"/>
                <a:gd name="T37" fmla="*/ 0 h 75"/>
                <a:gd name="T38" fmla="*/ 129 w 672"/>
                <a:gd name="T39" fmla="*/ 0 h 75"/>
                <a:gd name="T40" fmla="*/ 124 w 672"/>
                <a:gd name="T41" fmla="*/ 0 h 75"/>
                <a:gd name="T42" fmla="*/ 119 w 672"/>
                <a:gd name="T43" fmla="*/ 0 h 75"/>
                <a:gd name="T44" fmla="*/ 115 w 672"/>
                <a:gd name="T45" fmla="*/ 0 h 75"/>
                <a:gd name="T46" fmla="*/ 111 w 672"/>
                <a:gd name="T47" fmla="*/ 0 h 75"/>
                <a:gd name="T48" fmla="*/ 108 w 672"/>
                <a:gd name="T49" fmla="*/ 0 h 75"/>
                <a:gd name="T50" fmla="*/ 104 w 672"/>
                <a:gd name="T51" fmla="*/ 2 h 75"/>
                <a:gd name="T52" fmla="*/ 101 w 672"/>
                <a:gd name="T53" fmla="*/ 2 h 75"/>
                <a:gd name="T54" fmla="*/ 98 w 672"/>
                <a:gd name="T55" fmla="*/ 2 h 75"/>
                <a:gd name="T56" fmla="*/ 95 w 672"/>
                <a:gd name="T57" fmla="*/ 2 h 75"/>
                <a:gd name="T58" fmla="*/ 92 w 672"/>
                <a:gd name="T59" fmla="*/ 2 h 75"/>
                <a:gd name="T60" fmla="*/ 89 w 672"/>
                <a:gd name="T61" fmla="*/ 2 h 75"/>
                <a:gd name="T62" fmla="*/ 86 w 672"/>
                <a:gd name="T63" fmla="*/ 2 h 75"/>
                <a:gd name="T64" fmla="*/ 83 w 672"/>
                <a:gd name="T65" fmla="*/ 2 h 75"/>
                <a:gd name="T66" fmla="*/ 79 w 672"/>
                <a:gd name="T67" fmla="*/ 2 h 75"/>
                <a:gd name="T68" fmla="*/ 76 w 672"/>
                <a:gd name="T69" fmla="*/ 2 h 75"/>
                <a:gd name="T70" fmla="*/ 73 w 672"/>
                <a:gd name="T71" fmla="*/ 3 h 75"/>
                <a:gd name="T72" fmla="*/ 70 w 672"/>
                <a:gd name="T73" fmla="*/ 4 h 75"/>
                <a:gd name="T74" fmla="*/ 67 w 672"/>
                <a:gd name="T75" fmla="*/ 4 h 75"/>
                <a:gd name="T76" fmla="*/ 64 w 672"/>
                <a:gd name="T77" fmla="*/ 5 h 75"/>
                <a:gd name="T78" fmla="*/ 60 w 672"/>
                <a:gd name="T79" fmla="*/ 5 h 75"/>
                <a:gd name="T80" fmla="*/ 56 w 672"/>
                <a:gd name="T81" fmla="*/ 7 h 75"/>
                <a:gd name="T82" fmla="*/ 53 w 672"/>
                <a:gd name="T83" fmla="*/ 7 h 75"/>
                <a:gd name="T84" fmla="*/ 48 w 672"/>
                <a:gd name="T85" fmla="*/ 8 h 75"/>
                <a:gd name="T86" fmla="*/ 45 w 672"/>
                <a:gd name="T87" fmla="*/ 9 h 75"/>
                <a:gd name="T88" fmla="*/ 40 w 672"/>
                <a:gd name="T89" fmla="*/ 10 h 75"/>
                <a:gd name="T90" fmla="*/ 35 w 672"/>
                <a:gd name="T91" fmla="*/ 12 h 75"/>
                <a:gd name="T92" fmla="*/ 31 w 672"/>
                <a:gd name="T93" fmla="*/ 12 h 75"/>
                <a:gd name="T94" fmla="*/ 27 w 672"/>
                <a:gd name="T95" fmla="*/ 13 h 75"/>
                <a:gd name="T96" fmla="*/ 23 w 672"/>
                <a:gd name="T97" fmla="*/ 15 h 75"/>
                <a:gd name="T98" fmla="*/ 19 w 672"/>
                <a:gd name="T99" fmla="*/ 15 h 75"/>
                <a:gd name="T100" fmla="*/ 15 w 672"/>
                <a:gd name="T101" fmla="*/ 17 h 75"/>
                <a:gd name="T102" fmla="*/ 11 w 672"/>
                <a:gd name="T103" fmla="*/ 18 h 75"/>
                <a:gd name="T104" fmla="*/ 8 w 672"/>
                <a:gd name="T105" fmla="*/ 19 h 75"/>
                <a:gd name="T106" fmla="*/ 5 w 672"/>
                <a:gd name="T107" fmla="*/ 20 h 75"/>
                <a:gd name="T108" fmla="*/ 3 w 672"/>
                <a:gd name="T109" fmla="*/ 20 h 75"/>
                <a:gd name="T110" fmla="*/ 2 w 672"/>
                <a:gd name="T111" fmla="*/ 20 h 75"/>
                <a:gd name="T112" fmla="*/ 2 w 672"/>
                <a:gd name="T113" fmla="*/ 21 h 75"/>
                <a:gd name="T114" fmla="*/ 1 w 672"/>
                <a:gd name="T115" fmla="*/ 21 h 75"/>
                <a:gd name="T116" fmla="*/ 0 w 672"/>
                <a:gd name="T117" fmla="*/ 21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2"/>
                <a:gd name="T178" fmla="*/ 0 h 75"/>
                <a:gd name="T179" fmla="*/ 672 w 672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2" h="75">
                  <a:moveTo>
                    <a:pt x="672" y="6"/>
                  </a:moveTo>
                  <a:lnTo>
                    <a:pt x="672" y="6"/>
                  </a:lnTo>
                  <a:lnTo>
                    <a:pt x="669" y="6"/>
                  </a:lnTo>
                  <a:lnTo>
                    <a:pt x="666" y="6"/>
                  </a:lnTo>
                  <a:lnTo>
                    <a:pt x="661" y="6"/>
                  </a:lnTo>
                  <a:lnTo>
                    <a:pt x="654" y="6"/>
                  </a:lnTo>
                  <a:lnTo>
                    <a:pt x="645" y="5"/>
                  </a:lnTo>
                  <a:lnTo>
                    <a:pt x="634" y="5"/>
                  </a:lnTo>
                  <a:lnTo>
                    <a:pt x="621" y="5"/>
                  </a:lnTo>
                  <a:lnTo>
                    <a:pt x="606" y="5"/>
                  </a:lnTo>
                  <a:lnTo>
                    <a:pt x="589" y="3"/>
                  </a:lnTo>
                  <a:lnTo>
                    <a:pt x="573" y="3"/>
                  </a:lnTo>
                  <a:lnTo>
                    <a:pt x="555" y="3"/>
                  </a:lnTo>
                  <a:lnTo>
                    <a:pt x="537" y="2"/>
                  </a:lnTo>
                  <a:lnTo>
                    <a:pt x="517" y="2"/>
                  </a:lnTo>
                  <a:lnTo>
                    <a:pt x="499" y="2"/>
                  </a:lnTo>
                  <a:lnTo>
                    <a:pt x="481" y="0"/>
                  </a:lnTo>
                  <a:lnTo>
                    <a:pt x="465" y="0"/>
                  </a:lnTo>
                  <a:lnTo>
                    <a:pt x="447" y="0"/>
                  </a:lnTo>
                  <a:lnTo>
                    <a:pt x="432" y="0"/>
                  </a:lnTo>
                  <a:lnTo>
                    <a:pt x="417" y="0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76" y="0"/>
                  </a:lnTo>
                  <a:lnTo>
                    <a:pt x="363" y="0"/>
                  </a:lnTo>
                  <a:lnTo>
                    <a:pt x="352" y="2"/>
                  </a:lnTo>
                  <a:lnTo>
                    <a:pt x="340" y="2"/>
                  </a:lnTo>
                  <a:lnTo>
                    <a:pt x="330" y="2"/>
                  </a:lnTo>
                  <a:lnTo>
                    <a:pt x="319" y="3"/>
                  </a:lnTo>
                  <a:lnTo>
                    <a:pt x="309" y="3"/>
                  </a:lnTo>
                  <a:lnTo>
                    <a:pt x="300" y="5"/>
                  </a:lnTo>
                  <a:lnTo>
                    <a:pt x="289" y="6"/>
                  </a:lnTo>
                  <a:lnTo>
                    <a:pt x="279" y="6"/>
                  </a:lnTo>
                  <a:lnTo>
                    <a:pt x="268" y="8"/>
                  </a:lnTo>
                  <a:lnTo>
                    <a:pt x="258" y="9"/>
                  </a:lnTo>
                  <a:lnTo>
                    <a:pt x="246" y="11"/>
                  </a:lnTo>
                  <a:lnTo>
                    <a:pt x="235" y="14"/>
                  </a:lnTo>
                  <a:lnTo>
                    <a:pt x="225" y="15"/>
                  </a:lnTo>
                  <a:lnTo>
                    <a:pt x="213" y="17"/>
                  </a:lnTo>
                  <a:lnTo>
                    <a:pt x="201" y="20"/>
                  </a:lnTo>
                  <a:lnTo>
                    <a:pt x="189" y="23"/>
                  </a:lnTo>
                  <a:lnTo>
                    <a:pt x="177" y="26"/>
                  </a:lnTo>
                  <a:lnTo>
                    <a:pt x="163" y="29"/>
                  </a:lnTo>
                  <a:lnTo>
                    <a:pt x="150" y="33"/>
                  </a:lnTo>
                  <a:lnTo>
                    <a:pt x="135" y="36"/>
                  </a:lnTo>
                  <a:lnTo>
                    <a:pt x="120" y="41"/>
                  </a:lnTo>
                  <a:lnTo>
                    <a:pt x="105" y="45"/>
                  </a:lnTo>
                  <a:lnTo>
                    <a:pt x="91" y="48"/>
                  </a:lnTo>
                  <a:lnTo>
                    <a:pt x="76" y="53"/>
                  </a:lnTo>
                  <a:lnTo>
                    <a:pt x="61" y="57"/>
                  </a:lnTo>
                  <a:lnTo>
                    <a:pt x="48" y="60"/>
                  </a:lnTo>
                  <a:lnTo>
                    <a:pt x="37" y="65"/>
                  </a:lnTo>
                  <a:lnTo>
                    <a:pt x="27" y="68"/>
                  </a:lnTo>
                  <a:lnTo>
                    <a:pt x="18" y="71"/>
                  </a:lnTo>
                  <a:lnTo>
                    <a:pt x="10" y="72"/>
                  </a:lnTo>
                  <a:lnTo>
                    <a:pt x="6" y="74"/>
                  </a:lnTo>
                  <a:lnTo>
                    <a:pt x="3" y="75"/>
                  </a:lnTo>
                  <a:lnTo>
                    <a:pt x="1" y="75"/>
                  </a:lnTo>
                  <a:lnTo>
                    <a:pt x="0" y="7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8" name="Freeform 346"/>
            <p:cNvSpPr>
              <a:spLocks/>
            </p:cNvSpPr>
            <p:nvPr/>
          </p:nvSpPr>
          <p:spPr bwMode="auto">
            <a:xfrm>
              <a:off x="5237" y="3553"/>
              <a:ext cx="57" cy="57"/>
            </a:xfrm>
            <a:custGeom>
              <a:avLst/>
              <a:gdLst>
                <a:gd name="T0" fmla="*/ 23 w 72"/>
                <a:gd name="T1" fmla="*/ 11 h 72"/>
                <a:gd name="T2" fmla="*/ 22 w 72"/>
                <a:gd name="T3" fmla="*/ 16 h 72"/>
                <a:gd name="T4" fmla="*/ 19 w 72"/>
                <a:gd name="T5" fmla="*/ 19 h 72"/>
                <a:gd name="T6" fmla="*/ 16 w 72"/>
                <a:gd name="T7" fmla="*/ 22 h 72"/>
                <a:gd name="T8" fmla="*/ 11 w 72"/>
                <a:gd name="T9" fmla="*/ 23 h 72"/>
                <a:gd name="T10" fmla="*/ 6 w 72"/>
                <a:gd name="T11" fmla="*/ 22 h 72"/>
                <a:gd name="T12" fmla="*/ 3 w 72"/>
                <a:gd name="T13" fmla="*/ 19 h 72"/>
                <a:gd name="T14" fmla="*/ 2 w 72"/>
                <a:gd name="T15" fmla="*/ 16 h 72"/>
                <a:gd name="T16" fmla="*/ 0 w 72"/>
                <a:gd name="T17" fmla="*/ 11 h 72"/>
                <a:gd name="T18" fmla="*/ 2 w 72"/>
                <a:gd name="T19" fmla="*/ 6 h 72"/>
                <a:gd name="T20" fmla="*/ 3 w 72"/>
                <a:gd name="T21" fmla="*/ 3 h 72"/>
                <a:gd name="T22" fmla="*/ 6 w 72"/>
                <a:gd name="T23" fmla="*/ 2 h 72"/>
                <a:gd name="T24" fmla="*/ 11 w 72"/>
                <a:gd name="T25" fmla="*/ 0 h 72"/>
                <a:gd name="T26" fmla="*/ 16 w 72"/>
                <a:gd name="T27" fmla="*/ 2 h 72"/>
                <a:gd name="T28" fmla="*/ 19 w 72"/>
                <a:gd name="T29" fmla="*/ 3 h 72"/>
                <a:gd name="T30" fmla="*/ 22 w 72"/>
                <a:gd name="T31" fmla="*/ 6 h 72"/>
                <a:gd name="T32" fmla="*/ 23 w 72"/>
                <a:gd name="T33" fmla="*/ 1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6" y="72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1" y="3"/>
                  </a:lnTo>
                  <a:lnTo>
                    <a:pt x="36" y="0"/>
                  </a:lnTo>
                  <a:lnTo>
                    <a:pt x="49" y="3"/>
                  </a:lnTo>
                  <a:lnTo>
                    <a:pt x="61" y="10"/>
                  </a:lnTo>
                  <a:lnTo>
                    <a:pt x="69" y="2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69" name="Freeform 347"/>
            <p:cNvSpPr>
              <a:spLocks/>
            </p:cNvSpPr>
            <p:nvPr/>
          </p:nvSpPr>
          <p:spPr bwMode="auto">
            <a:xfrm>
              <a:off x="5237" y="3553"/>
              <a:ext cx="57" cy="57"/>
            </a:xfrm>
            <a:custGeom>
              <a:avLst/>
              <a:gdLst>
                <a:gd name="T0" fmla="*/ 23 w 72"/>
                <a:gd name="T1" fmla="*/ 11 h 72"/>
                <a:gd name="T2" fmla="*/ 22 w 72"/>
                <a:gd name="T3" fmla="*/ 16 h 72"/>
                <a:gd name="T4" fmla="*/ 19 w 72"/>
                <a:gd name="T5" fmla="*/ 19 h 72"/>
                <a:gd name="T6" fmla="*/ 16 w 72"/>
                <a:gd name="T7" fmla="*/ 22 h 72"/>
                <a:gd name="T8" fmla="*/ 11 w 72"/>
                <a:gd name="T9" fmla="*/ 23 h 72"/>
                <a:gd name="T10" fmla="*/ 6 w 72"/>
                <a:gd name="T11" fmla="*/ 22 h 72"/>
                <a:gd name="T12" fmla="*/ 3 w 72"/>
                <a:gd name="T13" fmla="*/ 19 h 72"/>
                <a:gd name="T14" fmla="*/ 2 w 72"/>
                <a:gd name="T15" fmla="*/ 16 h 72"/>
                <a:gd name="T16" fmla="*/ 0 w 72"/>
                <a:gd name="T17" fmla="*/ 11 h 72"/>
                <a:gd name="T18" fmla="*/ 2 w 72"/>
                <a:gd name="T19" fmla="*/ 6 h 72"/>
                <a:gd name="T20" fmla="*/ 3 w 72"/>
                <a:gd name="T21" fmla="*/ 3 h 72"/>
                <a:gd name="T22" fmla="*/ 6 w 72"/>
                <a:gd name="T23" fmla="*/ 2 h 72"/>
                <a:gd name="T24" fmla="*/ 11 w 72"/>
                <a:gd name="T25" fmla="*/ 0 h 72"/>
                <a:gd name="T26" fmla="*/ 16 w 72"/>
                <a:gd name="T27" fmla="*/ 2 h 72"/>
                <a:gd name="T28" fmla="*/ 19 w 72"/>
                <a:gd name="T29" fmla="*/ 3 h 72"/>
                <a:gd name="T30" fmla="*/ 22 w 72"/>
                <a:gd name="T31" fmla="*/ 6 h 72"/>
                <a:gd name="T32" fmla="*/ 23 w 72"/>
                <a:gd name="T33" fmla="*/ 1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6" y="72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1" y="3"/>
                  </a:lnTo>
                  <a:lnTo>
                    <a:pt x="36" y="0"/>
                  </a:lnTo>
                  <a:lnTo>
                    <a:pt x="49" y="3"/>
                  </a:lnTo>
                  <a:lnTo>
                    <a:pt x="61" y="10"/>
                  </a:lnTo>
                  <a:lnTo>
                    <a:pt x="69" y="22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0" name="Freeform 348"/>
            <p:cNvSpPr>
              <a:spLocks/>
            </p:cNvSpPr>
            <p:nvPr/>
          </p:nvSpPr>
          <p:spPr bwMode="auto">
            <a:xfrm>
              <a:off x="2548" y="4157"/>
              <a:ext cx="64" cy="64"/>
            </a:xfrm>
            <a:custGeom>
              <a:avLst/>
              <a:gdLst>
                <a:gd name="T0" fmla="*/ 25 w 81"/>
                <a:gd name="T1" fmla="*/ 13 h 81"/>
                <a:gd name="T2" fmla="*/ 24 w 81"/>
                <a:gd name="T3" fmla="*/ 17 h 81"/>
                <a:gd name="T4" fmla="*/ 21 w 81"/>
                <a:gd name="T5" fmla="*/ 21 h 81"/>
                <a:gd name="T6" fmla="*/ 17 w 81"/>
                <a:gd name="T7" fmla="*/ 24 h 81"/>
                <a:gd name="T8" fmla="*/ 13 w 81"/>
                <a:gd name="T9" fmla="*/ 25 h 81"/>
                <a:gd name="T10" fmla="*/ 7 w 81"/>
                <a:gd name="T11" fmla="*/ 24 h 81"/>
                <a:gd name="T12" fmla="*/ 4 w 81"/>
                <a:gd name="T13" fmla="*/ 21 h 81"/>
                <a:gd name="T14" fmla="*/ 2 w 81"/>
                <a:gd name="T15" fmla="*/ 17 h 81"/>
                <a:gd name="T16" fmla="*/ 0 w 81"/>
                <a:gd name="T17" fmla="*/ 13 h 81"/>
                <a:gd name="T18" fmla="*/ 2 w 81"/>
                <a:gd name="T19" fmla="*/ 7 h 81"/>
                <a:gd name="T20" fmla="*/ 4 w 81"/>
                <a:gd name="T21" fmla="*/ 4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4 h 81"/>
                <a:gd name="T30" fmla="*/ 24 w 81"/>
                <a:gd name="T31" fmla="*/ 7 h 81"/>
                <a:gd name="T32" fmla="*/ 25 w 81"/>
                <a:gd name="T33" fmla="*/ 13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B000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1" name="Freeform 349"/>
            <p:cNvSpPr>
              <a:spLocks/>
            </p:cNvSpPr>
            <p:nvPr/>
          </p:nvSpPr>
          <p:spPr bwMode="auto">
            <a:xfrm>
              <a:off x="2548" y="4157"/>
              <a:ext cx="64" cy="64"/>
            </a:xfrm>
            <a:custGeom>
              <a:avLst/>
              <a:gdLst>
                <a:gd name="T0" fmla="*/ 25 w 81"/>
                <a:gd name="T1" fmla="*/ 13 h 81"/>
                <a:gd name="T2" fmla="*/ 24 w 81"/>
                <a:gd name="T3" fmla="*/ 17 h 81"/>
                <a:gd name="T4" fmla="*/ 21 w 81"/>
                <a:gd name="T5" fmla="*/ 21 h 81"/>
                <a:gd name="T6" fmla="*/ 17 w 81"/>
                <a:gd name="T7" fmla="*/ 24 h 81"/>
                <a:gd name="T8" fmla="*/ 13 w 81"/>
                <a:gd name="T9" fmla="*/ 25 h 81"/>
                <a:gd name="T10" fmla="*/ 7 w 81"/>
                <a:gd name="T11" fmla="*/ 24 h 81"/>
                <a:gd name="T12" fmla="*/ 4 w 81"/>
                <a:gd name="T13" fmla="*/ 21 h 81"/>
                <a:gd name="T14" fmla="*/ 2 w 81"/>
                <a:gd name="T15" fmla="*/ 17 h 81"/>
                <a:gd name="T16" fmla="*/ 0 w 81"/>
                <a:gd name="T17" fmla="*/ 13 h 81"/>
                <a:gd name="T18" fmla="*/ 2 w 81"/>
                <a:gd name="T19" fmla="*/ 7 h 81"/>
                <a:gd name="T20" fmla="*/ 4 w 81"/>
                <a:gd name="T21" fmla="*/ 4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4 h 81"/>
                <a:gd name="T30" fmla="*/ 24 w 81"/>
                <a:gd name="T31" fmla="*/ 7 h 81"/>
                <a:gd name="T32" fmla="*/ 25 w 81"/>
                <a:gd name="T33" fmla="*/ 13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2" name="Freeform 350"/>
            <p:cNvSpPr>
              <a:spLocks/>
            </p:cNvSpPr>
            <p:nvPr/>
          </p:nvSpPr>
          <p:spPr bwMode="auto">
            <a:xfrm>
              <a:off x="2548" y="2507"/>
              <a:ext cx="64" cy="64"/>
            </a:xfrm>
            <a:custGeom>
              <a:avLst/>
              <a:gdLst>
                <a:gd name="T0" fmla="*/ 25 w 81"/>
                <a:gd name="T1" fmla="*/ 13 h 81"/>
                <a:gd name="T2" fmla="*/ 24 w 81"/>
                <a:gd name="T3" fmla="*/ 17 h 81"/>
                <a:gd name="T4" fmla="*/ 21 w 81"/>
                <a:gd name="T5" fmla="*/ 21 h 81"/>
                <a:gd name="T6" fmla="*/ 17 w 81"/>
                <a:gd name="T7" fmla="*/ 24 h 81"/>
                <a:gd name="T8" fmla="*/ 13 w 81"/>
                <a:gd name="T9" fmla="*/ 25 h 81"/>
                <a:gd name="T10" fmla="*/ 7 w 81"/>
                <a:gd name="T11" fmla="*/ 24 h 81"/>
                <a:gd name="T12" fmla="*/ 4 w 81"/>
                <a:gd name="T13" fmla="*/ 21 h 81"/>
                <a:gd name="T14" fmla="*/ 2 w 81"/>
                <a:gd name="T15" fmla="*/ 17 h 81"/>
                <a:gd name="T16" fmla="*/ 0 w 81"/>
                <a:gd name="T17" fmla="*/ 13 h 81"/>
                <a:gd name="T18" fmla="*/ 2 w 81"/>
                <a:gd name="T19" fmla="*/ 7 h 81"/>
                <a:gd name="T20" fmla="*/ 4 w 81"/>
                <a:gd name="T21" fmla="*/ 4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4 h 81"/>
                <a:gd name="T30" fmla="*/ 24 w 81"/>
                <a:gd name="T31" fmla="*/ 7 h 81"/>
                <a:gd name="T32" fmla="*/ 25 w 81"/>
                <a:gd name="T33" fmla="*/ 13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B000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3" name="Freeform 351"/>
            <p:cNvSpPr>
              <a:spLocks/>
            </p:cNvSpPr>
            <p:nvPr/>
          </p:nvSpPr>
          <p:spPr bwMode="auto">
            <a:xfrm>
              <a:off x="2548" y="2507"/>
              <a:ext cx="64" cy="64"/>
            </a:xfrm>
            <a:custGeom>
              <a:avLst/>
              <a:gdLst>
                <a:gd name="T0" fmla="*/ 25 w 81"/>
                <a:gd name="T1" fmla="*/ 13 h 81"/>
                <a:gd name="T2" fmla="*/ 24 w 81"/>
                <a:gd name="T3" fmla="*/ 17 h 81"/>
                <a:gd name="T4" fmla="*/ 21 w 81"/>
                <a:gd name="T5" fmla="*/ 21 h 81"/>
                <a:gd name="T6" fmla="*/ 17 w 81"/>
                <a:gd name="T7" fmla="*/ 24 h 81"/>
                <a:gd name="T8" fmla="*/ 13 w 81"/>
                <a:gd name="T9" fmla="*/ 25 h 81"/>
                <a:gd name="T10" fmla="*/ 7 w 81"/>
                <a:gd name="T11" fmla="*/ 24 h 81"/>
                <a:gd name="T12" fmla="*/ 4 w 81"/>
                <a:gd name="T13" fmla="*/ 21 h 81"/>
                <a:gd name="T14" fmla="*/ 2 w 81"/>
                <a:gd name="T15" fmla="*/ 17 h 81"/>
                <a:gd name="T16" fmla="*/ 0 w 81"/>
                <a:gd name="T17" fmla="*/ 13 h 81"/>
                <a:gd name="T18" fmla="*/ 2 w 81"/>
                <a:gd name="T19" fmla="*/ 7 h 81"/>
                <a:gd name="T20" fmla="*/ 4 w 81"/>
                <a:gd name="T21" fmla="*/ 4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4 h 81"/>
                <a:gd name="T30" fmla="*/ 24 w 81"/>
                <a:gd name="T31" fmla="*/ 7 h 81"/>
                <a:gd name="T32" fmla="*/ 25 w 81"/>
                <a:gd name="T33" fmla="*/ 13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4" name="Freeform 352"/>
            <p:cNvSpPr>
              <a:spLocks/>
            </p:cNvSpPr>
            <p:nvPr/>
          </p:nvSpPr>
          <p:spPr bwMode="auto">
            <a:xfrm>
              <a:off x="2802" y="3650"/>
              <a:ext cx="64" cy="63"/>
            </a:xfrm>
            <a:custGeom>
              <a:avLst/>
              <a:gdLst>
                <a:gd name="T0" fmla="*/ 25 w 81"/>
                <a:gd name="T1" fmla="*/ 12 h 81"/>
                <a:gd name="T2" fmla="*/ 24 w 81"/>
                <a:gd name="T3" fmla="*/ 16 h 81"/>
                <a:gd name="T4" fmla="*/ 21 w 81"/>
                <a:gd name="T5" fmla="*/ 20 h 81"/>
                <a:gd name="T6" fmla="*/ 17 w 81"/>
                <a:gd name="T7" fmla="*/ 23 h 81"/>
                <a:gd name="T8" fmla="*/ 13 w 81"/>
                <a:gd name="T9" fmla="*/ 23 h 81"/>
                <a:gd name="T10" fmla="*/ 7 w 81"/>
                <a:gd name="T11" fmla="*/ 23 h 81"/>
                <a:gd name="T12" fmla="*/ 4 w 81"/>
                <a:gd name="T13" fmla="*/ 20 h 81"/>
                <a:gd name="T14" fmla="*/ 2 w 81"/>
                <a:gd name="T15" fmla="*/ 16 h 81"/>
                <a:gd name="T16" fmla="*/ 0 w 81"/>
                <a:gd name="T17" fmla="*/ 12 h 81"/>
                <a:gd name="T18" fmla="*/ 2 w 81"/>
                <a:gd name="T19" fmla="*/ 7 h 81"/>
                <a:gd name="T20" fmla="*/ 4 w 81"/>
                <a:gd name="T21" fmla="*/ 3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3 h 81"/>
                <a:gd name="T30" fmla="*/ 24 w 81"/>
                <a:gd name="T31" fmla="*/ 7 h 81"/>
                <a:gd name="T32" fmla="*/ 25 w 81"/>
                <a:gd name="T33" fmla="*/ 12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8F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5" name="Freeform 353"/>
            <p:cNvSpPr>
              <a:spLocks/>
            </p:cNvSpPr>
            <p:nvPr/>
          </p:nvSpPr>
          <p:spPr bwMode="auto">
            <a:xfrm>
              <a:off x="2802" y="3650"/>
              <a:ext cx="64" cy="63"/>
            </a:xfrm>
            <a:custGeom>
              <a:avLst/>
              <a:gdLst>
                <a:gd name="T0" fmla="*/ 25 w 81"/>
                <a:gd name="T1" fmla="*/ 12 h 81"/>
                <a:gd name="T2" fmla="*/ 24 w 81"/>
                <a:gd name="T3" fmla="*/ 16 h 81"/>
                <a:gd name="T4" fmla="*/ 21 w 81"/>
                <a:gd name="T5" fmla="*/ 20 h 81"/>
                <a:gd name="T6" fmla="*/ 17 w 81"/>
                <a:gd name="T7" fmla="*/ 23 h 81"/>
                <a:gd name="T8" fmla="*/ 13 w 81"/>
                <a:gd name="T9" fmla="*/ 23 h 81"/>
                <a:gd name="T10" fmla="*/ 7 w 81"/>
                <a:gd name="T11" fmla="*/ 23 h 81"/>
                <a:gd name="T12" fmla="*/ 4 w 81"/>
                <a:gd name="T13" fmla="*/ 20 h 81"/>
                <a:gd name="T14" fmla="*/ 2 w 81"/>
                <a:gd name="T15" fmla="*/ 16 h 81"/>
                <a:gd name="T16" fmla="*/ 0 w 81"/>
                <a:gd name="T17" fmla="*/ 12 h 81"/>
                <a:gd name="T18" fmla="*/ 2 w 81"/>
                <a:gd name="T19" fmla="*/ 7 h 81"/>
                <a:gd name="T20" fmla="*/ 4 w 81"/>
                <a:gd name="T21" fmla="*/ 3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3 h 81"/>
                <a:gd name="T30" fmla="*/ 24 w 81"/>
                <a:gd name="T31" fmla="*/ 7 h 81"/>
                <a:gd name="T32" fmla="*/ 25 w 81"/>
                <a:gd name="T33" fmla="*/ 12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6" name="Freeform 354"/>
            <p:cNvSpPr>
              <a:spLocks/>
            </p:cNvSpPr>
            <p:nvPr/>
          </p:nvSpPr>
          <p:spPr bwMode="auto">
            <a:xfrm>
              <a:off x="2294" y="2951"/>
              <a:ext cx="64" cy="64"/>
            </a:xfrm>
            <a:custGeom>
              <a:avLst/>
              <a:gdLst>
                <a:gd name="T0" fmla="*/ 25 w 81"/>
                <a:gd name="T1" fmla="*/ 13 h 81"/>
                <a:gd name="T2" fmla="*/ 24 w 81"/>
                <a:gd name="T3" fmla="*/ 17 h 81"/>
                <a:gd name="T4" fmla="*/ 21 w 81"/>
                <a:gd name="T5" fmla="*/ 21 h 81"/>
                <a:gd name="T6" fmla="*/ 17 w 81"/>
                <a:gd name="T7" fmla="*/ 24 h 81"/>
                <a:gd name="T8" fmla="*/ 13 w 81"/>
                <a:gd name="T9" fmla="*/ 25 h 81"/>
                <a:gd name="T10" fmla="*/ 7 w 81"/>
                <a:gd name="T11" fmla="*/ 24 h 81"/>
                <a:gd name="T12" fmla="*/ 4 w 81"/>
                <a:gd name="T13" fmla="*/ 21 h 81"/>
                <a:gd name="T14" fmla="*/ 2 w 81"/>
                <a:gd name="T15" fmla="*/ 17 h 81"/>
                <a:gd name="T16" fmla="*/ 0 w 81"/>
                <a:gd name="T17" fmla="*/ 13 h 81"/>
                <a:gd name="T18" fmla="*/ 2 w 81"/>
                <a:gd name="T19" fmla="*/ 7 h 81"/>
                <a:gd name="T20" fmla="*/ 4 w 81"/>
                <a:gd name="T21" fmla="*/ 4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4 h 81"/>
                <a:gd name="T30" fmla="*/ 24 w 81"/>
                <a:gd name="T31" fmla="*/ 7 h 81"/>
                <a:gd name="T32" fmla="*/ 25 w 81"/>
                <a:gd name="T33" fmla="*/ 13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8F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7" name="Freeform 355"/>
            <p:cNvSpPr>
              <a:spLocks/>
            </p:cNvSpPr>
            <p:nvPr/>
          </p:nvSpPr>
          <p:spPr bwMode="auto">
            <a:xfrm>
              <a:off x="2294" y="2951"/>
              <a:ext cx="64" cy="64"/>
            </a:xfrm>
            <a:custGeom>
              <a:avLst/>
              <a:gdLst>
                <a:gd name="T0" fmla="*/ 25 w 81"/>
                <a:gd name="T1" fmla="*/ 13 h 81"/>
                <a:gd name="T2" fmla="*/ 24 w 81"/>
                <a:gd name="T3" fmla="*/ 17 h 81"/>
                <a:gd name="T4" fmla="*/ 21 w 81"/>
                <a:gd name="T5" fmla="*/ 21 h 81"/>
                <a:gd name="T6" fmla="*/ 17 w 81"/>
                <a:gd name="T7" fmla="*/ 24 h 81"/>
                <a:gd name="T8" fmla="*/ 13 w 81"/>
                <a:gd name="T9" fmla="*/ 25 h 81"/>
                <a:gd name="T10" fmla="*/ 7 w 81"/>
                <a:gd name="T11" fmla="*/ 24 h 81"/>
                <a:gd name="T12" fmla="*/ 4 w 81"/>
                <a:gd name="T13" fmla="*/ 21 h 81"/>
                <a:gd name="T14" fmla="*/ 2 w 81"/>
                <a:gd name="T15" fmla="*/ 17 h 81"/>
                <a:gd name="T16" fmla="*/ 0 w 81"/>
                <a:gd name="T17" fmla="*/ 13 h 81"/>
                <a:gd name="T18" fmla="*/ 2 w 81"/>
                <a:gd name="T19" fmla="*/ 7 h 81"/>
                <a:gd name="T20" fmla="*/ 4 w 81"/>
                <a:gd name="T21" fmla="*/ 4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4 h 81"/>
                <a:gd name="T30" fmla="*/ 24 w 81"/>
                <a:gd name="T31" fmla="*/ 7 h 81"/>
                <a:gd name="T32" fmla="*/ 25 w 81"/>
                <a:gd name="T33" fmla="*/ 13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8" name="Freeform 356"/>
            <p:cNvSpPr>
              <a:spLocks/>
            </p:cNvSpPr>
            <p:nvPr/>
          </p:nvSpPr>
          <p:spPr bwMode="auto">
            <a:xfrm>
              <a:off x="2294" y="3650"/>
              <a:ext cx="64" cy="63"/>
            </a:xfrm>
            <a:custGeom>
              <a:avLst/>
              <a:gdLst>
                <a:gd name="T0" fmla="*/ 25 w 81"/>
                <a:gd name="T1" fmla="*/ 12 h 81"/>
                <a:gd name="T2" fmla="*/ 24 w 81"/>
                <a:gd name="T3" fmla="*/ 16 h 81"/>
                <a:gd name="T4" fmla="*/ 21 w 81"/>
                <a:gd name="T5" fmla="*/ 20 h 81"/>
                <a:gd name="T6" fmla="*/ 17 w 81"/>
                <a:gd name="T7" fmla="*/ 23 h 81"/>
                <a:gd name="T8" fmla="*/ 13 w 81"/>
                <a:gd name="T9" fmla="*/ 23 h 81"/>
                <a:gd name="T10" fmla="*/ 7 w 81"/>
                <a:gd name="T11" fmla="*/ 23 h 81"/>
                <a:gd name="T12" fmla="*/ 4 w 81"/>
                <a:gd name="T13" fmla="*/ 20 h 81"/>
                <a:gd name="T14" fmla="*/ 2 w 81"/>
                <a:gd name="T15" fmla="*/ 16 h 81"/>
                <a:gd name="T16" fmla="*/ 0 w 81"/>
                <a:gd name="T17" fmla="*/ 12 h 81"/>
                <a:gd name="T18" fmla="*/ 2 w 81"/>
                <a:gd name="T19" fmla="*/ 7 h 81"/>
                <a:gd name="T20" fmla="*/ 4 w 81"/>
                <a:gd name="T21" fmla="*/ 3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3 h 81"/>
                <a:gd name="T30" fmla="*/ 24 w 81"/>
                <a:gd name="T31" fmla="*/ 7 h 81"/>
                <a:gd name="T32" fmla="*/ 25 w 81"/>
                <a:gd name="T33" fmla="*/ 12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8F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79" name="Freeform 357"/>
            <p:cNvSpPr>
              <a:spLocks/>
            </p:cNvSpPr>
            <p:nvPr/>
          </p:nvSpPr>
          <p:spPr bwMode="auto">
            <a:xfrm>
              <a:off x="2294" y="3650"/>
              <a:ext cx="64" cy="63"/>
            </a:xfrm>
            <a:custGeom>
              <a:avLst/>
              <a:gdLst>
                <a:gd name="T0" fmla="*/ 25 w 81"/>
                <a:gd name="T1" fmla="*/ 12 h 81"/>
                <a:gd name="T2" fmla="*/ 24 w 81"/>
                <a:gd name="T3" fmla="*/ 16 h 81"/>
                <a:gd name="T4" fmla="*/ 21 w 81"/>
                <a:gd name="T5" fmla="*/ 20 h 81"/>
                <a:gd name="T6" fmla="*/ 17 w 81"/>
                <a:gd name="T7" fmla="*/ 23 h 81"/>
                <a:gd name="T8" fmla="*/ 13 w 81"/>
                <a:gd name="T9" fmla="*/ 23 h 81"/>
                <a:gd name="T10" fmla="*/ 7 w 81"/>
                <a:gd name="T11" fmla="*/ 23 h 81"/>
                <a:gd name="T12" fmla="*/ 4 w 81"/>
                <a:gd name="T13" fmla="*/ 20 h 81"/>
                <a:gd name="T14" fmla="*/ 2 w 81"/>
                <a:gd name="T15" fmla="*/ 16 h 81"/>
                <a:gd name="T16" fmla="*/ 0 w 81"/>
                <a:gd name="T17" fmla="*/ 12 h 81"/>
                <a:gd name="T18" fmla="*/ 2 w 81"/>
                <a:gd name="T19" fmla="*/ 7 h 81"/>
                <a:gd name="T20" fmla="*/ 4 w 81"/>
                <a:gd name="T21" fmla="*/ 3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3 h 81"/>
                <a:gd name="T30" fmla="*/ 24 w 81"/>
                <a:gd name="T31" fmla="*/ 7 h 81"/>
                <a:gd name="T32" fmla="*/ 25 w 81"/>
                <a:gd name="T33" fmla="*/ 12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0" name="Freeform 358"/>
            <p:cNvSpPr>
              <a:spLocks/>
            </p:cNvSpPr>
            <p:nvPr/>
          </p:nvSpPr>
          <p:spPr bwMode="auto">
            <a:xfrm>
              <a:off x="2688" y="2785"/>
              <a:ext cx="56" cy="57"/>
            </a:xfrm>
            <a:custGeom>
              <a:avLst/>
              <a:gdLst>
                <a:gd name="T0" fmla="*/ 20 w 72"/>
                <a:gd name="T1" fmla="*/ 11 h 72"/>
                <a:gd name="T2" fmla="*/ 20 w 72"/>
                <a:gd name="T3" fmla="*/ 16 h 72"/>
                <a:gd name="T4" fmla="*/ 18 w 72"/>
                <a:gd name="T5" fmla="*/ 20 h 72"/>
                <a:gd name="T6" fmla="*/ 15 w 72"/>
                <a:gd name="T7" fmla="*/ 22 h 72"/>
                <a:gd name="T8" fmla="*/ 10 w 72"/>
                <a:gd name="T9" fmla="*/ 23 h 72"/>
                <a:gd name="T10" fmla="*/ 7 w 72"/>
                <a:gd name="T11" fmla="*/ 22 h 72"/>
                <a:gd name="T12" fmla="*/ 3 w 72"/>
                <a:gd name="T13" fmla="*/ 20 h 72"/>
                <a:gd name="T14" fmla="*/ 2 w 72"/>
                <a:gd name="T15" fmla="*/ 16 h 72"/>
                <a:gd name="T16" fmla="*/ 0 w 72"/>
                <a:gd name="T17" fmla="*/ 11 h 72"/>
                <a:gd name="T18" fmla="*/ 2 w 72"/>
                <a:gd name="T19" fmla="*/ 7 h 72"/>
                <a:gd name="T20" fmla="*/ 3 w 72"/>
                <a:gd name="T21" fmla="*/ 4 h 72"/>
                <a:gd name="T22" fmla="*/ 7 w 72"/>
                <a:gd name="T23" fmla="*/ 2 h 72"/>
                <a:gd name="T24" fmla="*/ 10 w 72"/>
                <a:gd name="T25" fmla="*/ 0 h 72"/>
                <a:gd name="T26" fmla="*/ 15 w 72"/>
                <a:gd name="T27" fmla="*/ 2 h 72"/>
                <a:gd name="T28" fmla="*/ 18 w 72"/>
                <a:gd name="T29" fmla="*/ 4 h 72"/>
                <a:gd name="T30" fmla="*/ 20 w 72"/>
                <a:gd name="T31" fmla="*/ 7 h 72"/>
                <a:gd name="T32" fmla="*/ 20 w 72"/>
                <a:gd name="T33" fmla="*/ 1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0"/>
                  </a:lnTo>
                  <a:lnTo>
                    <a:pt x="62" y="62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3" y="69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3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1" name="Freeform 359"/>
            <p:cNvSpPr>
              <a:spLocks/>
            </p:cNvSpPr>
            <p:nvPr/>
          </p:nvSpPr>
          <p:spPr bwMode="auto">
            <a:xfrm>
              <a:off x="2688" y="2785"/>
              <a:ext cx="56" cy="57"/>
            </a:xfrm>
            <a:custGeom>
              <a:avLst/>
              <a:gdLst>
                <a:gd name="T0" fmla="*/ 20 w 72"/>
                <a:gd name="T1" fmla="*/ 11 h 72"/>
                <a:gd name="T2" fmla="*/ 20 w 72"/>
                <a:gd name="T3" fmla="*/ 16 h 72"/>
                <a:gd name="T4" fmla="*/ 18 w 72"/>
                <a:gd name="T5" fmla="*/ 20 h 72"/>
                <a:gd name="T6" fmla="*/ 15 w 72"/>
                <a:gd name="T7" fmla="*/ 22 h 72"/>
                <a:gd name="T8" fmla="*/ 10 w 72"/>
                <a:gd name="T9" fmla="*/ 23 h 72"/>
                <a:gd name="T10" fmla="*/ 7 w 72"/>
                <a:gd name="T11" fmla="*/ 22 h 72"/>
                <a:gd name="T12" fmla="*/ 3 w 72"/>
                <a:gd name="T13" fmla="*/ 20 h 72"/>
                <a:gd name="T14" fmla="*/ 2 w 72"/>
                <a:gd name="T15" fmla="*/ 16 h 72"/>
                <a:gd name="T16" fmla="*/ 0 w 72"/>
                <a:gd name="T17" fmla="*/ 11 h 72"/>
                <a:gd name="T18" fmla="*/ 2 w 72"/>
                <a:gd name="T19" fmla="*/ 7 h 72"/>
                <a:gd name="T20" fmla="*/ 3 w 72"/>
                <a:gd name="T21" fmla="*/ 4 h 72"/>
                <a:gd name="T22" fmla="*/ 7 w 72"/>
                <a:gd name="T23" fmla="*/ 2 h 72"/>
                <a:gd name="T24" fmla="*/ 10 w 72"/>
                <a:gd name="T25" fmla="*/ 0 h 72"/>
                <a:gd name="T26" fmla="*/ 15 w 72"/>
                <a:gd name="T27" fmla="*/ 2 h 72"/>
                <a:gd name="T28" fmla="*/ 18 w 72"/>
                <a:gd name="T29" fmla="*/ 4 h 72"/>
                <a:gd name="T30" fmla="*/ 20 w 72"/>
                <a:gd name="T31" fmla="*/ 7 h 72"/>
                <a:gd name="T32" fmla="*/ 20 w 72"/>
                <a:gd name="T33" fmla="*/ 1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0"/>
                  </a:lnTo>
                  <a:lnTo>
                    <a:pt x="62" y="62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3" y="69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3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2" name="Freeform 360"/>
            <p:cNvSpPr>
              <a:spLocks/>
            </p:cNvSpPr>
            <p:nvPr/>
          </p:nvSpPr>
          <p:spPr bwMode="auto">
            <a:xfrm>
              <a:off x="2889" y="3469"/>
              <a:ext cx="57" cy="56"/>
            </a:xfrm>
            <a:custGeom>
              <a:avLst/>
              <a:gdLst>
                <a:gd name="T0" fmla="*/ 23 w 72"/>
                <a:gd name="T1" fmla="*/ 10 h 72"/>
                <a:gd name="T2" fmla="*/ 22 w 72"/>
                <a:gd name="T3" fmla="*/ 15 h 72"/>
                <a:gd name="T4" fmla="*/ 19 w 72"/>
                <a:gd name="T5" fmla="*/ 18 h 72"/>
                <a:gd name="T6" fmla="*/ 16 w 72"/>
                <a:gd name="T7" fmla="*/ 20 h 72"/>
                <a:gd name="T8" fmla="*/ 11 w 72"/>
                <a:gd name="T9" fmla="*/ 20 h 72"/>
                <a:gd name="T10" fmla="*/ 6 w 72"/>
                <a:gd name="T11" fmla="*/ 20 h 72"/>
                <a:gd name="T12" fmla="*/ 3 w 72"/>
                <a:gd name="T13" fmla="*/ 18 h 72"/>
                <a:gd name="T14" fmla="*/ 2 w 72"/>
                <a:gd name="T15" fmla="*/ 15 h 72"/>
                <a:gd name="T16" fmla="*/ 0 w 72"/>
                <a:gd name="T17" fmla="*/ 10 h 72"/>
                <a:gd name="T18" fmla="*/ 2 w 72"/>
                <a:gd name="T19" fmla="*/ 6 h 72"/>
                <a:gd name="T20" fmla="*/ 3 w 72"/>
                <a:gd name="T21" fmla="*/ 3 h 72"/>
                <a:gd name="T22" fmla="*/ 6 w 72"/>
                <a:gd name="T23" fmla="*/ 2 h 72"/>
                <a:gd name="T24" fmla="*/ 11 w 72"/>
                <a:gd name="T25" fmla="*/ 0 h 72"/>
                <a:gd name="T26" fmla="*/ 16 w 72"/>
                <a:gd name="T27" fmla="*/ 2 h 72"/>
                <a:gd name="T28" fmla="*/ 19 w 72"/>
                <a:gd name="T29" fmla="*/ 3 h 72"/>
                <a:gd name="T30" fmla="*/ 22 w 72"/>
                <a:gd name="T31" fmla="*/ 6 h 72"/>
                <a:gd name="T32" fmla="*/ 23 w 72"/>
                <a:gd name="T33" fmla="*/ 1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1"/>
                  </a:lnTo>
                  <a:lnTo>
                    <a:pt x="61" y="61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2" y="69"/>
                  </a:lnTo>
                  <a:lnTo>
                    <a:pt x="10" y="61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1" y="10"/>
                  </a:lnTo>
                  <a:lnTo>
                    <a:pt x="69" y="22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3" name="Freeform 361"/>
            <p:cNvSpPr>
              <a:spLocks/>
            </p:cNvSpPr>
            <p:nvPr/>
          </p:nvSpPr>
          <p:spPr bwMode="auto">
            <a:xfrm>
              <a:off x="2889" y="3469"/>
              <a:ext cx="57" cy="56"/>
            </a:xfrm>
            <a:custGeom>
              <a:avLst/>
              <a:gdLst>
                <a:gd name="T0" fmla="*/ 23 w 72"/>
                <a:gd name="T1" fmla="*/ 10 h 72"/>
                <a:gd name="T2" fmla="*/ 22 w 72"/>
                <a:gd name="T3" fmla="*/ 15 h 72"/>
                <a:gd name="T4" fmla="*/ 19 w 72"/>
                <a:gd name="T5" fmla="*/ 18 h 72"/>
                <a:gd name="T6" fmla="*/ 16 w 72"/>
                <a:gd name="T7" fmla="*/ 20 h 72"/>
                <a:gd name="T8" fmla="*/ 11 w 72"/>
                <a:gd name="T9" fmla="*/ 20 h 72"/>
                <a:gd name="T10" fmla="*/ 6 w 72"/>
                <a:gd name="T11" fmla="*/ 20 h 72"/>
                <a:gd name="T12" fmla="*/ 3 w 72"/>
                <a:gd name="T13" fmla="*/ 18 h 72"/>
                <a:gd name="T14" fmla="*/ 2 w 72"/>
                <a:gd name="T15" fmla="*/ 15 h 72"/>
                <a:gd name="T16" fmla="*/ 0 w 72"/>
                <a:gd name="T17" fmla="*/ 10 h 72"/>
                <a:gd name="T18" fmla="*/ 2 w 72"/>
                <a:gd name="T19" fmla="*/ 6 h 72"/>
                <a:gd name="T20" fmla="*/ 3 w 72"/>
                <a:gd name="T21" fmla="*/ 3 h 72"/>
                <a:gd name="T22" fmla="*/ 6 w 72"/>
                <a:gd name="T23" fmla="*/ 2 h 72"/>
                <a:gd name="T24" fmla="*/ 11 w 72"/>
                <a:gd name="T25" fmla="*/ 0 h 72"/>
                <a:gd name="T26" fmla="*/ 16 w 72"/>
                <a:gd name="T27" fmla="*/ 2 h 72"/>
                <a:gd name="T28" fmla="*/ 19 w 72"/>
                <a:gd name="T29" fmla="*/ 3 h 72"/>
                <a:gd name="T30" fmla="*/ 22 w 72"/>
                <a:gd name="T31" fmla="*/ 6 h 72"/>
                <a:gd name="T32" fmla="*/ 23 w 72"/>
                <a:gd name="T33" fmla="*/ 1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1"/>
                  </a:lnTo>
                  <a:lnTo>
                    <a:pt x="61" y="61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2" y="69"/>
                  </a:lnTo>
                  <a:lnTo>
                    <a:pt x="10" y="61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1" y="10"/>
                  </a:lnTo>
                  <a:lnTo>
                    <a:pt x="69" y="22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4" name="Freeform 362"/>
            <p:cNvSpPr>
              <a:spLocks/>
            </p:cNvSpPr>
            <p:nvPr/>
          </p:nvSpPr>
          <p:spPr bwMode="auto">
            <a:xfrm>
              <a:off x="2802" y="2951"/>
              <a:ext cx="64" cy="64"/>
            </a:xfrm>
            <a:custGeom>
              <a:avLst/>
              <a:gdLst>
                <a:gd name="T0" fmla="*/ 25 w 81"/>
                <a:gd name="T1" fmla="*/ 13 h 81"/>
                <a:gd name="T2" fmla="*/ 24 w 81"/>
                <a:gd name="T3" fmla="*/ 17 h 81"/>
                <a:gd name="T4" fmla="*/ 21 w 81"/>
                <a:gd name="T5" fmla="*/ 21 h 81"/>
                <a:gd name="T6" fmla="*/ 17 w 81"/>
                <a:gd name="T7" fmla="*/ 24 h 81"/>
                <a:gd name="T8" fmla="*/ 13 w 81"/>
                <a:gd name="T9" fmla="*/ 25 h 81"/>
                <a:gd name="T10" fmla="*/ 7 w 81"/>
                <a:gd name="T11" fmla="*/ 24 h 81"/>
                <a:gd name="T12" fmla="*/ 4 w 81"/>
                <a:gd name="T13" fmla="*/ 21 h 81"/>
                <a:gd name="T14" fmla="*/ 2 w 81"/>
                <a:gd name="T15" fmla="*/ 17 h 81"/>
                <a:gd name="T16" fmla="*/ 0 w 81"/>
                <a:gd name="T17" fmla="*/ 13 h 81"/>
                <a:gd name="T18" fmla="*/ 2 w 81"/>
                <a:gd name="T19" fmla="*/ 7 h 81"/>
                <a:gd name="T20" fmla="*/ 4 w 81"/>
                <a:gd name="T21" fmla="*/ 4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4 h 81"/>
                <a:gd name="T30" fmla="*/ 24 w 81"/>
                <a:gd name="T31" fmla="*/ 7 h 81"/>
                <a:gd name="T32" fmla="*/ 25 w 81"/>
                <a:gd name="T33" fmla="*/ 13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  <a:close/>
                </a:path>
              </a:pathLst>
            </a:custGeom>
            <a:solidFill>
              <a:srgbClr val="008F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5" name="Freeform 363"/>
            <p:cNvSpPr>
              <a:spLocks/>
            </p:cNvSpPr>
            <p:nvPr/>
          </p:nvSpPr>
          <p:spPr bwMode="auto">
            <a:xfrm>
              <a:off x="2802" y="2951"/>
              <a:ext cx="64" cy="64"/>
            </a:xfrm>
            <a:custGeom>
              <a:avLst/>
              <a:gdLst>
                <a:gd name="T0" fmla="*/ 25 w 81"/>
                <a:gd name="T1" fmla="*/ 13 h 81"/>
                <a:gd name="T2" fmla="*/ 24 w 81"/>
                <a:gd name="T3" fmla="*/ 17 h 81"/>
                <a:gd name="T4" fmla="*/ 21 w 81"/>
                <a:gd name="T5" fmla="*/ 21 h 81"/>
                <a:gd name="T6" fmla="*/ 17 w 81"/>
                <a:gd name="T7" fmla="*/ 24 h 81"/>
                <a:gd name="T8" fmla="*/ 13 w 81"/>
                <a:gd name="T9" fmla="*/ 25 h 81"/>
                <a:gd name="T10" fmla="*/ 7 w 81"/>
                <a:gd name="T11" fmla="*/ 24 h 81"/>
                <a:gd name="T12" fmla="*/ 4 w 81"/>
                <a:gd name="T13" fmla="*/ 21 h 81"/>
                <a:gd name="T14" fmla="*/ 2 w 81"/>
                <a:gd name="T15" fmla="*/ 17 h 81"/>
                <a:gd name="T16" fmla="*/ 0 w 81"/>
                <a:gd name="T17" fmla="*/ 13 h 81"/>
                <a:gd name="T18" fmla="*/ 2 w 81"/>
                <a:gd name="T19" fmla="*/ 7 h 81"/>
                <a:gd name="T20" fmla="*/ 4 w 81"/>
                <a:gd name="T21" fmla="*/ 4 h 81"/>
                <a:gd name="T22" fmla="*/ 7 w 81"/>
                <a:gd name="T23" fmla="*/ 2 h 81"/>
                <a:gd name="T24" fmla="*/ 13 w 81"/>
                <a:gd name="T25" fmla="*/ 0 h 81"/>
                <a:gd name="T26" fmla="*/ 17 w 81"/>
                <a:gd name="T27" fmla="*/ 2 h 81"/>
                <a:gd name="T28" fmla="*/ 21 w 81"/>
                <a:gd name="T29" fmla="*/ 4 h 81"/>
                <a:gd name="T30" fmla="*/ 24 w 81"/>
                <a:gd name="T31" fmla="*/ 7 h 81"/>
                <a:gd name="T32" fmla="*/ 25 w 81"/>
                <a:gd name="T33" fmla="*/ 13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0"/>
                  </a:moveTo>
                  <a:lnTo>
                    <a:pt x="78" y="55"/>
                  </a:lnTo>
                  <a:lnTo>
                    <a:pt x="69" y="69"/>
                  </a:lnTo>
                  <a:lnTo>
                    <a:pt x="55" y="78"/>
                  </a:lnTo>
                  <a:lnTo>
                    <a:pt x="40" y="81"/>
                  </a:lnTo>
                  <a:lnTo>
                    <a:pt x="24" y="78"/>
                  </a:lnTo>
                  <a:lnTo>
                    <a:pt x="12" y="69"/>
                  </a:lnTo>
                  <a:lnTo>
                    <a:pt x="3" y="55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69" y="12"/>
                  </a:lnTo>
                  <a:lnTo>
                    <a:pt x="78" y="24"/>
                  </a:lnTo>
                  <a:lnTo>
                    <a:pt x="81" y="4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6" name="Freeform 364"/>
            <p:cNvSpPr>
              <a:spLocks/>
            </p:cNvSpPr>
            <p:nvPr/>
          </p:nvSpPr>
          <p:spPr bwMode="auto">
            <a:xfrm>
              <a:off x="3842" y="2517"/>
              <a:ext cx="56" cy="56"/>
            </a:xfrm>
            <a:custGeom>
              <a:avLst/>
              <a:gdLst>
                <a:gd name="T0" fmla="*/ 20 w 72"/>
                <a:gd name="T1" fmla="*/ 10 h 72"/>
                <a:gd name="T2" fmla="*/ 20 w 72"/>
                <a:gd name="T3" fmla="*/ 14 h 72"/>
                <a:gd name="T4" fmla="*/ 18 w 72"/>
                <a:gd name="T5" fmla="*/ 18 h 72"/>
                <a:gd name="T6" fmla="*/ 14 w 72"/>
                <a:gd name="T7" fmla="*/ 20 h 72"/>
                <a:gd name="T8" fmla="*/ 10 w 72"/>
                <a:gd name="T9" fmla="*/ 20 h 72"/>
                <a:gd name="T10" fmla="*/ 5 w 72"/>
                <a:gd name="T11" fmla="*/ 20 h 72"/>
                <a:gd name="T12" fmla="*/ 3 w 72"/>
                <a:gd name="T13" fmla="*/ 18 h 72"/>
                <a:gd name="T14" fmla="*/ 2 w 72"/>
                <a:gd name="T15" fmla="*/ 14 h 72"/>
                <a:gd name="T16" fmla="*/ 0 w 72"/>
                <a:gd name="T17" fmla="*/ 10 h 72"/>
                <a:gd name="T18" fmla="*/ 2 w 72"/>
                <a:gd name="T19" fmla="*/ 5 h 72"/>
                <a:gd name="T20" fmla="*/ 3 w 72"/>
                <a:gd name="T21" fmla="*/ 3 h 72"/>
                <a:gd name="T22" fmla="*/ 5 w 72"/>
                <a:gd name="T23" fmla="*/ 1 h 72"/>
                <a:gd name="T24" fmla="*/ 10 w 72"/>
                <a:gd name="T25" fmla="*/ 0 h 72"/>
                <a:gd name="T26" fmla="*/ 14 w 72"/>
                <a:gd name="T27" fmla="*/ 1 h 72"/>
                <a:gd name="T28" fmla="*/ 18 w 72"/>
                <a:gd name="T29" fmla="*/ 3 h 72"/>
                <a:gd name="T30" fmla="*/ 20 w 72"/>
                <a:gd name="T31" fmla="*/ 5 h 72"/>
                <a:gd name="T32" fmla="*/ 20 w 72"/>
                <a:gd name="T33" fmla="*/ 1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49"/>
                  </a:lnTo>
                  <a:lnTo>
                    <a:pt x="62" y="61"/>
                  </a:lnTo>
                  <a:lnTo>
                    <a:pt x="50" y="69"/>
                  </a:lnTo>
                  <a:lnTo>
                    <a:pt x="36" y="72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1" y="1"/>
                  </a:lnTo>
                  <a:lnTo>
                    <a:pt x="36" y="0"/>
                  </a:lnTo>
                  <a:lnTo>
                    <a:pt x="50" y="1"/>
                  </a:lnTo>
                  <a:lnTo>
                    <a:pt x="62" y="10"/>
                  </a:lnTo>
                  <a:lnTo>
                    <a:pt x="69" y="21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7" name="Freeform 365"/>
            <p:cNvSpPr>
              <a:spLocks/>
            </p:cNvSpPr>
            <p:nvPr/>
          </p:nvSpPr>
          <p:spPr bwMode="auto">
            <a:xfrm>
              <a:off x="3842" y="2517"/>
              <a:ext cx="56" cy="56"/>
            </a:xfrm>
            <a:custGeom>
              <a:avLst/>
              <a:gdLst>
                <a:gd name="T0" fmla="*/ 20 w 72"/>
                <a:gd name="T1" fmla="*/ 10 h 72"/>
                <a:gd name="T2" fmla="*/ 20 w 72"/>
                <a:gd name="T3" fmla="*/ 14 h 72"/>
                <a:gd name="T4" fmla="*/ 18 w 72"/>
                <a:gd name="T5" fmla="*/ 18 h 72"/>
                <a:gd name="T6" fmla="*/ 14 w 72"/>
                <a:gd name="T7" fmla="*/ 20 h 72"/>
                <a:gd name="T8" fmla="*/ 10 w 72"/>
                <a:gd name="T9" fmla="*/ 20 h 72"/>
                <a:gd name="T10" fmla="*/ 5 w 72"/>
                <a:gd name="T11" fmla="*/ 20 h 72"/>
                <a:gd name="T12" fmla="*/ 3 w 72"/>
                <a:gd name="T13" fmla="*/ 18 h 72"/>
                <a:gd name="T14" fmla="*/ 2 w 72"/>
                <a:gd name="T15" fmla="*/ 14 h 72"/>
                <a:gd name="T16" fmla="*/ 0 w 72"/>
                <a:gd name="T17" fmla="*/ 10 h 72"/>
                <a:gd name="T18" fmla="*/ 2 w 72"/>
                <a:gd name="T19" fmla="*/ 5 h 72"/>
                <a:gd name="T20" fmla="*/ 3 w 72"/>
                <a:gd name="T21" fmla="*/ 3 h 72"/>
                <a:gd name="T22" fmla="*/ 5 w 72"/>
                <a:gd name="T23" fmla="*/ 1 h 72"/>
                <a:gd name="T24" fmla="*/ 10 w 72"/>
                <a:gd name="T25" fmla="*/ 0 h 72"/>
                <a:gd name="T26" fmla="*/ 14 w 72"/>
                <a:gd name="T27" fmla="*/ 1 h 72"/>
                <a:gd name="T28" fmla="*/ 18 w 72"/>
                <a:gd name="T29" fmla="*/ 3 h 72"/>
                <a:gd name="T30" fmla="*/ 20 w 72"/>
                <a:gd name="T31" fmla="*/ 5 h 72"/>
                <a:gd name="T32" fmla="*/ 20 w 72"/>
                <a:gd name="T33" fmla="*/ 1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49"/>
                  </a:lnTo>
                  <a:lnTo>
                    <a:pt x="62" y="61"/>
                  </a:lnTo>
                  <a:lnTo>
                    <a:pt x="50" y="69"/>
                  </a:lnTo>
                  <a:lnTo>
                    <a:pt x="36" y="72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1" y="1"/>
                  </a:lnTo>
                  <a:lnTo>
                    <a:pt x="36" y="0"/>
                  </a:lnTo>
                  <a:lnTo>
                    <a:pt x="50" y="1"/>
                  </a:lnTo>
                  <a:lnTo>
                    <a:pt x="62" y="10"/>
                  </a:lnTo>
                  <a:lnTo>
                    <a:pt x="69" y="21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8" name="Freeform 366"/>
            <p:cNvSpPr>
              <a:spLocks/>
            </p:cNvSpPr>
            <p:nvPr/>
          </p:nvSpPr>
          <p:spPr bwMode="auto">
            <a:xfrm>
              <a:off x="4212" y="3575"/>
              <a:ext cx="57" cy="57"/>
            </a:xfrm>
            <a:custGeom>
              <a:avLst/>
              <a:gdLst>
                <a:gd name="T0" fmla="*/ 23 w 72"/>
                <a:gd name="T1" fmla="*/ 11 h 72"/>
                <a:gd name="T2" fmla="*/ 22 w 72"/>
                <a:gd name="T3" fmla="*/ 16 h 72"/>
                <a:gd name="T4" fmla="*/ 19 w 72"/>
                <a:gd name="T5" fmla="*/ 20 h 72"/>
                <a:gd name="T6" fmla="*/ 16 w 72"/>
                <a:gd name="T7" fmla="*/ 22 h 72"/>
                <a:gd name="T8" fmla="*/ 11 w 72"/>
                <a:gd name="T9" fmla="*/ 23 h 72"/>
                <a:gd name="T10" fmla="*/ 6 w 72"/>
                <a:gd name="T11" fmla="*/ 22 h 72"/>
                <a:gd name="T12" fmla="*/ 3 w 72"/>
                <a:gd name="T13" fmla="*/ 20 h 72"/>
                <a:gd name="T14" fmla="*/ 2 w 72"/>
                <a:gd name="T15" fmla="*/ 16 h 72"/>
                <a:gd name="T16" fmla="*/ 0 w 72"/>
                <a:gd name="T17" fmla="*/ 11 h 72"/>
                <a:gd name="T18" fmla="*/ 2 w 72"/>
                <a:gd name="T19" fmla="*/ 7 h 72"/>
                <a:gd name="T20" fmla="*/ 3 w 72"/>
                <a:gd name="T21" fmla="*/ 4 h 72"/>
                <a:gd name="T22" fmla="*/ 6 w 72"/>
                <a:gd name="T23" fmla="*/ 2 h 72"/>
                <a:gd name="T24" fmla="*/ 11 w 72"/>
                <a:gd name="T25" fmla="*/ 0 h 72"/>
                <a:gd name="T26" fmla="*/ 16 w 72"/>
                <a:gd name="T27" fmla="*/ 2 h 72"/>
                <a:gd name="T28" fmla="*/ 19 w 72"/>
                <a:gd name="T29" fmla="*/ 4 h 72"/>
                <a:gd name="T30" fmla="*/ 22 w 72"/>
                <a:gd name="T31" fmla="*/ 7 h 72"/>
                <a:gd name="T32" fmla="*/ 23 w 72"/>
                <a:gd name="T33" fmla="*/ 1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1"/>
                  </a:lnTo>
                  <a:lnTo>
                    <a:pt x="61" y="62"/>
                  </a:lnTo>
                  <a:lnTo>
                    <a:pt x="49" y="71"/>
                  </a:lnTo>
                  <a:lnTo>
                    <a:pt x="36" y="72"/>
                  </a:lnTo>
                  <a:lnTo>
                    <a:pt x="22" y="71"/>
                  </a:lnTo>
                  <a:lnTo>
                    <a:pt x="10" y="62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0" y="12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49" y="3"/>
                  </a:lnTo>
                  <a:lnTo>
                    <a:pt x="61" y="12"/>
                  </a:lnTo>
                  <a:lnTo>
                    <a:pt x="69" y="2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89" name="Freeform 367"/>
            <p:cNvSpPr>
              <a:spLocks/>
            </p:cNvSpPr>
            <p:nvPr/>
          </p:nvSpPr>
          <p:spPr bwMode="auto">
            <a:xfrm>
              <a:off x="4212" y="3575"/>
              <a:ext cx="57" cy="57"/>
            </a:xfrm>
            <a:custGeom>
              <a:avLst/>
              <a:gdLst>
                <a:gd name="T0" fmla="*/ 23 w 72"/>
                <a:gd name="T1" fmla="*/ 11 h 72"/>
                <a:gd name="T2" fmla="*/ 22 w 72"/>
                <a:gd name="T3" fmla="*/ 16 h 72"/>
                <a:gd name="T4" fmla="*/ 19 w 72"/>
                <a:gd name="T5" fmla="*/ 20 h 72"/>
                <a:gd name="T6" fmla="*/ 16 w 72"/>
                <a:gd name="T7" fmla="*/ 22 h 72"/>
                <a:gd name="T8" fmla="*/ 11 w 72"/>
                <a:gd name="T9" fmla="*/ 23 h 72"/>
                <a:gd name="T10" fmla="*/ 6 w 72"/>
                <a:gd name="T11" fmla="*/ 22 h 72"/>
                <a:gd name="T12" fmla="*/ 3 w 72"/>
                <a:gd name="T13" fmla="*/ 20 h 72"/>
                <a:gd name="T14" fmla="*/ 2 w 72"/>
                <a:gd name="T15" fmla="*/ 16 h 72"/>
                <a:gd name="T16" fmla="*/ 0 w 72"/>
                <a:gd name="T17" fmla="*/ 11 h 72"/>
                <a:gd name="T18" fmla="*/ 2 w 72"/>
                <a:gd name="T19" fmla="*/ 7 h 72"/>
                <a:gd name="T20" fmla="*/ 3 w 72"/>
                <a:gd name="T21" fmla="*/ 4 h 72"/>
                <a:gd name="T22" fmla="*/ 6 w 72"/>
                <a:gd name="T23" fmla="*/ 2 h 72"/>
                <a:gd name="T24" fmla="*/ 11 w 72"/>
                <a:gd name="T25" fmla="*/ 0 h 72"/>
                <a:gd name="T26" fmla="*/ 16 w 72"/>
                <a:gd name="T27" fmla="*/ 2 h 72"/>
                <a:gd name="T28" fmla="*/ 19 w 72"/>
                <a:gd name="T29" fmla="*/ 4 h 72"/>
                <a:gd name="T30" fmla="*/ 22 w 72"/>
                <a:gd name="T31" fmla="*/ 7 h 72"/>
                <a:gd name="T32" fmla="*/ 23 w 72"/>
                <a:gd name="T33" fmla="*/ 1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1"/>
                  </a:lnTo>
                  <a:lnTo>
                    <a:pt x="61" y="62"/>
                  </a:lnTo>
                  <a:lnTo>
                    <a:pt x="49" y="71"/>
                  </a:lnTo>
                  <a:lnTo>
                    <a:pt x="36" y="72"/>
                  </a:lnTo>
                  <a:lnTo>
                    <a:pt x="22" y="71"/>
                  </a:lnTo>
                  <a:lnTo>
                    <a:pt x="10" y="62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10" y="12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49" y="3"/>
                  </a:lnTo>
                  <a:lnTo>
                    <a:pt x="61" y="12"/>
                  </a:lnTo>
                  <a:lnTo>
                    <a:pt x="69" y="23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0" name="Freeform 368"/>
            <p:cNvSpPr>
              <a:spLocks/>
            </p:cNvSpPr>
            <p:nvPr/>
          </p:nvSpPr>
          <p:spPr bwMode="auto">
            <a:xfrm>
              <a:off x="5082" y="2628"/>
              <a:ext cx="56" cy="56"/>
            </a:xfrm>
            <a:custGeom>
              <a:avLst/>
              <a:gdLst>
                <a:gd name="T0" fmla="*/ 20 w 72"/>
                <a:gd name="T1" fmla="*/ 10 h 72"/>
                <a:gd name="T2" fmla="*/ 20 w 72"/>
                <a:gd name="T3" fmla="*/ 14 h 72"/>
                <a:gd name="T4" fmla="*/ 18 w 72"/>
                <a:gd name="T5" fmla="*/ 18 h 72"/>
                <a:gd name="T6" fmla="*/ 15 w 72"/>
                <a:gd name="T7" fmla="*/ 20 h 72"/>
                <a:gd name="T8" fmla="*/ 10 w 72"/>
                <a:gd name="T9" fmla="*/ 20 h 72"/>
                <a:gd name="T10" fmla="*/ 6 w 72"/>
                <a:gd name="T11" fmla="*/ 20 h 72"/>
                <a:gd name="T12" fmla="*/ 3 w 72"/>
                <a:gd name="T13" fmla="*/ 18 h 72"/>
                <a:gd name="T14" fmla="*/ 2 w 72"/>
                <a:gd name="T15" fmla="*/ 14 h 72"/>
                <a:gd name="T16" fmla="*/ 0 w 72"/>
                <a:gd name="T17" fmla="*/ 10 h 72"/>
                <a:gd name="T18" fmla="*/ 2 w 72"/>
                <a:gd name="T19" fmla="*/ 5 h 72"/>
                <a:gd name="T20" fmla="*/ 3 w 72"/>
                <a:gd name="T21" fmla="*/ 3 h 72"/>
                <a:gd name="T22" fmla="*/ 6 w 72"/>
                <a:gd name="T23" fmla="*/ 2 h 72"/>
                <a:gd name="T24" fmla="*/ 10 w 72"/>
                <a:gd name="T25" fmla="*/ 0 h 72"/>
                <a:gd name="T26" fmla="*/ 15 w 72"/>
                <a:gd name="T27" fmla="*/ 2 h 72"/>
                <a:gd name="T28" fmla="*/ 18 w 72"/>
                <a:gd name="T29" fmla="*/ 3 h 72"/>
                <a:gd name="T30" fmla="*/ 20 w 72"/>
                <a:gd name="T31" fmla="*/ 5 h 72"/>
                <a:gd name="T32" fmla="*/ 20 w 72"/>
                <a:gd name="T33" fmla="*/ 1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0"/>
                  </a:lnTo>
                  <a:lnTo>
                    <a:pt x="61" y="62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2" y="69"/>
                  </a:lnTo>
                  <a:lnTo>
                    <a:pt x="10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1" y="11"/>
                  </a:lnTo>
                  <a:lnTo>
                    <a:pt x="69" y="21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1" name="Freeform 369"/>
            <p:cNvSpPr>
              <a:spLocks/>
            </p:cNvSpPr>
            <p:nvPr/>
          </p:nvSpPr>
          <p:spPr bwMode="auto">
            <a:xfrm>
              <a:off x="5082" y="2628"/>
              <a:ext cx="56" cy="56"/>
            </a:xfrm>
            <a:custGeom>
              <a:avLst/>
              <a:gdLst>
                <a:gd name="T0" fmla="*/ 20 w 72"/>
                <a:gd name="T1" fmla="*/ 10 h 72"/>
                <a:gd name="T2" fmla="*/ 20 w 72"/>
                <a:gd name="T3" fmla="*/ 14 h 72"/>
                <a:gd name="T4" fmla="*/ 18 w 72"/>
                <a:gd name="T5" fmla="*/ 18 h 72"/>
                <a:gd name="T6" fmla="*/ 15 w 72"/>
                <a:gd name="T7" fmla="*/ 20 h 72"/>
                <a:gd name="T8" fmla="*/ 10 w 72"/>
                <a:gd name="T9" fmla="*/ 20 h 72"/>
                <a:gd name="T10" fmla="*/ 6 w 72"/>
                <a:gd name="T11" fmla="*/ 20 h 72"/>
                <a:gd name="T12" fmla="*/ 3 w 72"/>
                <a:gd name="T13" fmla="*/ 18 h 72"/>
                <a:gd name="T14" fmla="*/ 2 w 72"/>
                <a:gd name="T15" fmla="*/ 14 h 72"/>
                <a:gd name="T16" fmla="*/ 0 w 72"/>
                <a:gd name="T17" fmla="*/ 10 h 72"/>
                <a:gd name="T18" fmla="*/ 2 w 72"/>
                <a:gd name="T19" fmla="*/ 5 h 72"/>
                <a:gd name="T20" fmla="*/ 3 w 72"/>
                <a:gd name="T21" fmla="*/ 3 h 72"/>
                <a:gd name="T22" fmla="*/ 6 w 72"/>
                <a:gd name="T23" fmla="*/ 2 h 72"/>
                <a:gd name="T24" fmla="*/ 10 w 72"/>
                <a:gd name="T25" fmla="*/ 0 h 72"/>
                <a:gd name="T26" fmla="*/ 15 w 72"/>
                <a:gd name="T27" fmla="*/ 2 h 72"/>
                <a:gd name="T28" fmla="*/ 18 w 72"/>
                <a:gd name="T29" fmla="*/ 3 h 72"/>
                <a:gd name="T30" fmla="*/ 20 w 72"/>
                <a:gd name="T31" fmla="*/ 5 h 72"/>
                <a:gd name="T32" fmla="*/ 20 w 72"/>
                <a:gd name="T33" fmla="*/ 1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2"/>
                <a:gd name="T53" fmla="*/ 72 w 7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2">
                  <a:moveTo>
                    <a:pt x="72" y="36"/>
                  </a:moveTo>
                  <a:lnTo>
                    <a:pt x="69" y="50"/>
                  </a:lnTo>
                  <a:lnTo>
                    <a:pt x="61" y="62"/>
                  </a:lnTo>
                  <a:lnTo>
                    <a:pt x="51" y="69"/>
                  </a:lnTo>
                  <a:lnTo>
                    <a:pt x="36" y="72"/>
                  </a:lnTo>
                  <a:lnTo>
                    <a:pt x="22" y="69"/>
                  </a:lnTo>
                  <a:lnTo>
                    <a:pt x="10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1" y="3"/>
                  </a:lnTo>
                  <a:lnTo>
                    <a:pt x="61" y="11"/>
                  </a:lnTo>
                  <a:lnTo>
                    <a:pt x="69" y="21"/>
                  </a:lnTo>
                  <a:lnTo>
                    <a:pt x="72" y="3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2" name="Line 370"/>
            <p:cNvSpPr>
              <a:spLocks noChangeShapeType="1"/>
            </p:cNvSpPr>
            <p:nvPr/>
          </p:nvSpPr>
          <p:spPr bwMode="auto">
            <a:xfrm>
              <a:off x="2135" y="3300"/>
              <a:ext cx="889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193" name="Text Box 371"/>
            <p:cNvSpPr txBox="1">
              <a:spLocks noChangeArrowheads="1"/>
            </p:cNvSpPr>
            <p:nvPr/>
          </p:nvSpPr>
          <p:spPr bwMode="auto">
            <a:xfrm>
              <a:off x="2600" y="1944"/>
              <a:ext cx="56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Cusp of</a:t>
              </a:r>
            </a:p>
            <a:p>
              <a:r>
                <a:rPr lang="en-US" sz="1800">
                  <a:solidFill>
                    <a:srgbClr val="FFFFFF"/>
                  </a:solidFill>
                </a:rPr>
                <a:t>Gauss</a:t>
              </a:r>
            </a:p>
          </p:txBody>
        </p:sp>
        <p:sp>
          <p:nvSpPr>
            <p:cNvPr id="35194" name="Text Box 372"/>
            <p:cNvSpPr txBox="1">
              <a:spLocks noChangeArrowheads="1"/>
            </p:cNvSpPr>
            <p:nvPr/>
          </p:nvSpPr>
          <p:spPr bwMode="auto">
            <a:xfrm>
              <a:off x="2832" y="4032"/>
              <a:ext cx="78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Gutterpoint</a:t>
              </a:r>
            </a:p>
          </p:txBody>
        </p:sp>
        <p:sp>
          <p:nvSpPr>
            <p:cNvPr id="35195" name="Text Box 373"/>
            <p:cNvSpPr txBox="1">
              <a:spLocks noChangeArrowheads="1"/>
            </p:cNvSpPr>
            <p:nvPr/>
          </p:nvSpPr>
          <p:spPr bwMode="auto">
            <a:xfrm>
              <a:off x="4166" y="2236"/>
              <a:ext cx="62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Concave</a:t>
              </a:r>
            </a:p>
            <a:p>
              <a:r>
                <a:rPr lang="en-US" sz="1800">
                  <a:solidFill>
                    <a:srgbClr val="FFFFFF"/>
                  </a:solidFill>
                </a:rPr>
                <a:t>fold</a:t>
              </a:r>
            </a:p>
          </p:txBody>
        </p:sp>
        <p:sp>
          <p:nvSpPr>
            <p:cNvPr id="35196" name="Text Box 374"/>
            <p:cNvSpPr txBox="1">
              <a:spLocks noChangeArrowheads="1"/>
            </p:cNvSpPr>
            <p:nvPr/>
          </p:nvSpPr>
          <p:spPr bwMode="auto">
            <a:xfrm>
              <a:off x="4406" y="3340"/>
              <a:ext cx="564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Convex</a:t>
              </a:r>
            </a:p>
            <a:p>
              <a:r>
                <a:rPr lang="en-US" sz="1800">
                  <a:solidFill>
                    <a:srgbClr val="FFFFFF"/>
                  </a:solidFill>
                </a:rPr>
                <a:t>fold</a:t>
              </a:r>
            </a:p>
          </p:txBody>
        </p:sp>
      </p:grpSp>
      <p:sp>
        <p:nvSpPr>
          <p:cNvPr id="34927" name="Text Box 375"/>
          <p:cNvSpPr txBox="1">
            <a:spLocks noChangeArrowheads="1"/>
          </p:cNvSpPr>
          <p:nvPr/>
        </p:nvSpPr>
        <p:spPr bwMode="auto">
          <a:xfrm>
            <a:off x="5089525" y="381000"/>
            <a:ext cx="781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Gauss</a:t>
            </a:r>
          </a:p>
          <a:p>
            <a:r>
              <a:rPr lang="en-US" sz="1800">
                <a:solidFill>
                  <a:srgbClr val="FFFFFF"/>
                </a:solidFill>
              </a:rPr>
              <a:t>sphere</a:t>
            </a:r>
          </a:p>
        </p:txBody>
      </p:sp>
      <p:sp>
        <p:nvSpPr>
          <p:cNvPr id="34928" name="Text Box 376"/>
          <p:cNvSpPr txBox="1">
            <a:spLocks noChangeArrowheads="1"/>
          </p:cNvSpPr>
          <p:nvPr/>
        </p:nvSpPr>
        <p:spPr bwMode="auto">
          <a:xfrm>
            <a:off x="5707063" y="1524000"/>
            <a:ext cx="84613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Image of</a:t>
            </a:r>
          </a:p>
          <a:p>
            <a:r>
              <a:rPr lang="en-US" sz="1400">
                <a:solidFill>
                  <a:srgbClr val="FFFFFF"/>
                </a:solidFill>
              </a:rPr>
              <a:t>parabolic</a:t>
            </a:r>
          </a:p>
          <a:p>
            <a:r>
              <a:rPr lang="en-US" sz="1400">
                <a:solidFill>
                  <a:srgbClr val="FFFFFF"/>
                </a:solidFill>
              </a:rPr>
              <a:t>curve</a:t>
            </a:r>
          </a:p>
        </p:txBody>
      </p:sp>
      <p:sp>
        <p:nvSpPr>
          <p:cNvPr id="34929" name="Text Box 377"/>
          <p:cNvSpPr txBox="1">
            <a:spLocks noChangeArrowheads="1"/>
          </p:cNvSpPr>
          <p:nvPr/>
        </p:nvSpPr>
        <p:spPr bwMode="auto">
          <a:xfrm>
            <a:off x="7620000" y="1763713"/>
            <a:ext cx="747713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Moving</a:t>
            </a:r>
          </a:p>
          <a:p>
            <a:r>
              <a:rPr lang="en-US" sz="1400">
                <a:solidFill>
                  <a:srgbClr val="FFFFFF"/>
                </a:solidFill>
              </a:rPr>
              <a:t>great</a:t>
            </a:r>
          </a:p>
          <a:p>
            <a:r>
              <a:rPr lang="en-US" sz="1400">
                <a:solidFill>
                  <a:srgbClr val="FFFFFF"/>
                </a:solidFill>
              </a:rPr>
              <a:t>circle</a:t>
            </a:r>
          </a:p>
        </p:txBody>
      </p:sp>
      <p:sp>
        <p:nvSpPr>
          <p:cNvPr id="34930" name="Text Box 378"/>
          <p:cNvSpPr txBox="1">
            <a:spLocks noChangeArrowheads="1"/>
          </p:cNvSpPr>
          <p:nvPr/>
        </p:nvSpPr>
        <p:spPr bwMode="auto">
          <a:xfrm>
            <a:off x="685800" y="1812925"/>
            <a:ext cx="19192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“On Computing</a:t>
            </a:r>
          </a:p>
          <a:p>
            <a:r>
              <a:rPr lang="en-US" sz="1000">
                <a:solidFill>
                  <a:srgbClr val="FFFFFF"/>
                </a:solidFill>
              </a:rPr>
              <a:t>Structural Changes in Evolving </a:t>
            </a:r>
          </a:p>
          <a:p>
            <a:r>
              <a:rPr lang="en-US" sz="1000">
                <a:solidFill>
                  <a:srgbClr val="FFFFFF"/>
                </a:solidFill>
              </a:rPr>
              <a:t>Surfaces and their Appearance,”</a:t>
            </a:r>
          </a:p>
          <a:p>
            <a:r>
              <a:rPr lang="en-US" sz="1000">
                <a:solidFill>
                  <a:srgbClr val="FFFFFF"/>
                </a:solidFill>
              </a:rPr>
              <a:t>By S. Pae and J. Ponce, the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Vision, 43(2):113-131 (2001).</a:t>
            </a:r>
          </a:p>
          <a:p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2001 Kluwer Academic</a:t>
            </a:r>
          </a:p>
          <a:p>
            <a:r>
              <a:rPr lang="en-US" sz="1000">
                <a:solidFill>
                  <a:srgbClr val="FFFFFF"/>
                </a:solidFill>
              </a:rPr>
              <a:t>Publishers.</a:t>
            </a:r>
          </a:p>
        </p:txBody>
      </p:sp>
      <p:cxnSp>
        <p:nvCxnSpPr>
          <p:cNvPr id="34931" name="Connecteur droit avec flèche 379"/>
          <p:cNvCxnSpPr>
            <a:cxnSpLocks noChangeShapeType="1"/>
          </p:cNvCxnSpPr>
          <p:nvPr/>
        </p:nvCxnSpPr>
        <p:spPr bwMode="auto">
          <a:xfrm rot="16200000" flipH="1">
            <a:off x="7962900" y="1485900"/>
            <a:ext cx="685800" cy="457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4932" name="ZoneTexte 380"/>
          <p:cNvSpPr txBox="1">
            <a:spLocks noChangeArrowheads="1"/>
          </p:cNvSpPr>
          <p:nvPr/>
        </p:nvSpPr>
        <p:spPr bwMode="auto">
          <a:xfrm>
            <a:off x="8458200" y="190023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a</a:t>
            </a:r>
            <a:endParaRPr lang="fr-FR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>
            <a:lum bright="2000"/>
            <a:grayscl/>
          </a:blip>
          <a:srcRect/>
          <a:stretch>
            <a:fillRect/>
          </a:stretch>
        </p:blipFill>
        <p:spPr bwMode="auto">
          <a:xfrm>
            <a:off x="990600" y="838200"/>
            <a:ext cx="4943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65125" y="193675"/>
            <a:ext cx="5970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What are the contour </a:t>
            </a:r>
            <a:r>
              <a:rPr lang="en-US">
                <a:solidFill>
                  <a:srgbClr val="FFFF00"/>
                </a:solidFill>
                <a:latin typeface="Comic Sans MS"/>
                <a:cs typeface="Comic Sans MS"/>
              </a:rPr>
              <a:t>stable</a:t>
            </a:r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 features??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898525" y="3048000"/>
            <a:ext cx="917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folds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719388" y="3048000"/>
            <a:ext cx="967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cusps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175125" y="3048000"/>
            <a:ext cx="18294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T-junctions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1735" name="Freeform 7"/>
          <p:cNvSpPr>
            <a:spLocks/>
          </p:cNvSpPr>
          <p:nvPr/>
        </p:nvSpPr>
        <p:spPr bwMode="auto">
          <a:xfrm>
            <a:off x="3581400" y="2286000"/>
            <a:ext cx="152400" cy="596900"/>
          </a:xfrm>
          <a:custGeom>
            <a:avLst/>
            <a:gdLst>
              <a:gd name="T0" fmla="*/ 2147483647 w 96"/>
              <a:gd name="T1" fmla="*/ 0 h 376"/>
              <a:gd name="T2" fmla="*/ 2147483647 w 96"/>
              <a:gd name="T3" fmla="*/ 2147483647 h 376"/>
              <a:gd name="T4" fmla="*/ 2147483647 w 96"/>
              <a:gd name="T5" fmla="*/ 2147483647 h 376"/>
              <a:gd name="T6" fmla="*/ 2147483647 w 96"/>
              <a:gd name="T7" fmla="*/ 2147483647 h 376"/>
              <a:gd name="T8" fmla="*/ 2147483647 w 96"/>
              <a:gd name="T9" fmla="*/ 2147483647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76"/>
              <a:gd name="T17" fmla="*/ 96 w 96"/>
              <a:gd name="T18" fmla="*/ 376 h 3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76">
                <a:moveTo>
                  <a:pt x="96" y="0"/>
                </a:moveTo>
                <a:lnTo>
                  <a:pt x="84" y="24"/>
                </a:lnTo>
                <a:cubicBezTo>
                  <a:pt x="74" y="49"/>
                  <a:pt x="49" y="105"/>
                  <a:pt x="36" y="148"/>
                </a:cubicBezTo>
                <a:cubicBezTo>
                  <a:pt x="23" y="191"/>
                  <a:pt x="8" y="242"/>
                  <a:pt x="4" y="280"/>
                </a:cubicBezTo>
                <a:cubicBezTo>
                  <a:pt x="0" y="318"/>
                  <a:pt x="6" y="347"/>
                  <a:pt x="12" y="376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 flipH="1">
            <a:off x="1987550" y="2324100"/>
            <a:ext cx="571500" cy="571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4292600" y="2768600"/>
            <a:ext cx="84455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 flipH="1">
            <a:off x="4927600" y="2768600"/>
            <a:ext cx="82550" cy="88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01740" name="Object 2"/>
          <p:cNvGraphicFramePr>
            <a:graphicFrameLocks noChangeAspect="1"/>
          </p:cNvGraphicFramePr>
          <p:nvPr/>
        </p:nvGraphicFramePr>
        <p:xfrm>
          <a:off x="5821363" y="3765550"/>
          <a:ext cx="2652712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Image" r:id="rId5" imgW="6219048" imgH="6180952" progId="PhotoDeluxe.Image.2">
                  <p:embed/>
                </p:oleObj>
              </mc:Choice>
              <mc:Fallback>
                <p:oleObj name="Image" r:id="rId5" imgW="6219048" imgH="6180952" progId="PhotoDeluxe.Image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3" y="3765550"/>
                        <a:ext cx="2652712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3886200" y="4375150"/>
            <a:ext cx="193514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Shadows 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are like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silhouettes..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5927725" y="1127125"/>
            <a:ext cx="20780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“Computing Exact </a:t>
            </a:r>
          </a:p>
          <a:p>
            <a:r>
              <a:rPr lang="en-US" sz="1000">
                <a:solidFill>
                  <a:srgbClr val="FFFFFF"/>
                </a:solidFill>
              </a:rPr>
              <a:t>Aspect Graphs of Curved Objects: </a:t>
            </a:r>
          </a:p>
          <a:p>
            <a:r>
              <a:rPr lang="en-US" sz="1000">
                <a:solidFill>
                  <a:srgbClr val="FFFFFF"/>
                </a:solidFill>
              </a:rPr>
              <a:t>Algebraic Surfaces,” by S. Petitjean,</a:t>
            </a:r>
          </a:p>
          <a:p>
            <a:r>
              <a:rPr lang="en-US" sz="1000">
                <a:solidFill>
                  <a:srgbClr val="FFFFFF"/>
                </a:solidFill>
              </a:rPr>
              <a:t>J. Ponce, and D.J. Kriegman, the 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Vision, 9(3):231-255 (1992). </a:t>
            </a:r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1992</a:t>
            </a:r>
          </a:p>
          <a:p>
            <a:r>
              <a:rPr lang="en-US" sz="1000">
                <a:solidFill>
                  <a:srgbClr val="FFFFFF"/>
                </a:solidFill>
              </a:rPr>
              <a:t>Kluwer Academic Publishers.</a:t>
            </a: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5764213" y="6400800"/>
            <a:ext cx="2770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“Solid Shape,” by J.J. Koenderink,</a:t>
            </a:r>
          </a:p>
          <a:p>
            <a:r>
              <a:rPr lang="en-US" sz="1000">
                <a:solidFill>
                  <a:srgbClr val="FFFFFF"/>
                </a:solidFill>
              </a:rPr>
              <a:t>MIT Press (1990). </a:t>
            </a:r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1990 by the MIT.</a:t>
            </a: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505200"/>
            <a:ext cx="28956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20688" y="269875"/>
            <a:ext cx="21611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Lip Event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701675" y="984250"/>
          <a:ext cx="6537325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Image" r:id="rId4" imgW="6980952" imgH="5896798" progId="PhotoDeluxe.Image.2">
                  <p:embed/>
                </p:oleObj>
              </mc:Choice>
              <mc:Fallback>
                <p:oleObj name="Image" r:id="rId4" imgW="6980952" imgH="5896798" progId="PhotoDeluxe.Image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984250"/>
                        <a:ext cx="6537325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224713" y="5165725"/>
            <a:ext cx="1919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“On Computing</a:t>
            </a:r>
          </a:p>
          <a:p>
            <a:r>
              <a:rPr lang="en-US" sz="1000">
                <a:solidFill>
                  <a:srgbClr val="FFFFFF"/>
                </a:solidFill>
              </a:rPr>
              <a:t>Structural Changes in Evolving </a:t>
            </a:r>
          </a:p>
          <a:p>
            <a:r>
              <a:rPr lang="en-US" sz="1000">
                <a:solidFill>
                  <a:srgbClr val="FFFFFF"/>
                </a:solidFill>
              </a:rPr>
              <a:t>Surfaces and their Appearance,”</a:t>
            </a:r>
          </a:p>
          <a:p>
            <a:r>
              <a:rPr lang="en-US" sz="1000">
                <a:solidFill>
                  <a:srgbClr val="FFFFFF"/>
                </a:solidFill>
              </a:rPr>
              <a:t>By S. Pae and J. Ponce, the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Vision, 43(2):113-131 (2001).</a:t>
            </a:r>
          </a:p>
          <a:p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2001 Kluwer Academic</a:t>
            </a:r>
          </a:p>
          <a:p>
            <a:r>
              <a:rPr lang="en-US" sz="1000">
                <a:solidFill>
                  <a:srgbClr val="FFFFFF"/>
                </a:solidFill>
              </a:rPr>
              <a:t>Publishers.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37100" y="304800"/>
            <a:ext cx="295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v</a:t>
            </a:r>
            <a:r>
              <a:rPr lang="en-US">
                <a:solidFill>
                  <a:srgbClr val="FFFFFF"/>
                </a:solidFill>
              </a:rPr>
              <a:t> . </a:t>
            </a:r>
            <a:r>
              <a:rPr lang="en-US" i="1">
                <a:solidFill>
                  <a:srgbClr val="FFFFFF"/>
                </a:solidFill>
              </a:rPr>
              <a:t>d</a:t>
            </a:r>
            <a:r>
              <a:rPr lang="en-US" b="1" i="1">
                <a:solidFill>
                  <a:srgbClr val="FFFFFF"/>
                </a:solidFill>
              </a:rPr>
              <a:t>N</a:t>
            </a:r>
            <a:r>
              <a:rPr lang="en-US">
                <a:solidFill>
                  <a:srgbClr val="FFFFFF"/>
                </a:solidFill>
              </a:rPr>
              <a:t> (</a:t>
            </a:r>
            <a:r>
              <a:rPr lang="en-US" b="1" i="1">
                <a:solidFill>
                  <a:srgbClr val="FFFFFF"/>
                </a:solidFill>
              </a:rPr>
              <a:t>a</a:t>
            </a:r>
            <a:r>
              <a:rPr lang="en-US">
                <a:solidFill>
                  <a:srgbClr val="FFFFFF"/>
                </a:solidFill>
              </a:rPr>
              <a:t>) = 0 </a:t>
            </a:r>
            <a:r>
              <a:rPr lang="en-US">
                <a:solidFill>
                  <a:srgbClr val="FFFFFF"/>
                </a:solidFill>
                <a:latin typeface="cmsy10" pitchFamily="34" charset="0"/>
              </a:rPr>
              <a:t>)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b="1" i="1">
                <a:solidFill>
                  <a:srgbClr val="FFFFFF"/>
                </a:solidFill>
              </a:rPr>
              <a:t>v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  <a:latin typeface="cmsy10" pitchFamily="34" charset="0"/>
              </a:rPr>
              <a:t>¼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b="1" i="1">
                <a:solidFill>
                  <a:srgbClr val="FFFFFF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20688" y="269875"/>
            <a:ext cx="36767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The Beak-to-Beak Event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762000" y="1062038"/>
          <a:ext cx="6427788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Image" r:id="rId4" imgW="7066667" imgH="5952381" progId="PhotoDeluxe.Image.2">
                  <p:embed/>
                </p:oleObj>
              </mc:Choice>
              <mc:Fallback>
                <p:oleObj name="Image" r:id="rId4" imgW="7066667" imgH="5952381" progId="PhotoDeluxe.Image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2038"/>
                        <a:ext cx="6427788" cy="541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24713" y="5165725"/>
            <a:ext cx="1919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“On Computing</a:t>
            </a:r>
          </a:p>
          <a:p>
            <a:r>
              <a:rPr lang="en-US" sz="1000">
                <a:solidFill>
                  <a:srgbClr val="FFFFFF"/>
                </a:solidFill>
              </a:rPr>
              <a:t>Structural Changes in Evolving </a:t>
            </a:r>
          </a:p>
          <a:p>
            <a:r>
              <a:rPr lang="en-US" sz="1000">
                <a:solidFill>
                  <a:srgbClr val="FFFFFF"/>
                </a:solidFill>
              </a:rPr>
              <a:t>Surfaces and their Appearance,”</a:t>
            </a:r>
          </a:p>
          <a:p>
            <a:r>
              <a:rPr lang="en-US" sz="1000">
                <a:solidFill>
                  <a:srgbClr val="FFFFFF"/>
                </a:solidFill>
              </a:rPr>
              <a:t>By S. Pae and J. Ponce, the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Vision, 43(2):113-131 (2001).</a:t>
            </a:r>
          </a:p>
          <a:p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2001 Kluwer Academic</a:t>
            </a:r>
          </a:p>
          <a:p>
            <a:r>
              <a:rPr lang="en-US" sz="1000">
                <a:solidFill>
                  <a:srgbClr val="FFFFFF"/>
                </a:solidFill>
              </a:rPr>
              <a:t>Publishers.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37100" y="304800"/>
            <a:ext cx="295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v</a:t>
            </a:r>
            <a:r>
              <a:rPr lang="en-US">
                <a:solidFill>
                  <a:srgbClr val="FFFFFF"/>
                </a:solidFill>
              </a:rPr>
              <a:t> . </a:t>
            </a:r>
            <a:r>
              <a:rPr lang="en-US" i="1">
                <a:solidFill>
                  <a:srgbClr val="FFFFFF"/>
                </a:solidFill>
              </a:rPr>
              <a:t>d</a:t>
            </a:r>
            <a:r>
              <a:rPr lang="en-US" b="1" i="1">
                <a:solidFill>
                  <a:srgbClr val="FFFFFF"/>
                </a:solidFill>
              </a:rPr>
              <a:t>N</a:t>
            </a:r>
            <a:r>
              <a:rPr lang="en-US">
                <a:solidFill>
                  <a:srgbClr val="FFFFFF"/>
                </a:solidFill>
              </a:rPr>
              <a:t> (</a:t>
            </a:r>
            <a:r>
              <a:rPr lang="en-US" b="1" i="1">
                <a:solidFill>
                  <a:srgbClr val="FFFFFF"/>
                </a:solidFill>
              </a:rPr>
              <a:t>a</a:t>
            </a:r>
            <a:r>
              <a:rPr lang="en-US">
                <a:solidFill>
                  <a:srgbClr val="FFFFFF"/>
                </a:solidFill>
              </a:rPr>
              <a:t>) = 0 </a:t>
            </a:r>
            <a:r>
              <a:rPr lang="en-US">
                <a:solidFill>
                  <a:srgbClr val="FFFFFF"/>
                </a:solidFill>
                <a:latin typeface="cmsy10" pitchFamily="34" charset="0"/>
              </a:rPr>
              <a:t>)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b="1" i="1">
                <a:solidFill>
                  <a:srgbClr val="FFFFFF"/>
                </a:solidFill>
              </a:rPr>
              <a:t>v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  <a:latin typeface="cmsy10" pitchFamily="34" charset="0"/>
              </a:rPr>
              <a:t>¼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b="1" i="1">
                <a:solidFill>
                  <a:srgbClr val="FFFFFF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717550" y="457200"/>
            <a:ext cx="39211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Ordinary Hyperbolic Point</a:t>
            </a:r>
          </a:p>
        </p:txBody>
      </p:sp>
      <p:pic>
        <p:nvPicPr>
          <p:cNvPr id="83971" name="Picture 3" descr="Pictur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6338" y="457200"/>
            <a:ext cx="33956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628650" y="3868738"/>
            <a:ext cx="3776663" cy="2671762"/>
            <a:chOff x="396" y="2437"/>
            <a:chExt cx="2379" cy="1683"/>
          </a:xfrm>
        </p:grpSpPr>
        <p:sp>
          <p:nvSpPr>
            <p:cNvPr id="83999" name="Freeform 5"/>
            <p:cNvSpPr>
              <a:spLocks/>
            </p:cNvSpPr>
            <p:nvPr/>
          </p:nvSpPr>
          <p:spPr bwMode="auto">
            <a:xfrm>
              <a:off x="1801" y="3828"/>
              <a:ext cx="2" cy="171"/>
            </a:xfrm>
            <a:custGeom>
              <a:avLst/>
              <a:gdLst>
                <a:gd name="T0" fmla="*/ 2 w 2"/>
                <a:gd name="T1" fmla="*/ 0 h 171"/>
                <a:gd name="T2" fmla="*/ 1 w 2"/>
                <a:gd name="T3" fmla="*/ 85 h 171"/>
                <a:gd name="T4" fmla="*/ 0 w 2"/>
                <a:gd name="T5" fmla="*/ 171 h 171"/>
                <a:gd name="T6" fmla="*/ 0 60000 65536"/>
                <a:gd name="T7" fmla="*/ 0 60000 65536"/>
                <a:gd name="T8" fmla="*/ 0 60000 65536"/>
                <a:gd name="T9" fmla="*/ 0 w 2"/>
                <a:gd name="T10" fmla="*/ 0 h 171"/>
                <a:gd name="T11" fmla="*/ 2 w 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71">
                  <a:moveTo>
                    <a:pt x="2" y="0"/>
                  </a:moveTo>
                  <a:lnTo>
                    <a:pt x="1" y="85"/>
                  </a:lnTo>
                  <a:lnTo>
                    <a:pt x="0" y="17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0" name="Line 6"/>
            <p:cNvSpPr>
              <a:spLocks noChangeShapeType="1"/>
            </p:cNvSpPr>
            <p:nvPr/>
          </p:nvSpPr>
          <p:spPr bwMode="auto">
            <a:xfrm>
              <a:off x="2529" y="3200"/>
              <a:ext cx="246" cy="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1" name="Line 7"/>
            <p:cNvSpPr>
              <a:spLocks noChangeShapeType="1"/>
            </p:cNvSpPr>
            <p:nvPr/>
          </p:nvSpPr>
          <p:spPr bwMode="auto">
            <a:xfrm>
              <a:off x="1980" y="3198"/>
              <a:ext cx="470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2" name="Line 8"/>
            <p:cNvSpPr>
              <a:spLocks noChangeShapeType="1"/>
            </p:cNvSpPr>
            <p:nvPr/>
          </p:nvSpPr>
          <p:spPr bwMode="auto">
            <a:xfrm flipH="1" flipV="1">
              <a:off x="396" y="3188"/>
              <a:ext cx="1095" cy="8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3" name="Freeform 9"/>
            <p:cNvSpPr>
              <a:spLocks/>
            </p:cNvSpPr>
            <p:nvPr/>
          </p:nvSpPr>
          <p:spPr bwMode="auto">
            <a:xfrm>
              <a:off x="576" y="3084"/>
              <a:ext cx="2053" cy="748"/>
            </a:xfrm>
            <a:custGeom>
              <a:avLst/>
              <a:gdLst>
                <a:gd name="T0" fmla="*/ 0 w 2053"/>
                <a:gd name="T1" fmla="*/ 0 h 748"/>
                <a:gd name="T2" fmla="*/ 1226 w 2053"/>
                <a:gd name="T3" fmla="*/ 748 h 748"/>
                <a:gd name="T4" fmla="*/ 2053 w 2053"/>
                <a:gd name="T5" fmla="*/ 218 h 748"/>
                <a:gd name="T6" fmla="*/ 0 60000 65536"/>
                <a:gd name="T7" fmla="*/ 0 60000 65536"/>
                <a:gd name="T8" fmla="*/ 0 60000 65536"/>
                <a:gd name="T9" fmla="*/ 0 w 2053"/>
                <a:gd name="T10" fmla="*/ 0 h 748"/>
                <a:gd name="T11" fmla="*/ 2053 w 2053"/>
                <a:gd name="T12" fmla="*/ 748 h 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3" h="748">
                  <a:moveTo>
                    <a:pt x="0" y="0"/>
                  </a:moveTo>
                  <a:lnTo>
                    <a:pt x="1226" y="748"/>
                  </a:lnTo>
                  <a:lnTo>
                    <a:pt x="2053" y="2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4" name="Line 10"/>
            <p:cNvSpPr>
              <a:spLocks noChangeShapeType="1"/>
            </p:cNvSpPr>
            <p:nvPr/>
          </p:nvSpPr>
          <p:spPr bwMode="auto">
            <a:xfrm flipH="1" flipV="1">
              <a:off x="2407" y="3177"/>
              <a:ext cx="221" cy="12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5" name="Freeform 11"/>
            <p:cNvSpPr>
              <a:spLocks/>
            </p:cNvSpPr>
            <p:nvPr/>
          </p:nvSpPr>
          <p:spPr bwMode="auto">
            <a:xfrm>
              <a:off x="1206" y="2591"/>
              <a:ext cx="1053" cy="505"/>
            </a:xfrm>
            <a:custGeom>
              <a:avLst/>
              <a:gdLst>
                <a:gd name="T0" fmla="*/ 0 w 1053"/>
                <a:gd name="T1" fmla="*/ 57 h 505"/>
                <a:gd name="T2" fmla="*/ 87 w 1053"/>
                <a:gd name="T3" fmla="*/ 0 h 505"/>
                <a:gd name="T4" fmla="*/ 1053 w 1053"/>
                <a:gd name="T5" fmla="*/ 505 h 505"/>
                <a:gd name="T6" fmla="*/ 0 60000 65536"/>
                <a:gd name="T7" fmla="*/ 0 60000 65536"/>
                <a:gd name="T8" fmla="*/ 0 60000 65536"/>
                <a:gd name="T9" fmla="*/ 0 w 1053"/>
                <a:gd name="T10" fmla="*/ 0 h 505"/>
                <a:gd name="T11" fmla="*/ 1053 w 1053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3" h="505">
                  <a:moveTo>
                    <a:pt x="0" y="57"/>
                  </a:moveTo>
                  <a:lnTo>
                    <a:pt x="87" y="0"/>
                  </a:lnTo>
                  <a:lnTo>
                    <a:pt x="1053" y="50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6" name="Freeform 12"/>
            <p:cNvSpPr>
              <a:spLocks/>
            </p:cNvSpPr>
            <p:nvPr/>
          </p:nvSpPr>
          <p:spPr bwMode="auto">
            <a:xfrm>
              <a:off x="562" y="3284"/>
              <a:ext cx="1231" cy="708"/>
            </a:xfrm>
            <a:custGeom>
              <a:avLst/>
              <a:gdLst>
                <a:gd name="T0" fmla="*/ 0 w 1231"/>
                <a:gd name="T1" fmla="*/ 0 h 708"/>
                <a:gd name="T2" fmla="*/ 307 w 1231"/>
                <a:gd name="T3" fmla="*/ 101 h 708"/>
                <a:gd name="T4" fmla="*/ 410 w 1231"/>
                <a:gd name="T5" fmla="*/ 140 h 708"/>
                <a:gd name="T6" fmla="*/ 513 w 1231"/>
                <a:gd name="T7" fmla="*/ 186 h 708"/>
                <a:gd name="T8" fmla="*/ 615 w 1231"/>
                <a:gd name="T9" fmla="*/ 241 h 708"/>
                <a:gd name="T10" fmla="*/ 718 w 1231"/>
                <a:gd name="T11" fmla="*/ 305 h 708"/>
                <a:gd name="T12" fmla="*/ 820 w 1231"/>
                <a:gd name="T13" fmla="*/ 376 h 708"/>
                <a:gd name="T14" fmla="*/ 923 w 1231"/>
                <a:gd name="T15" fmla="*/ 456 h 708"/>
                <a:gd name="T16" fmla="*/ 1231 w 1231"/>
                <a:gd name="T17" fmla="*/ 708 h 7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1"/>
                <a:gd name="T28" fmla="*/ 0 h 708"/>
                <a:gd name="T29" fmla="*/ 1231 w 1231"/>
                <a:gd name="T30" fmla="*/ 708 h 7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1" h="708">
                  <a:moveTo>
                    <a:pt x="0" y="0"/>
                  </a:moveTo>
                  <a:lnTo>
                    <a:pt x="307" y="101"/>
                  </a:lnTo>
                  <a:lnTo>
                    <a:pt x="410" y="140"/>
                  </a:lnTo>
                  <a:lnTo>
                    <a:pt x="513" y="186"/>
                  </a:lnTo>
                  <a:lnTo>
                    <a:pt x="615" y="241"/>
                  </a:lnTo>
                  <a:lnTo>
                    <a:pt x="718" y="305"/>
                  </a:lnTo>
                  <a:lnTo>
                    <a:pt x="820" y="376"/>
                  </a:lnTo>
                  <a:lnTo>
                    <a:pt x="923" y="456"/>
                  </a:lnTo>
                  <a:lnTo>
                    <a:pt x="1231" y="70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7" name="Freeform 13"/>
            <p:cNvSpPr>
              <a:spLocks/>
            </p:cNvSpPr>
            <p:nvPr/>
          </p:nvSpPr>
          <p:spPr bwMode="auto">
            <a:xfrm>
              <a:off x="2627" y="3301"/>
              <a:ext cx="90" cy="124"/>
            </a:xfrm>
            <a:custGeom>
              <a:avLst/>
              <a:gdLst>
                <a:gd name="T0" fmla="*/ 0 w 90"/>
                <a:gd name="T1" fmla="*/ 0 h 124"/>
                <a:gd name="T2" fmla="*/ 22 w 90"/>
                <a:gd name="T3" fmla="*/ 28 h 124"/>
                <a:gd name="T4" fmla="*/ 45 w 90"/>
                <a:gd name="T5" fmla="*/ 57 h 124"/>
                <a:gd name="T6" fmla="*/ 67 w 90"/>
                <a:gd name="T7" fmla="*/ 90 h 124"/>
                <a:gd name="T8" fmla="*/ 90 w 90"/>
                <a:gd name="T9" fmla="*/ 124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4"/>
                <a:gd name="T17" fmla="*/ 90 w 9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4">
                  <a:moveTo>
                    <a:pt x="0" y="0"/>
                  </a:moveTo>
                  <a:lnTo>
                    <a:pt x="22" y="28"/>
                  </a:lnTo>
                  <a:lnTo>
                    <a:pt x="45" y="57"/>
                  </a:lnTo>
                  <a:lnTo>
                    <a:pt x="67" y="90"/>
                  </a:lnTo>
                  <a:lnTo>
                    <a:pt x="90" y="12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8" name="Freeform 14"/>
            <p:cNvSpPr>
              <a:spLocks/>
            </p:cNvSpPr>
            <p:nvPr/>
          </p:nvSpPr>
          <p:spPr bwMode="auto">
            <a:xfrm>
              <a:off x="1803" y="3096"/>
              <a:ext cx="825" cy="737"/>
            </a:xfrm>
            <a:custGeom>
              <a:avLst/>
              <a:gdLst>
                <a:gd name="T0" fmla="*/ 0 w 825"/>
                <a:gd name="T1" fmla="*/ 737 h 737"/>
                <a:gd name="T2" fmla="*/ 8 w 825"/>
                <a:gd name="T3" fmla="*/ 603 h 737"/>
                <a:gd name="T4" fmla="*/ 12 w 825"/>
                <a:gd name="T5" fmla="*/ 538 h 737"/>
                <a:gd name="T6" fmla="*/ 19 w 825"/>
                <a:gd name="T7" fmla="*/ 478 h 737"/>
                <a:gd name="T8" fmla="*/ 25 w 825"/>
                <a:gd name="T9" fmla="*/ 423 h 737"/>
                <a:gd name="T10" fmla="*/ 35 w 825"/>
                <a:gd name="T11" fmla="*/ 371 h 737"/>
                <a:gd name="T12" fmla="*/ 45 w 825"/>
                <a:gd name="T13" fmla="*/ 325 h 737"/>
                <a:gd name="T14" fmla="*/ 59 w 825"/>
                <a:gd name="T15" fmla="*/ 283 h 737"/>
                <a:gd name="T16" fmla="*/ 74 w 825"/>
                <a:gd name="T17" fmla="*/ 243 h 737"/>
                <a:gd name="T18" fmla="*/ 93 w 825"/>
                <a:gd name="T19" fmla="*/ 209 h 737"/>
                <a:gd name="T20" fmla="*/ 122 w 825"/>
                <a:gd name="T21" fmla="*/ 165 h 737"/>
                <a:gd name="T22" fmla="*/ 154 w 825"/>
                <a:gd name="T23" fmla="*/ 127 h 737"/>
                <a:gd name="T24" fmla="*/ 191 w 825"/>
                <a:gd name="T25" fmla="*/ 91 h 737"/>
                <a:gd name="T26" fmla="*/ 229 w 825"/>
                <a:gd name="T27" fmla="*/ 62 h 737"/>
                <a:gd name="T28" fmla="*/ 267 w 825"/>
                <a:gd name="T29" fmla="*/ 38 h 737"/>
                <a:gd name="T30" fmla="*/ 304 w 825"/>
                <a:gd name="T31" fmla="*/ 22 h 737"/>
                <a:gd name="T32" fmla="*/ 341 w 825"/>
                <a:gd name="T33" fmla="*/ 11 h 737"/>
                <a:gd name="T34" fmla="*/ 378 w 825"/>
                <a:gd name="T35" fmla="*/ 3 h 737"/>
                <a:gd name="T36" fmla="*/ 418 w 825"/>
                <a:gd name="T37" fmla="*/ 0 h 737"/>
                <a:gd name="T38" fmla="*/ 477 w 825"/>
                <a:gd name="T39" fmla="*/ 3 h 737"/>
                <a:gd name="T40" fmla="*/ 536 w 825"/>
                <a:gd name="T41" fmla="*/ 12 h 737"/>
                <a:gd name="T42" fmla="*/ 574 w 825"/>
                <a:gd name="T43" fmla="*/ 21 h 737"/>
                <a:gd name="T44" fmla="*/ 610 w 825"/>
                <a:gd name="T45" fmla="*/ 34 h 737"/>
                <a:gd name="T46" fmla="*/ 644 w 825"/>
                <a:gd name="T47" fmla="*/ 50 h 737"/>
                <a:gd name="T48" fmla="*/ 689 w 825"/>
                <a:gd name="T49" fmla="*/ 77 h 737"/>
                <a:gd name="T50" fmla="*/ 726 w 825"/>
                <a:gd name="T51" fmla="*/ 104 h 737"/>
                <a:gd name="T52" fmla="*/ 759 w 825"/>
                <a:gd name="T53" fmla="*/ 135 h 737"/>
                <a:gd name="T54" fmla="*/ 792 w 825"/>
                <a:gd name="T55" fmla="*/ 169 h 737"/>
                <a:gd name="T56" fmla="*/ 825 w 825"/>
                <a:gd name="T57" fmla="*/ 205 h 7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25"/>
                <a:gd name="T88" fmla="*/ 0 h 737"/>
                <a:gd name="T89" fmla="*/ 825 w 825"/>
                <a:gd name="T90" fmla="*/ 737 h 7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25" h="737">
                  <a:moveTo>
                    <a:pt x="0" y="737"/>
                  </a:moveTo>
                  <a:lnTo>
                    <a:pt x="8" y="603"/>
                  </a:lnTo>
                  <a:lnTo>
                    <a:pt x="12" y="538"/>
                  </a:lnTo>
                  <a:lnTo>
                    <a:pt x="19" y="478"/>
                  </a:lnTo>
                  <a:lnTo>
                    <a:pt x="25" y="423"/>
                  </a:lnTo>
                  <a:lnTo>
                    <a:pt x="35" y="371"/>
                  </a:lnTo>
                  <a:lnTo>
                    <a:pt x="45" y="325"/>
                  </a:lnTo>
                  <a:lnTo>
                    <a:pt x="59" y="283"/>
                  </a:lnTo>
                  <a:lnTo>
                    <a:pt x="74" y="243"/>
                  </a:lnTo>
                  <a:lnTo>
                    <a:pt x="93" y="209"/>
                  </a:lnTo>
                  <a:lnTo>
                    <a:pt x="122" y="165"/>
                  </a:lnTo>
                  <a:lnTo>
                    <a:pt x="154" y="127"/>
                  </a:lnTo>
                  <a:lnTo>
                    <a:pt x="191" y="91"/>
                  </a:lnTo>
                  <a:lnTo>
                    <a:pt x="229" y="62"/>
                  </a:lnTo>
                  <a:lnTo>
                    <a:pt x="267" y="38"/>
                  </a:lnTo>
                  <a:lnTo>
                    <a:pt x="304" y="22"/>
                  </a:lnTo>
                  <a:lnTo>
                    <a:pt x="341" y="11"/>
                  </a:lnTo>
                  <a:lnTo>
                    <a:pt x="378" y="3"/>
                  </a:lnTo>
                  <a:lnTo>
                    <a:pt x="418" y="0"/>
                  </a:lnTo>
                  <a:lnTo>
                    <a:pt x="477" y="3"/>
                  </a:lnTo>
                  <a:lnTo>
                    <a:pt x="536" y="12"/>
                  </a:lnTo>
                  <a:lnTo>
                    <a:pt x="574" y="21"/>
                  </a:lnTo>
                  <a:lnTo>
                    <a:pt x="610" y="34"/>
                  </a:lnTo>
                  <a:lnTo>
                    <a:pt x="644" y="50"/>
                  </a:lnTo>
                  <a:lnTo>
                    <a:pt x="689" y="77"/>
                  </a:lnTo>
                  <a:lnTo>
                    <a:pt x="726" y="104"/>
                  </a:lnTo>
                  <a:lnTo>
                    <a:pt x="759" y="135"/>
                  </a:lnTo>
                  <a:lnTo>
                    <a:pt x="792" y="169"/>
                  </a:lnTo>
                  <a:lnTo>
                    <a:pt x="825" y="20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09" name="Freeform 15"/>
            <p:cNvSpPr>
              <a:spLocks/>
            </p:cNvSpPr>
            <p:nvPr/>
          </p:nvSpPr>
          <p:spPr bwMode="auto">
            <a:xfrm>
              <a:off x="1495" y="3093"/>
              <a:ext cx="758" cy="105"/>
            </a:xfrm>
            <a:custGeom>
              <a:avLst/>
              <a:gdLst>
                <a:gd name="T0" fmla="*/ 0 w 758"/>
                <a:gd name="T1" fmla="*/ 105 h 105"/>
                <a:gd name="T2" fmla="*/ 57 w 758"/>
                <a:gd name="T3" fmla="*/ 98 h 105"/>
                <a:gd name="T4" fmla="*/ 98 w 758"/>
                <a:gd name="T5" fmla="*/ 94 h 105"/>
                <a:gd name="T6" fmla="*/ 146 w 758"/>
                <a:gd name="T7" fmla="*/ 89 h 105"/>
                <a:gd name="T8" fmla="*/ 200 w 758"/>
                <a:gd name="T9" fmla="*/ 82 h 105"/>
                <a:gd name="T10" fmla="*/ 283 w 758"/>
                <a:gd name="T11" fmla="*/ 70 h 105"/>
                <a:gd name="T12" fmla="*/ 360 w 758"/>
                <a:gd name="T13" fmla="*/ 57 h 105"/>
                <a:gd name="T14" fmla="*/ 431 w 758"/>
                <a:gd name="T15" fmla="*/ 44 h 105"/>
                <a:gd name="T16" fmla="*/ 496 w 758"/>
                <a:gd name="T17" fmla="*/ 32 h 105"/>
                <a:gd name="T18" fmla="*/ 558 w 758"/>
                <a:gd name="T19" fmla="*/ 21 h 105"/>
                <a:gd name="T20" fmla="*/ 620 w 758"/>
                <a:gd name="T21" fmla="*/ 12 h 105"/>
                <a:gd name="T22" fmla="*/ 659 w 758"/>
                <a:gd name="T23" fmla="*/ 6 h 105"/>
                <a:gd name="T24" fmla="*/ 692 w 758"/>
                <a:gd name="T25" fmla="*/ 3 h 105"/>
                <a:gd name="T26" fmla="*/ 719 w 758"/>
                <a:gd name="T27" fmla="*/ 2 h 105"/>
                <a:gd name="T28" fmla="*/ 758 w 758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8"/>
                <a:gd name="T46" fmla="*/ 0 h 105"/>
                <a:gd name="T47" fmla="*/ 758 w 758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8" h="105">
                  <a:moveTo>
                    <a:pt x="0" y="105"/>
                  </a:moveTo>
                  <a:lnTo>
                    <a:pt x="57" y="98"/>
                  </a:lnTo>
                  <a:lnTo>
                    <a:pt x="98" y="94"/>
                  </a:lnTo>
                  <a:lnTo>
                    <a:pt x="146" y="89"/>
                  </a:lnTo>
                  <a:lnTo>
                    <a:pt x="200" y="82"/>
                  </a:lnTo>
                  <a:lnTo>
                    <a:pt x="283" y="70"/>
                  </a:lnTo>
                  <a:lnTo>
                    <a:pt x="360" y="57"/>
                  </a:lnTo>
                  <a:lnTo>
                    <a:pt x="431" y="44"/>
                  </a:lnTo>
                  <a:lnTo>
                    <a:pt x="496" y="32"/>
                  </a:lnTo>
                  <a:lnTo>
                    <a:pt x="558" y="21"/>
                  </a:lnTo>
                  <a:lnTo>
                    <a:pt x="620" y="12"/>
                  </a:lnTo>
                  <a:lnTo>
                    <a:pt x="659" y="6"/>
                  </a:lnTo>
                  <a:lnTo>
                    <a:pt x="692" y="3"/>
                  </a:lnTo>
                  <a:lnTo>
                    <a:pt x="719" y="2"/>
                  </a:lnTo>
                  <a:lnTo>
                    <a:pt x="75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0" name="Freeform 16"/>
            <p:cNvSpPr>
              <a:spLocks/>
            </p:cNvSpPr>
            <p:nvPr/>
          </p:nvSpPr>
          <p:spPr bwMode="auto">
            <a:xfrm>
              <a:off x="2000" y="3174"/>
              <a:ext cx="407" cy="7"/>
            </a:xfrm>
            <a:custGeom>
              <a:avLst/>
              <a:gdLst>
                <a:gd name="T0" fmla="*/ 0 w 407"/>
                <a:gd name="T1" fmla="*/ 7 h 7"/>
                <a:gd name="T2" fmla="*/ 99 w 407"/>
                <a:gd name="T3" fmla="*/ 5 h 7"/>
                <a:gd name="T4" fmla="*/ 199 w 407"/>
                <a:gd name="T5" fmla="*/ 4 h 7"/>
                <a:gd name="T6" fmla="*/ 303 w 407"/>
                <a:gd name="T7" fmla="*/ 1 h 7"/>
                <a:gd name="T8" fmla="*/ 407 w 40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7"/>
                <a:gd name="T17" fmla="*/ 407 w 40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7">
                  <a:moveTo>
                    <a:pt x="0" y="7"/>
                  </a:moveTo>
                  <a:lnTo>
                    <a:pt x="99" y="5"/>
                  </a:lnTo>
                  <a:lnTo>
                    <a:pt x="199" y="4"/>
                  </a:lnTo>
                  <a:lnTo>
                    <a:pt x="303" y="1"/>
                  </a:lnTo>
                  <a:lnTo>
                    <a:pt x="407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1" name="Freeform 17"/>
            <p:cNvSpPr>
              <a:spLocks/>
            </p:cNvSpPr>
            <p:nvPr/>
          </p:nvSpPr>
          <p:spPr bwMode="auto">
            <a:xfrm>
              <a:off x="2294" y="3097"/>
              <a:ext cx="116" cy="80"/>
            </a:xfrm>
            <a:custGeom>
              <a:avLst/>
              <a:gdLst>
                <a:gd name="T0" fmla="*/ 116 w 116"/>
                <a:gd name="T1" fmla="*/ 80 h 80"/>
                <a:gd name="T2" fmla="*/ 101 w 116"/>
                <a:gd name="T3" fmla="*/ 54 h 80"/>
                <a:gd name="T4" fmla="*/ 90 w 116"/>
                <a:gd name="T5" fmla="*/ 40 h 80"/>
                <a:gd name="T6" fmla="*/ 75 w 116"/>
                <a:gd name="T7" fmla="*/ 28 h 80"/>
                <a:gd name="T8" fmla="*/ 59 w 116"/>
                <a:gd name="T9" fmla="*/ 20 h 80"/>
                <a:gd name="T10" fmla="*/ 35 w 116"/>
                <a:gd name="T11" fmla="*/ 10 h 80"/>
                <a:gd name="T12" fmla="*/ 16 w 116"/>
                <a:gd name="T13" fmla="*/ 4 h 80"/>
                <a:gd name="T14" fmla="*/ 0 w 116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80"/>
                <a:gd name="T26" fmla="*/ 116 w 11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80">
                  <a:moveTo>
                    <a:pt x="116" y="80"/>
                  </a:moveTo>
                  <a:lnTo>
                    <a:pt x="101" y="54"/>
                  </a:lnTo>
                  <a:lnTo>
                    <a:pt x="90" y="40"/>
                  </a:lnTo>
                  <a:lnTo>
                    <a:pt x="75" y="28"/>
                  </a:lnTo>
                  <a:lnTo>
                    <a:pt x="59" y="20"/>
                  </a:lnTo>
                  <a:lnTo>
                    <a:pt x="35" y="10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2" name="Freeform 18"/>
            <p:cNvSpPr>
              <a:spLocks/>
            </p:cNvSpPr>
            <p:nvPr/>
          </p:nvSpPr>
          <p:spPr bwMode="auto">
            <a:xfrm>
              <a:off x="576" y="3083"/>
              <a:ext cx="918" cy="113"/>
            </a:xfrm>
            <a:custGeom>
              <a:avLst/>
              <a:gdLst>
                <a:gd name="T0" fmla="*/ 918 w 918"/>
                <a:gd name="T1" fmla="*/ 113 h 113"/>
                <a:gd name="T2" fmla="*/ 752 w 918"/>
                <a:gd name="T3" fmla="*/ 112 h 113"/>
                <a:gd name="T4" fmla="*/ 667 w 918"/>
                <a:gd name="T5" fmla="*/ 109 h 113"/>
                <a:gd name="T6" fmla="*/ 578 w 918"/>
                <a:gd name="T7" fmla="*/ 104 h 113"/>
                <a:gd name="T8" fmla="*/ 486 w 918"/>
                <a:gd name="T9" fmla="*/ 94 h 113"/>
                <a:gd name="T10" fmla="*/ 389 w 918"/>
                <a:gd name="T11" fmla="*/ 80 h 113"/>
                <a:gd name="T12" fmla="*/ 314 w 918"/>
                <a:gd name="T13" fmla="*/ 68 h 113"/>
                <a:gd name="T14" fmla="*/ 248 w 918"/>
                <a:gd name="T15" fmla="*/ 57 h 113"/>
                <a:gd name="T16" fmla="*/ 189 w 918"/>
                <a:gd name="T17" fmla="*/ 46 h 113"/>
                <a:gd name="T18" fmla="*/ 138 w 918"/>
                <a:gd name="T19" fmla="*/ 35 h 113"/>
                <a:gd name="T20" fmla="*/ 96 w 918"/>
                <a:gd name="T21" fmla="*/ 25 h 113"/>
                <a:gd name="T22" fmla="*/ 0 w 918"/>
                <a:gd name="T23" fmla="*/ 0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8"/>
                <a:gd name="T37" fmla="*/ 0 h 113"/>
                <a:gd name="T38" fmla="*/ 918 w 918"/>
                <a:gd name="T39" fmla="*/ 113 h 1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8" h="113">
                  <a:moveTo>
                    <a:pt x="918" y="113"/>
                  </a:moveTo>
                  <a:lnTo>
                    <a:pt x="752" y="112"/>
                  </a:lnTo>
                  <a:lnTo>
                    <a:pt x="667" y="109"/>
                  </a:lnTo>
                  <a:lnTo>
                    <a:pt x="578" y="104"/>
                  </a:lnTo>
                  <a:lnTo>
                    <a:pt x="486" y="94"/>
                  </a:lnTo>
                  <a:lnTo>
                    <a:pt x="389" y="80"/>
                  </a:lnTo>
                  <a:lnTo>
                    <a:pt x="314" y="68"/>
                  </a:lnTo>
                  <a:lnTo>
                    <a:pt x="248" y="57"/>
                  </a:lnTo>
                  <a:lnTo>
                    <a:pt x="189" y="46"/>
                  </a:lnTo>
                  <a:lnTo>
                    <a:pt x="138" y="35"/>
                  </a:lnTo>
                  <a:lnTo>
                    <a:pt x="96" y="2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3" name="Freeform 19"/>
            <p:cNvSpPr>
              <a:spLocks/>
            </p:cNvSpPr>
            <p:nvPr/>
          </p:nvSpPr>
          <p:spPr bwMode="auto">
            <a:xfrm>
              <a:off x="1497" y="3204"/>
              <a:ext cx="306" cy="629"/>
            </a:xfrm>
            <a:custGeom>
              <a:avLst/>
              <a:gdLst>
                <a:gd name="T0" fmla="*/ 0 w 306"/>
                <a:gd name="T1" fmla="*/ 0 h 629"/>
                <a:gd name="T2" fmla="*/ 20 w 306"/>
                <a:gd name="T3" fmla="*/ 62 h 629"/>
                <a:gd name="T4" fmla="*/ 29 w 306"/>
                <a:gd name="T5" fmla="*/ 89 h 629"/>
                <a:gd name="T6" fmla="*/ 42 w 306"/>
                <a:gd name="T7" fmla="*/ 121 h 629"/>
                <a:gd name="T8" fmla="*/ 57 w 306"/>
                <a:gd name="T9" fmla="*/ 155 h 629"/>
                <a:gd name="T10" fmla="*/ 75 w 306"/>
                <a:gd name="T11" fmla="*/ 195 h 629"/>
                <a:gd name="T12" fmla="*/ 96 w 306"/>
                <a:gd name="T13" fmla="*/ 237 h 629"/>
                <a:gd name="T14" fmla="*/ 125 w 306"/>
                <a:gd name="T15" fmla="*/ 295 h 629"/>
                <a:gd name="T16" fmla="*/ 157 w 306"/>
                <a:gd name="T17" fmla="*/ 357 h 629"/>
                <a:gd name="T18" fmla="*/ 191 w 306"/>
                <a:gd name="T19" fmla="*/ 422 h 629"/>
                <a:gd name="T20" fmla="*/ 230 w 306"/>
                <a:gd name="T21" fmla="*/ 489 h 629"/>
                <a:gd name="T22" fmla="*/ 306 w 306"/>
                <a:gd name="T23" fmla="*/ 629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6"/>
                <a:gd name="T37" fmla="*/ 0 h 629"/>
                <a:gd name="T38" fmla="*/ 306 w 306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6" h="629">
                  <a:moveTo>
                    <a:pt x="0" y="0"/>
                  </a:moveTo>
                  <a:lnTo>
                    <a:pt x="20" y="62"/>
                  </a:lnTo>
                  <a:lnTo>
                    <a:pt x="29" y="89"/>
                  </a:lnTo>
                  <a:lnTo>
                    <a:pt x="42" y="121"/>
                  </a:lnTo>
                  <a:lnTo>
                    <a:pt x="57" y="155"/>
                  </a:lnTo>
                  <a:lnTo>
                    <a:pt x="75" y="195"/>
                  </a:lnTo>
                  <a:lnTo>
                    <a:pt x="96" y="237"/>
                  </a:lnTo>
                  <a:lnTo>
                    <a:pt x="125" y="295"/>
                  </a:lnTo>
                  <a:lnTo>
                    <a:pt x="157" y="357"/>
                  </a:lnTo>
                  <a:lnTo>
                    <a:pt x="191" y="422"/>
                  </a:lnTo>
                  <a:lnTo>
                    <a:pt x="230" y="489"/>
                  </a:lnTo>
                  <a:lnTo>
                    <a:pt x="306" y="62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4" name="Freeform 20"/>
            <p:cNvSpPr>
              <a:spLocks/>
            </p:cNvSpPr>
            <p:nvPr/>
          </p:nvSpPr>
          <p:spPr bwMode="auto">
            <a:xfrm>
              <a:off x="1207" y="2647"/>
              <a:ext cx="287" cy="548"/>
            </a:xfrm>
            <a:custGeom>
              <a:avLst/>
              <a:gdLst>
                <a:gd name="T0" fmla="*/ 287 w 287"/>
                <a:gd name="T1" fmla="*/ 548 h 548"/>
                <a:gd name="T2" fmla="*/ 236 w 287"/>
                <a:gd name="T3" fmla="*/ 416 h 548"/>
                <a:gd name="T4" fmla="*/ 209 w 287"/>
                <a:gd name="T5" fmla="*/ 351 h 548"/>
                <a:gd name="T6" fmla="*/ 184 w 287"/>
                <a:gd name="T7" fmla="*/ 293 h 548"/>
                <a:gd name="T8" fmla="*/ 160 w 287"/>
                <a:gd name="T9" fmla="*/ 240 h 548"/>
                <a:gd name="T10" fmla="*/ 136 w 287"/>
                <a:gd name="T11" fmla="*/ 193 h 548"/>
                <a:gd name="T12" fmla="*/ 106 w 287"/>
                <a:gd name="T13" fmla="*/ 137 h 548"/>
                <a:gd name="T14" fmla="*/ 74 w 287"/>
                <a:gd name="T15" fmla="*/ 90 h 548"/>
                <a:gd name="T16" fmla="*/ 45 w 287"/>
                <a:gd name="T17" fmla="*/ 51 h 548"/>
                <a:gd name="T18" fmla="*/ 0 w 287"/>
                <a:gd name="T19" fmla="*/ 0 h 5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7"/>
                <a:gd name="T31" fmla="*/ 0 h 548"/>
                <a:gd name="T32" fmla="*/ 287 w 287"/>
                <a:gd name="T33" fmla="*/ 548 h 5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7" h="548">
                  <a:moveTo>
                    <a:pt x="287" y="548"/>
                  </a:moveTo>
                  <a:lnTo>
                    <a:pt x="236" y="416"/>
                  </a:lnTo>
                  <a:lnTo>
                    <a:pt x="209" y="351"/>
                  </a:lnTo>
                  <a:lnTo>
                    <a:pt x="184" y="293"/>
                  </a:lnTo>
                  <a:lnTo>
                    <a:pt x="160" y="240"/>
                  </a:lnTo>
                  <a:lnTo>
                    <a:pt x="136" y="193"/>
                  </a:lnTo>
                  <a:lnTo>
                    <a:pt x="106" y="137"/>
                  </a:lnTo>
                  <a:lnTo>
                    <a:pt x="74" y="90"/>
                  </a:lnTo>
                  <a:lnTo>
                    <a:pt x="45" y="5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5" name="Freeform 21"/>
            <p:cNvSpPr>
              <a:spLocks/>
            </p:cNvSpPr>
            <p:nvPr/>
          </p:nvSpPr>
          <p:spPr bwMode="auto">
            <a:xfrm>
              <a:off x="2563" y="3344"/>
              <a:ext cx="151" cy="78"/>
            </a:xfrm>
            <a:custGeom>
              <a:avLst/>
              <a:gdLst>
                <a:gd name="T0" fmla="*/ 151 w 151"/>
                <a:gd name="T1" fmla="*/ 78 h 78"/>
                <a:gd name="T2" fmla="*/ 117 w 151"/>
                <a:gd name="T3" fmla="*/ 53 h 78"/>
                <a:gd name="T4" fmla="*/ 80 w 151"/>
                <a:gd name="T5" fmla="*/ 32 h 78"/>
                <a:gd name="T6" fmla="*/ 41 w 151"/>
                <a:gd name="T7" fmla="*/ 15 h 78"/>
                <a:gd name="T8" fmla="*/ 0 w 151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78"/>
                <a:gd name="T17" fmla="*/ 151 w 15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78">
                  <a:moveTo>
                    <a:pt x="151" y="78"/>
                  </a:moveTo>
                  <a:lnTo>
                    <a:pt x="117" y="53"/>
                  </a:lnTo>
                  <a:lnTo>
                    <a:pt x="80" y="32"/>
                  </a:lnTo>
                  <a:lnTo>
                    <a:pt x="41" y="1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6" name="Freeform 22"/>
            <p:cNvSpPr>
              <a:spLocks/>
            </p:cNvSpPr>
            <p:nvPr/>
          </p:nvSpPr>
          <p:spPr bwMode="auto">
            <a:xfrm>
              <a:off x="577" y="2630"/>
              <a:ext cx="630" cy="455"/>
            </a:xfrm>
            <a:custGeom>
              <a:avLst/>
              <a:gdLst>
                <a:gd name="T0" fmla="*/ 0 w 630"/>
                <a:gd name="T1" fmla="*/ 455 h 455"/>
                <a:gd name="T2" fmla="*/ 24 w 630"/>
                <a:gd name="T3" fmla="*/ 399 h 455"/>
                <a:gd name="T4" fmla="*/ 41 w 630"/>
                <a:gd name="T5" fmla="*/ 360 h 455"/>
                <a:gd name="T6" fmla="*/ 61 w 630"/>
                <a:gd name="T7" fmla="*/ 319 h 455"/>
                <a:gd name="T8" fmla="*/ 83 w 630"/>
                <a:gd name="T9" fmla="*/ 274 h 455"/>
                <a:gd name="T10" fmla="*/ 107 w 630"/>
                <a:gd name="T11" fmla="*/ 231 h 455"/>
                <a:gd name="T12" fmla="*/ 131 w 630"/>
                <a:gd name="T13" fmla="*/ 192 h 455"/>
                <a:gd name="T14" fmla="*/ 156 w 630"/>
                <a:gd name="T15" fmla="*/ 161 h 455"/>
                <a:gd name="T16" fmla="*/ 182 w 630"/>
                <a:gd name="T17" fmla="*/ 132 h 455"/>
                <a:gd name="T18" fmla="*/ 211 w 630"/>
                <a:gd name="T19" fmla="*/ 105 h 455"/>
                <a:gd name="T20" fmla="*/ 244 w 630"/>
                <a:gd name="T21" fmla="*/ 80 h 455"/>
                <a:gd name="T22" fmla="*/ 296 w 630"/>
                <a:gd name="T23" fmla="*/ 48 h 455"/>
                <a:gd name="T24" fmla="*/ 346 w 630"/>
                <a:gd name="T25" fmla="*/ 25 h 455"/>
                <a:gd name="T26" fmla="*/ 379 w 630"/>
                <a:gd name="T27" fmla="*/ 14 h 455"/>
                <a:gd name="T28" fmla="*/ 410 w 630"/>
                <a:gd name="T29" fmla="*/ 6 h 455"/>
                <a:gd name="T30" fmla="*/ 440 w 630"/>
                <a:gd name="T31" fmla="*/ 1 h 455"/>
                <a:gd name="T32" fmla="*/ 482 w 630"/>
                <a:gd name="T33" fmla="*/ 0 h 455"/>
                <a:gd name="T34" fmla="*/ 525 w 630"/>
                <a:gd name="T35" fmla="*/ 2 h 455"/>
                <a:gd name="T36" fmla="*/ 564 w 630"/>
                <a:gd name="T37" fmla="*/ 7 h 455"/>
                <a:gd name="T38" fmla="*/ 599 w 630"/>
                <a:gd name="T39" fmla="*/ 11 h 455"/>
                <a:gd name="T40" fmla="*/ 630 w 630"/>
                <a:gd name="T41" fmla="*/ 15 h 4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0"/>
                <a:gd name="T64" fmla="*/ 0 h 455"/>
                <a:gd name="T65" fmla="*/ 630 w 630"/>
                <a:gd name="T66" fmla="*/ 455 h 4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0" h="455">
                  <a:moveTo>
                    <a:pt x="0" y="455"/>
                  </a:moveTo>
                  <a:lnTo>
                    <a:pt x="24" y="399"/>
                  </a:lnTo>
                  <a:lnTo>
                    <a:pt x="41" y="360"/>
                  </a:lnTo>
                  <a:lnTo>
                    <a:pt x="61" y="319"/>
                  </a:lnTo>
                  <a:lnTo>
                    <a:pt x="83" y="274"/>
                  </a:lnTo>
                  <a:lnTo>
                    <a:pt x="107" y="231"/>
                  </a:lnTo>
                  <a:lnTo>
                    <a:pt x="131" y="192"/>
                  </a:lnTo>
                  <a:lnTo>
                    <a:pt x="156" y="161"/>
                  </a:lnTo>
                  <a:lnTo>
                    <a:pt x="182" y="132"/>
                  </a:lnTo>
                  <a:lnTo>
                    <a:pt x="211" y="105"/>
                  </a:lnTo>
                  <a:lnTo>
                    <a:pt x="244" y="80"/>
                  </a:lnTo>
                  <a:lnTo>
                    <a:pt x="296" y="48"/>
                  </a:lnTo>
                  <a:lnTo>
                    <a:pt x="346" y="25"/>
                  </a:lnTo>
                  <a:lnTo>
                    <a:pt x="379" y="14"/>
                  </a:lnTo>
                  <a:lnTo>
                    <a:pt x="410" y="6"/>
                  </a:lnTo>
                  <a:lnTo>
                    <a:pt x="440" y="1"/>
                  </a:lnTo>
                  <a:lnTo>
                    <a:pt x="482" y="0"/>
                  </a:lnTo>
                  <a:lnTo>
                    <a:pt x="525" y="2"/>
                  </a:lnTo>
                  <a:lnTo>
                    <a:pt x="564" y="7"/>
                  </a:lnTo>
                  <a:lnTo>
                    <a:pt x="599" y="11"/>
                  </a:lnTo>
                  <a:lnTo>
                    <a:pt x="630" y="1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7" name="Freeform 23"/>
            <p:cNvSpPr>
              <a:spLocks/>
            </p:cNvSpPr>
            <p:nvPr/>
          </p:nvSpPr>
          <p:spPr bwMode="auto">
            <a:xfrm>
              <a:off x="557" y="3084"/>
              <a:ext cx="19" cy="198"/>
            </a:xfrm>
            <a:custGeom>
              <a:avLst/>
              <a:gdLst>
                <a:gd name="T0" fmla="*/ 19 w 19"/>
                <a:gd name="T1" fmla="*/ 0 h 198"/>
                <a:gd name="T2" fmla="*/ 8 w 19"/>
                <a:gd name="T3" fmla="*/ 45 h 198"/>
                <a:gd name="T4" fmla="*/ 3 w 19"/>
                <a:gd name="T5" fmla="*/ 77 h 198"/>
                <a:gd name="T6" fmla="*/ 0 w 19"/>
                <a:gd name="T7" fmla="*/ 110 h 198"/>
                <a:gd name="T8" fmla="*/ 1 w 19"/>
                <a:gd name="T9" fmla="*/ 144 h 198"/>
                <a:gd name="T10" fmla="*/ 4 w 19"/>
                <a:gd name="T11" fmla="*/ 198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98"/>
                <a:gd name="T20" fmla="*/ 19 w 19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98">
                  <a:moveTo>
                    <a:pt x="19" y="0"/>
                  </a:moveTo>
                  <a:lnTo>
                    <a:pt x="8" y="45"/>
                  </a:lnTo>
                  <a:lnTo>
                    <a:pt x="3" y="77"/>
                  </a:lnTo>
                  <a:lnTo>
                    <a:pt x="0" y="110"/>
                  </a:lnTo>
                  <a:lnTo>
                    <a:pt x="1" y="144"/>
                  </a:lnTo>
                  <a:lnTo>
                    <a:pt x="4" y="19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8" name="Freeform 24"/>
            <p:cNvSpPr>
              <a:spLocks/>
            </p:cNvSpPr>
            <p:nvPr/>
          </p:nvSpPr>
          <p:spPr bwMode="auto">
            <a:xfrm>
              <a:off x="1477" y="3179"/>
              <a:ext cx="38" cy="37"/>
            </a:xfrm>
            <a:custGeom>
              <a:avLst/>
              <a:gdLst>
                <a:gd name="T0" fmla="*/ 38 w 38"/>
                <a:gd name="T1" fmla="*/ 19 h 37"/>
                <a:gd name="T2" fmla="*/ 37 w 38"/>
                <a:gd name="T3" fmla="*/ 25 h 37"/>
                <a:gd name="T4" fmla="*/ 34 w 38"/>
                <a:gd name="T5" fmla="*/ 31 h 37"/>
                <a:gd name="T6" fmla="*/ 30 w 38"/>
                <a:gd name="T7" fmla="*/ 35 h 37"/>
                <a:gd name="T8" fmla="*/ 25 w 38"/>
                <a:gd name="T9" fmla="*/ 37 h 37"/>
                <a:gd name="T10" fmla="*/ 20 w 38"/>
                <a:gd name="T11" fmla="*/ 37 h 37"/>
                <a:gd name="T12" fmla="*/ 13 w 38"/>
                <a:gd name="T13" fmla="*/ 37 h 37"/>
                <a:gd name="T14" fmla="*/ 8 w 38"/>
                <a:gd name="T15" fmla="*/ 35 h 37"/>
                <a:gd name="T16" fmla="*/ 4 w 38"/>
                <a:gd name="T17" fmla="*/ 31 h 37"/>
                <a:gd name="T18" fmla="*/ 1 w 38"/>
                <a:gd name="T19" fmla="*/ 25 h 37"/>
                <a:gd name="T20" fmla="*/ 0 w 38"/>
                <a:gd name="T21" fmla="*/ 19 h 37"/>
                <a:gd name="T22" fmla="*/ 1 w 38"/>
                <a:gd name="T23" fmla="*/ 12 h 37"/>
                <a:gd name="T24" fmla="*/ 4 w 38"/>
                <a:gd name="T25" fmla="*/ 7 h 37"/>
                <a:gd name="T26" fmla="*/ 8 w 38"/>
                <a:gd name="T27" fmla="*/ 3 h 37"/>
                <a:gd name="T28" fmla="*/ 13 w 38"/>
                <a:gd name="T29" fmla="*/ 0 h 37"/>
                <a:gd name="T30" fmla="*/ 20 w 38"/>
                <a:gd name="T31" fmla="*/ 0 h 37"/>
                <a:gd name="T32" fmla="*/ 25 w 38"/>
                <a:gd name="T33" fmla="*/ 0 h 37"/>
                <a:gd name="T34" fmla="*/ 30 w 38"/>
                <a:gd name="T35" fmla="*/ 3 h 37"/>
                <a:gd name="T36" fmla="*/ 34 w 38"/>
                <a:gd name="T37" fmla="*/ 7 h 37"/>
                <a:gd name="T38" fmla="*/ 37 w 38"/>
                <a:gd name="T39" fmla="*/ 12 h 37"/>
                <a:gd name="T40" fmla="*/ 38 w 38"/>
                <a:gd name="T41" fmla="*/ 1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7"/>
                <a:gd name="T65" fmla="*/ 38 w 3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7">
                  <a:moveTo>
                    <a:pt x="38" y="19"/>
                  </a:moveTo>
                  <a:lnTo>
                    <a:pt x="37" y="25"/>
                  </a:lnTo>
                  <a:lnTo>
                    <a:pt x="34" y="31"/>
                  </a:lnTo>
                  <a:lnTo>
                    <a:pt x="30" y="35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3" y="37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19" name="Line 25"/>
            <p:cNvSpPr>
              <a:spLocks noChangeShapeType="1"/>
            </p:cNvSpPr>
            <p:nvPr/>
          </p:nvSpPr>
          <p:spPr bwMode="auto">
            <a:xfrm>
              <a:off x="1186" y="2437"/>
              <a:ext cx="308" cy="758"/>
            </a:xfrm>
            <a:prstGeom prst="line">
              <a:avLst/>
            </a:prstGeom>
            <a:noFill/>
            <a:ln w="222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20" name="Line 26"/>
            <p:cNvSpPr>
              <a:spLocks noChangeShapeType="1"/>
            </p:cNvSpPr>
            <p:nvPr/>
          </p:nvSpPr>
          <p:spPr bwMode="auto">
            <a:xfrm>
              <a:off x="1495" y="3202"/>
              <a:ext cx="336" cy="918"/>
            </a:xfrm>
            <a:prstGeom prst="line">
              <a:avLst/>
            </a:prstGeom>
            <a:noFill/>
            <a:ln w="222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21" name="Freeform 27"/>
            <p:cNvSpPr>
              <a:spLocks/>
            </p:cNvSpPr>
            <p:nvPr/>
          </p:nvSpPr>
          <p:spPr bwMode="auto">
            <a:xfrm>
              <a:off x="1477" y="3179"/>
              <a:ext cx="38" cy="37"/>
            </a:xfrm>
            <a:custGeom>
              <a:avLst/>
              <a:gdLst>
                <a:gd name="T0" fmla="*/ 38 w 38"/>
                <a:gd name="T1" fmla="*/ 19 h 37"/>
                <a:gd name="T2" fmla="*/ 37 w 38"/>
                <a:gd name="T3" fmla="*/ 25 h 37"/>
                <a:gd name="T4" fmla="*/ 34 w 38"/>
                <a:gd name="T5" fmla="*/ 31 h 37"/>
                <a:gd name="T6" fmla="*/ 30 w 38"/>
                <a:gd name="T7" fmla="*/ 35 h 37"/>
                <a:gd name="T8" fmla="*/ 25 w 38"/>
                <a:gd name="T9" fmla="*/ 37 h 37"/>
                <a:gd name="T10" fmla="*/ 20 w 38"/>
                <a:gd name="T11" fmla="*/ 37 h 37"/>
                <a:gd name="T12" fmla="*/ 13 w 38"/>
                <a:gd name="T13" fmla="*/ 37 h 37"/>
                <a:gd name="T14" fmla="*/ 8 w 38"/>
                <a:gd name="T15" fmla="*/ 35 h 37"/>
                <a:gd name="T16" fmla="*/ 4 w 38"/>
                <a:gd name="T17" fmla="*/ 31 h 37"/>
                <a:gd name="T18" fmla="*/ 1 w 38"/>
                <a:gd name="T19" fmla="*/ 25 h 37"/>
                <a:gd name="T20" fmla="*/ 0 w 38"/>
                <a:gd name="T21" fmla="*/ 19 h 37"/>
                <a:gd name="T22" fmla="*/ 1 w 38"/>
                <a:gd name="T23" fmla="*/ 12 h 37"/>
                <a:gd name="T24" fmla="*/ 4 w 38"/>
                <a:gd name="T25" fmla="*/ 7 h 37"/>
                <a:gd name="T26" fmla="*/ 8 w 38"/>
                <a:gd name="T27" fmla="*/ 3 h 37"/>
                <a:gd name="T28" fmla="*/ 13 w 38"/>
                <a:gd name="T29" fmla="*/ 0 h 37"/>
                <a:gd name="T30" fmla="*/ 20 w 38"/>
                <a:gd name="T31" fmla="*/ 0 h 37"/>
                <a:gd name="T32" fmla="*/ 25 w 38"/>
                <a:gd name="T33" fmla="*/ 0 h 37"/>
                <a:gd name="T34" fmla="*/ 30 w 38"/>
                <a:gd name="T35" fmla="*/ 3 h 37"/>
                <a:gd name="T36" fmla="*/ 34 w 38"/>
                <a:gd name="T37" fmla="*/ 7 h 37"/>
                <a:gd name="T38" fmla="*/ 37 w 38"/>
                <a:gd name="T39" fmla="*/ 12 h 37"/>
                <a:gd name="T40" fmla="*/ 38 w 38"/>
                <a:gd name="T41" fmla="*/ 1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7"/>
                <a:gd name="T65" fmla="*/ 38 w 3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7">
                  <a:moveTo>
                    <a:pt x="38" y="19"/>
                  </a:moveTo>
                  <a:lnTo>
                    <a:pt x="37" y="25"/>
                  </a:lnTo>
                  <a:lnTo>
                    <a:pt x="34" y="31"/>
                  </a:lnTo>
                  <a:lnTo>
                    <a:pt x="30" y="35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3" y="37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3973" name="Group 28"/>
          <p:cNvGrpSpPr>
            <a:grpSpLocks/>
          </p:cNvGrpSpPr>
          <p:nvPr/>
        </p:nvGrpSpPr>
        <p:grpSpPr bwMode="auto">
          <a:xfrm>
            <a:off x="838200" y="1074738"/>
            <a:ext cx="3189288" cy="2125662"/>
            <a:chOff x="528" y="677"/>
            <a:chExt cx="2009" cy="1339"/>
          </a:xfrm>
        </p:grpSpPr>
        <p:sp>
          <p:nvSpPr>
            <p:cNvPr id="83988" name="Freeform 29"/>
            <p:cNvSpPr>
              <a:spLocks/>
            </p:cNvSpPr>
            <p:nvPr/>
          </p:nvSpPr>
          <p:spPr bwMode="auto">
            <a:xfrm>
              <a:off x="726" y="677"/>
              <a:ext cx="816" cy="531"/>
            </a:xfrm>
            <a:custGeom>
              <a:avLst/>
              <a:gdLst>
                <a:gd name="T0" fmla="*/ 688 w 816"/>
                <a:gd name="T1" fmla="*/ 30 h 531"/>
                <a:gd name="T2" fmla="*/ 697 w 816"/>
                <a:gd name="T3" fmla="*/ 150 h 531"/>
                <a:gd name="T4" fmla="*/ 704 w 816"/>
                <a:gd name="T5" fmla="*/ 210 h 531"/>
                <a:gd name="T6" fmla="*/ 717 w 816"/>
                <a:gd name="T7" fmla="*/ 272 h 531"/>
                <a:gd name="T8" fmla="*/ 736 w 816"/>
                <a:gd name="T9" fmla="*/ 335 h 531"/>
                <a:gd name="T10" fmla="*/ 759 w 816"/>
                <a:gd name="T11" fmla="*/ 401 h 531"/>
                <a:gd name="T12" fmla="*/ 775 w 816"/>
                <a:gd name="T13" fmla="*/ 436 h 531"/>
                <a:gd name="T14" fmla="*/ 786 w 816"/>
                <a:gd name="T15" fmla="*/ 465 h 531"/>
                <a:gd name="T16" fmla="*/ 797 w 816"/>
                <a:gd name="T17" fmla="*/ 489 h 531"/>
                <a:gd name="T18" fmla="*/ 804 w 816"/>
                <a:gd name="T19" fmla="*/ 507 h 531"/>
                <a:gd name="T20" fmla="*/ 810 w 816"/>
                <a:gd name="T21" fmla="*/ 521 h 531"/>
                <a:gd name="T22" fmla="*/ 813 w 816"/>
                <a:gd name="T23" fmla="*/ 528 h 531"/>
                <a:gd name="T24" fmla="*/ 815 w 816"/>
                <a:gd name="T25" fmla="*/ 531 h 531"/>
                <a:gd name="T26" fmla="*/ 816 w 816"/>
                <a:gd name="T27" fmla="*/ 530 h 531"/>
                <a:gd name="T28" fmla="*/ 816 w 816"/>
                <a:gd name="T29" fmla="*/ 528 h 531"/>
                <a:gd name="T30" fmla="*/ 813 w 816"/>
                <a:gd name="T31" fmla="*/ 528 h 531"/>
                <a:gd name="T32" fmla="*/ 803 w 816"/>
                <a:gd name="T33" fmla="*/ 527 h 531"/>
                <a:gd name="T34" fmla="*/ 786 w 816"/>
                <a:gd name="T35" fmla="*/ 526 h 531"/>
                <a:gd name="T36" fmla="*/ 763 w 816"/>
                <a:gd name="T37" fmla="*/ 524 h 531"/>
                <a:gd name="T38" fmla="*/ 733 w 816"/>
                <a:gd name="T39" fmla="*/ 523 h 531"/>
                <a:gd name="T40" fmla="*/ 702 w 816"/>
                <a:gd name="T41" fmla="*/ 520 h 531"/>
                <a:gd name="T42" fmla="*/ 666 w 816"/>
                <a:gd name="T43" fmla="*/ 517 h 531"/>
                <a:gd name="T44" fmla="*/ 623 w 816"/>
                <a:gd name="T45" fmla="*/ 513 h 531"/>
                <a:gd name="T46" fmla="*/ 574 w 816"/>
                <a:gd name="T47" fmla="*/ 507 h 531"/>
                <a:gd name="T48" fmla="*/ 520 w 816"/>
                <a:gd name="T49" fmla="*/ 501 h 531"/>
                <a:gd name="T50" fmla="*/ 461 w 816"/>
                <a:gd name="T51" fmla="*/ 496 h 531"/>
                <a:gd name="T52" fmla="*/ 369 w 816"/>
                <a:gd name="T53" fmla="*/ 485 h 531"/>
                <a:gd name="T54" fmla="*/ 285 w 816"/>
                <a:gd name="T55" fmla="*/ 474 h 531"/>
                <a:gd name="T56" fmla="*/ 206 w 816"/>
                <a:gd name="T57" fmla="*/ 464 h 531"/>
                <a:gd name="T58" fmla="*/ 133 w 816"/>
                <a:gd name="T59" fmla="*/ 455 h 531"/>
                <a:gd name="T60" fmla="*/ 92 w 816"/>
                <a:gd name="T61" fmla="*/ 449 h 531"/>
                <a:gd name="T62" fmla="*/ 58 w 816"/>
                <a:gd name="T63" fmla="*/ 444 h 531"/>
                <a:gd name="T64" fmla="*/ 32 w 816"/>
                <a:gd name="T65" fmla="*/ 440 h 531"/>
                <a:gd name="T66" fmla="*/ 14 w 816"/>
                <a:gd name="T67" fmla="*/ 438 h 531"/>
                <a:gd name="T68" fmla="*/ 3 w 816"/>
                <a:gd name="T69" fmla="*/ 437 h 531"/>
                <a:gd name="T70" fmla="*/ 0 w 816"/>
                <a:gd name="T71" fmla="*/ 437 h 531"/>
                <a:gd name="T72" fmla="*/ 2 w 816"/>
                <a:gd name="T73" fmla="*/ 437 h 531"/>
                <a:gd name="T74" fmla="*/ 3 w 816"/>
                <a:gd name="T75" fmla="*/ 436 h 531"/>
                <a:gd name="T76" fmla="*/ 3 w 816"/>
                <a:gd name="T77" fmla="*/ 435 h 531"/>
                <a:gd name="T78" fmla="*/ 7 w 816"/>
                <a:gd name="T79" fmla="*/ 432 h 531"/>
                <a:gd name="T80" fmla="*/ 14 w 816"/>
                <a:gd name="T81" fmla="*/ 426 h 531"/>
                <a:gd name="T82" fmla="*/ 27 w 816"/>
                <a:gd name="T83" fmla="*/ 417 h 531"/>
                <a:gd name="T84" fmla="*/ 46 w 816"/>
                <a:gd name="T85" fmla="*/ 404 h 531"/>
                <a:gd name="T86" fmla="*/ 69 w 816"/>
                <a:gd name="T87" fmla="*/ 388 h 531"/>
                <a:gd name="T88" fmla="*/ 97 w 816"/>
                <a:gd name="T89" fmla="*/ 368 h 531"/>
                <a:gd name="T90" fmla="*/ 131 w 816"/>
                <a:gd name="T91" fmla="*/ 344 h 531"/>
                <a:gd name="T92" fmla="*/ 170 w 816"/>
                <a:gd name="T93" fmla="*/ 317 h 531"/>
                <a:gd name="T94" fmla="*/ 213 w 816"/>
                <a:gd name="T95" fmla="*/ 287 h 531"/>
                <a:gd name="T96" fmla="*/ 262 w 816"/>
                <a:gd name="T97" fmla="*/ 253 h 531"/>
                <a:gd name="T98" fmla="*/ 318 w 816"/>
                <a:gd name="T99" fmla="*/ 215 h 531"/>
                <a:gd name="T100" fmla="*/ 632 w 816"/>
                <a:gd name="T101" fmla="*/ 0 h 531"/>
                <a:gd name="T102" fmla="*/ 688 w 816"/>
                <a:gd name="T103" fmla="*/ 30 h 5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6"/>
                <a:gd name="T157" fmla="*/ 0 h 531"/>
                <a:gd name="T158" fmla="*/ 816 w 816"/>
                <a:gd name="T159" fmla="*/ 531 h 5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6" h="531">
                  <a:moveTo>
                    <a:pt x="688" y="30"/>
                  </a:moveTo>
                  <a:lnTo>
                    <a:pt x="697" y="150"/>
                  </a:lnTo>
                  <a:lnTo>
                    <a:pt x="704" y="210"/>
                  </a:lnTo>
                  <a:lnTo>
                    <a:pt x="717" y="272"/>
                  </a:lnTo>
                  <a:lnTo>
                    <a:pt x="736" y="335"/>
                  </a:lnTo>
                  <a:lnTo>
                    <a:pt x="759" y="401"/>
                  </a:lnTo>
                  <a:lnTo>
                    <a:pt x="775" y="436"/>
                  </a:lnTo>
                  <a:lnTo>
                    <a:pt x="786" y="465"/>
                  </a:lnTo>
                  <a:lnTo>
                    <a:pt x="797" y="489"/>
                  </a:lnTo>
                  <a:lnTo>
                    <a:pt x="804" y="507"/>
                  </a:lnTo>
                  <a:lnTo>
                    <a:pt x="810" y="521"/>
                  </a:lnTo>
                  <a:lnTo>
                    <a:pt x="813" y="528"/>
                  </a:lnTo>
                  <a:lnTo>
                    <a:pt x="815" y="531"/>
                  </a:lnTo>
                  <a:lnTo>
                    <a:pt x="816" y="530"/>
                  </a:lnTo>
                  <a:lnTo>
                    <a:pt x="816" y="528"/>
                  </a:lnTo>
                  <a:lnTo>
                    <a:pt x="813" y="528"/>
                  </a:lnTo>
                  <a:lnTo>
                    <a:pt x="803" y="527"/>
                  </a:lnTo>
                  <a:lnTo>
                    <a:pt x="786" y="526"/>
                  </a:lnTo>
                  <a:lnTo>
                    <a:pt x="763" y="524"/>
                  </a:lnTo>
                  <a:lnTo>
                    <a:pt x="733" y="523"/>
                  </a:lnTo>
                  <a:lnTo>
                    <a:pt x="702" y="520"/>
                  </a:lnTo>
                  <a:lnTo>
                    <a:pt x="666" y="517"/>
                  </a:lnTo>
                  <a:lnTo>
                    <a:pt x="623" y="513"/>
                  </a:lnTo>
                  <a:lnTo>
                    <a:pt x="574" y="507"/>
                  </a:lnTo>
                  <a:lnTo>
                    <a:pt x="520" y="501"/>
                  </a:lnTo>
                  <a:lnTo>
                    <a:pt x="461" y="496"/>
                  </a:lnTo>
                  <a:lnTo>
                    <a:pt x="369" y="485"/>
                  </a:lnTo>
                  <a:lnTo>
                    <a:pt x="285" y="474"/>
                  </a:lnTo>
                  <a:lnTo>
                    <a:pt x="206" y="464"/>
                  </a:lnTo>
                  <a:lnTo>
                    <a:pt x="133" y="455"/>
                  </a:lnTo>
                  <a:lnTo>
                    <a:pt x="92" y="449"/>
                  </a:lnTo>
                  <a:lnTo>
                    <a:pt x="58" y="444"/>
                  </a:lnTo>
                  <a:lnTo>
                    <a:pt x="32" y="440"/>
                  </a:lnTo>
                  <a:lnTo>
                    <a:pt x="14" y="438"/>
                  </a:lnTo>
                  <a:lnTo>
                    <a:pt x="3" y="437"/>
                  </a:lnTo>
                  <a:lnTo>
                    <a:pt x="0" y="437"/>
                  </a:lnTo>
                  <a:lnTo>
                    <a:pt x="2" y="437"/>
                  </a:lnTo>
                  <a:lnTo>
                    <a:pt x="3" y="436"/>
                  </a:lnTo>
                  <a:lnTo>
                    <a:pt x="3" y="435"/>
                  </a:lnTo>
                  <a:lnTo>
                    <a:pt x="7" y="432"/>
                  </a:lnTo>
                  <a:lnTo>
                    <a:pt x="14" y="426"/>
                  </a:lnTo>
                  <a:lnTo>
                    <a:pt x="27" y="417"/>
                  </a:lnTo>
                  <a:lnTo>
                    <a:pt x="46" y="404"/>
                  </a:lnTo>
                  <a:lnTo>
                    <a:pt x="69" y="388"/>
                  </a:lnTo>
                  <a:lnTo>
                    <a:pt x="97" y="368"/>
                  </a:lnTo>
                  <a:lnTo>
                    <a:pt x="131" y="344"/>
                  </a:lnTo>
                  <a:lnTo>
                    <a:pt x="170" y="317"/>
                  </a:lnTo>
                  <a:lnTo>
                    <a:pt x="213" y="287"/>
                  </a:lnTo>
                  <a:lnTo>
                    <a:pt x="262" y="253"/>
                  </a:lnTo>
                  <a:lnTo>
                    <a:pt x="318" y="215"/>
                  </a:lnTo>
                  <a:lnTo>
                    <a:pt x="632" y="0"/>
                  </a:lnTo>
                  <a:lnTo>
                    <a:pt x="688" y="30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89" name="Freeform 30"/>
            <p:cNvSpPr>
              <a:spLocks/>
            </p:cNvSpPr>
            <p:nvPr/>
          </p:nvSpPr>
          <p:spPr bwMode="auto">
            <a:xfrm>
              <a:off x="726" y="677"/>
              <a:ext cx="816" cy="531"/>
            </a:xfrm>
            <a:custGeom>
              <a:avLst/>
              <a:gdLst>
                <a:gd name="T0" fmla="*/ 688 w 816"/>
                <a:gd name="T1" fmla="*/ 30 h 531"/>
                <a:gd name="T2" fmla="*/ 697 w 816"/>
                <a:gd name="T3" fmla="*/ 150 h 531"/>
                <a:gd name="T4" fmla="*/ 704 w 816"/>
                <a:gd name="T5" fmla="*/ 210 h 531"/>
                <a:gd name="T6" fmla="*/ 717 w 816"/>
                <a:gd name="T7" fmla="*/ 272 h 531"/>
                <a:gd name="T8" fmla="*/ 736 w 816"/>
                <a:gd name="T9" fmla="*/ 335 h 531"/>
                <a:gd name="T10" fmla="*/ 759 w 816"/>
                <a:gd name="T11" fmla="*/ 401 h 531"/>
                <a:gd name="T12" fmla="*/ 775 w 816"/>
                <a:gd name="T13" fmla="*/ 436 h 531"/>
                <a:gd name="T14" fmla="*/ 786 w 816"/>
                <a:gd name="T15" fmla="*/ 465 h 531"/>
                <a:gd name="T16" fmla="*/ 797 w 816"/>
                <a:gd name="T17" fmla="*/ 489 h 531"/>
                <a:gd name="T18" fmla="*/ 804 w 816"/>
                <a:gd name="T19" fmla="*/ 507 h 531"/>
                <a:gd name="T20" fmla="*/ 810 w 816"/>
                <a:gd name="T21" fmla="*/ 521 h 531"/>
                <a:gd name="T22" fmla="*/ 813 w 816"/>
                <a:gd name="T23" fmla="*/ 528 h 531"/>
                <a:gd name="T24" fmla="*/ 815 w 816"/>
                <a:gd name="T25" fmla="*/ 531 h 531"/>
                <a:gd name="T26" fmla="*/ 816 w 816"/>
                <a:gd name="T27" fmla="*/ 530 h 531"/>
                <a:gd name="T28" fmla="*/ 816 w 816"/>
                <a:gd name="T29" fmla="*/ 528 h 531"/>
                <a:gd name="T30" fmla="*/ 813 w 816"/>
                <a:gd name="T31" fmla="*/ 528 h 531"/>
                <a:gd name="T32" fmla="*/ 803 w 816"/>
                <a:gd name="T33" fmla="*/ 527 h 531"/>
                <a:gd name="T34" fmla="*/ 786 w 816"/>
                <a:gd name="T35" fmla="*/ 526 h 531"/>
                <a:gd name="T36" fmla="*/ 763 w 816"/>
                <a:gd name="T37" fmla="*/ 524 h 531"/>
                <a:gd name="T38" fmla="*/ 733 w 816"/>
                <a:gd name="T39" fmla="*/ 523 h 531"/>
                <a:gd name="T40" fmla="*/ 702 w 816"/>
                <a:gd name="T41" fmla="*/ 520 h 531"/>
                <a:gd name="T42" fmla="*/ 666 w 816"/>
                <a:gd name="T43" fmla="*/ 517 h 531"/>
                <a:gd name="T44" fmla="*/ 623 w 816"/>
                <a:gd name="T45" fmla="*/ 513 h 531"/>
                <a:gd name="T46" fmla="*/ 574 w 816"/>
                <a:gd name="T47" fmla="*/ 507 h 531"/>
                <a:gd name="T48" fmla="*/ 520 w 816"/>
                <a:gd name="T49" fmla="*/ 501 h 531"/>
                <a:gd name="T50" fmla="*/ 461 w 816"/>
                <a:gd name="T51" fmla="*/ 496 h 531"/>
                <a:gd name="T52" fmla="*/ 369 w 816"/>
                <a:gd name="T53" fmla="*/ 485 h 531"/>
                <a:gd name="T54" fmla="*/ 285 w 816"/>
                <a:gd name="T55" fmla="*/ 474 h 531"/>
                <a:gd name="T56" fmla="*/ 206 w 816"/>
                <a:gd name="T57" fmla="*/ 464 h 531"/>
                <a:gd name="T58" fmla="*/ 133 w 816"/>
                <a:gd name="T59" fmla="*/ 455 h 531"/>
                <a:gd name="T60" fmla="*/ 92 w 816"/>
                <a:gd name="T61" fmla="*/ 449 h 531"/>
                <a:gd name="T62" fmla="*/ 58 w 816"/>
                <a:gd name="T63" fmla="*/ 444 h 531"/>
                <a:gd name="T64" fmla="*/ 32 w 816"/>
                <a:gd name="T65" fmla="*/ 440 h 531"/>
                <a:gd name="T66" fmla="*/ 14 w 816"/>
                <a:gd name="T67" fmla="*/ 438 h 531"/>
                <a:gd name="T68" fmla="*/ 3 w 816"/>
                <a:gd name="T69" fmla="*/ 437 h 531"/>
                <a:gd name="T70" fmla="*/ 0 w 816"/>
                <a:gd name="T71" fmla="*/ 437 h 531"/>
                <a:gd name="T72" fmla="*/ 2 w 816"/>
                <a:gd name="T73" fmla="*/ 437 h 531"/>
                <a:gd name="T74" fmla="*/ 3 w 816"/>
                <a:gd name="T75" fmla="*/ 436 h 531"/>
                <a:gd name="T76" fmla="*/ 3 w 816"/>
                <a:gd name="T77" fmla="*/ 435 h 531"/>
                <a:gd name="T78" fmla="*/ 7 w 816"/>
                <a:gd name="T79" fmla="*/ 432 h 531"/>
                <a:gd name="T80" fmla="*/ 14 w 816"/>
                <a:gd name="T81" fmla="*/ 426 h 531"/>
                <a:gd name="T82" fmla="*/ 27 w 816"/>
                <a:gd name="T83" fmla="*/ 417 h 531"/>
                <a:gd name="T84" fmla="*/ 46 w 816"/>
                <a:gd name="T85" fmla="*/ 404 h 531"/>
                <a:gd name="T86" fmla="*/ 69 w 816"/>
                <a:gd name="T87" fmla="*/ 388 h 531"/>
                <a:gd name="T88" fmla="*/ 97 w 816"/>
                <a:gd name="T89" fmla="*/ 368 h 531"/>
                <a:gd name="T90" fmla="*/ 131 w 816"/>
                <a:gd name="T91" fmla="*/ 344 h 531"/>
                <a:gd name="T92" fmla="*/ 170 w 816"/>
                <a:gd name="T93" fmla="*/ 317 h 531"/>
                <a:gd name="T94" fmla="*/ 213 w 816"/>
                <a:gd name="T95" fmla="*/ 287 h 531"/>
                <a:gd name="T96" fmla="*/ 262 w 816"/>
                <a:gd name="T97" fmla="*/ 253 h 531"/>
                <a:gd name="T98" fmla="*/ 318 w 816"/>
                <a:gd name="T99" fmla="*/ 215 h 531"/>
                <a:gd name="T100" fmla="*/ 632 w 816"/>
                <a:gd name="T101" fmla="*/ 0 h 5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6"/>
                <a:gd name="T154" fmla="*/ 0 h 531"/>
                <a:gd name="T155" fmla="*/ 816 w 816"/>
                <a:gd name="T156" fmla="*/ 531 h 5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6" h="531">
                  <a:moveTo>
                    <a:pt x="688" y="30"/>
                  </a:moveTo>
                  <a:lnTo>
                    <a:pt x="697" y="150"/>
                  </a:lnTo>
                  <a:lnTo>
                    <a:pt x="704" y="210"/>
                  </a:lnTo>
                  <a:lnTo>
                    <a:pt x="717" y="272"/>
                  </a:lnTo>
                  <a:lnTo>
                    <a:pt x="736" y="335"/>
                  </a:lnTo>
                  <a:lnTo>
                    <a:pt x="759" y="401"/>
                  </a:lnTo>
                  <a:lnTo>
                    <a:pt x="775" y="436"/>
                  </a:lnTo>
                  <a:lnTo>
                    <a:pt x="786" y="465"/>
                  </a:lnTo>
                  <a:lnTo>
                    <a:pt x="797" y="489"/>
                  </a:lnTo>
                  <a:lnTo>
                    <a:pt x="804" y="507"/>
                  </a:lnTo>
                  <a:lnTo>
                    <a:pt x="810" y="521"/>
                  </a:lnTo>
                  <a:lnTo>
                    <a:pt x="813" y="528"/>
                  </a:lnTo>
                  <a:lnTo>
                    <a:pt x="815" y="531"/>
                  </a:lnTo>
                  <a:lnTo>
                    <a:pt x="816" y="530"/>
                  </a:lnTo>
                  <a:lnTo>
                    <a:pt x="816" y="528"/>
                  </a:lnTo>
                  <a:lnTo>
                    <a:pt x="813" y="528"/>
                  </a:lnTo>
                  <a:lnTo>
                    <a:pt x="803" y="527"/>
                  </a:lnTo>
                  <a:lnTo>
                    <a:pt x="786" y="526"/>
                  </a:lnTo>
                  <a:lnTo>
                    <a:pt x="763" y="524"/>
                  </a:lnTo>
                  <a:lnTo>
                    <a:pt x="733" y="523"/>
                  </a:lnTo>
                  <a:lnTo>
                    <a:pt x="702" y="520"/>
                  </a:lnTo>
                  <a:lnTo>
                    <a:pt x="666" y="517"/>
                  </a:lnTo>
                  <a:lnTo>
                    <a:pt x="623" y="513"/>
                  </a:lnTo>
                  <a:lnTo>
                    <a:pt x="574" y="507"/>
                  </a:lnTo>
                  <a:lnTo>
                    <a:pt x="520" y="501"/>
                  </a:lnTo>
                  <a:lnTo>
                    <a:pt x="461" y="496"/>
                  </a:lnTo>
                  <a:lnTo>
                    <a:pt x="369" y="485"/>
                  </a:lnTo>
                  <a:lnTo>
                    <a:pt x="285" y="474"/>
                  </a:lnTo>
                  <a:lnTo>
                    <a:pt x="206" y="464"/>
                  </a:lnTo>
                  <a:lnTo>
                    <a:pt x="133" y="455"/>
                  </a:lnTo>
                  <a:lnTo>
                    <a:pt x="92" y="449"/>
                  </a:lnTo>
                  <a:lnTo>
                    <a:pt x="58" y="444"/>
                  </a:lnTo>
                  <a:lnTo>
                    <a:pt x="32" y="440"/>
                  </a:lnTo>
                  <a:lnTo>
                    <a:pt x="14" y="438"/>
                  </a:lnTo>
                  <a:lnTo>
                    <a:pt x="3" y="437"/>
                  </a:lnTo>
                  <a:lnTo>
                    <a:pt x="0" y="437"/>
                  </a:lnTo>
                  <a:lnTo>
                    <a:pt x="2" y="437"/>
                  </a:lnTo>
                  <a:lnTo>
                    <a:pt x="3" y="436"/>
                  </a:lnTo>
                  <a:lnTo>
                    <a:pt x="3" y="435"/>
                  </a:lnTo>
                  <a:lnTo>
                    <a:pt x="7" y="432"/>
                  </a:lnTo>
                  <a:lnTo>
                    <a:pt x="14" y="426"/>
                  </a:lnTo>
                  <a:lnTo>
                    <a:pt x="27" y="417"/>
                  </a:lnTo>
                  <a:lnTo>
                    <a:pt x="46" y="404"/>
                  </a:lnTo>
                  <a:lnTo>
                    <a:pt x="69" y="388"/>
                  </a:lnTo>
                  <a:lnTo>
                    <a:pt x="97" y="368"/>
                  </a:lnTo>
                  <a:lnTo>
                    <a:pt x="131" y="344"/>
                  </a:lnTo>
                  <a:lnTo>
                    <a:pt x="170" y="317"/>
                  </a:lnTo>
                  <a:lnTo>
                    <a:pt x="213" y="287"/>
                  </a:lnTo>
                  <a:lnTo>
                    <a:pt x="262" y="253"/>
                  </a:lnTo>
                  <a:lnTo>
                    <a:pt x="318" y="215"/>
                  </a:lnTo>
                  <a:lnTo>
                    <a:pt x="632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90" name="Freeform 31"/>
            <p:cNvSpPr>
              <a:spLocks/>
            </p:cNvSpPr>
            <p:nvPr/>
          </p:nvSpPr>
          <p:spPr bwMode="auto">
            <a:xfrm>
              <a:off x="1536" y="1174"/>
              <a:ext cx="1000" cy="595"/>
            </a:xfrm>
            <a:custGeom>
              <a:avLst/>
              <a:gdLst>
                <a:gd name="T0" fmla="*/ 268 w 1000"/>
                <a:gd name="T1" fmla="*/ 595 h 595"/>
                <a:gd name="T2" fmla="*/ 189 w 1000"/>
                <a:gd name="T3" fmla="*/ 441 h 595"/>
                <a:gd name="T4" fmla="*/ 150 w 1000"/>
                <a:gd name="T5" fmla="*/ 366 h 595"/>
                <a:gd name="T6" fmla="*/ 116 w 1000"/>
                <a:gd name="T7" fmla="*/ 294 h 595"/>
                <a:gd name="T8" fmla="*/ 85 w 1000"/>
                <a:gd name="T9" fmla="*/ 225 h 595"/>
                <a:gd name="T10" fmla="*/ 58 w 1000"/>
                <a:gd name="T11" fmla="*/ 160 h 595"/>
                <a:gd name="T12" fmla="*/ 44 w 1000"/>
                <a:gd name="T13" fmla="*/ 128 h 595"/>
                <a:gd name="T14" fmla="*/ 33 w 1000"/>
                <a:gd name="T15" fmla="*/ 98 h 595"/>
                <a:gd name="T16" fmla="*/ 23 w 1000"/>
                <a:gd name="T17" fmla="*/ 76 h 595"/>
                <a:gd name="T18" fmla="*/ 15 w 1000"/>
                <a:gd name="T19" fmla="*/ 57 h 595"/>
                <a:gd name="T20" fmla="*/ 9 w 1000"/>
                <a:gd name="T21" fmla="*/ 44 h 595"/>
                <a:gd name="T22" fmla="*/ 5 w 1000"/>
                <a:gd name="T23" fmla="*/ 36 h 595"/>
                <a:gd name="T24" fmla="*/ 2 w 1000"/>
                <a:gd name="T25" fmla="*/ 34 h 595"/>
                <a:gd name="T26" fmla="*/ 0 w 1000"/>
                <a:gd name="T27" fmla="*/ 33 h 595"/>
                <a:gd name="T28" fmla="*/ 0 w 1000"/>
                <a:gd name="T29" fmla="*/ 31 h 595"/>
                <a:gd name="T30" fmla="*/ 1 w 1000"/>
                <a:gd name="T31" fmla="*/ 31 h 595"/>
                <a:gd name="T32" fmla="*/ 6 w 1000"/>
                <a:gd name="T33" fmla="*/ 31 h 595"/>
                <a:gd name="T34" fmla="*/ 21 w 1000"/>
                <a:gd name="T35" fmla="*/ 31 h 595"/>
                <a:gd name="T36" fmla="*/ 44 w 1000"/>
                <a:gd name="T37" fmla="*/ 31 h 595"/>
                <a:gd name="T38" fmla="*/ 77 w 1000"/>
                <a:gd name="T39" fmla="*/ 31 h 595"/>
                <a:gd name="T40" fmla="*/ 119 w 1000"/>
                <a:gd name="T41" fmla="*/ 30 h 595"/>
                <a:gd name="T42" fmla="*/ 171 w 1000"/>
                <a:gd name="T43" fmla="*/ 30 h 595"/>
                <a:gd name="T44" fmla="*/ 257 w 1000"/>
                <a:gd name="T45" fmla="*/ 29 h 595"/>
                <a:gd name="T46" fmla="*/ 348 w 1000"/>
                <a:gd name="T47" fmla="*/ 26 h 595"/>
                <a:gd name="T48" fmla="*/ 444 w 1000"/>
                <a:gd name="T49" fmla="*/ 21 h 595"/>
                <a:gd name="T50" fmla="*/ 545 w 1000"/>
                <a:gd name="T51" fmla="*/ 14 h 595"/>
                <a:gd name="T52" fmla="*/ 600 w 1000"/>
                <a:gd name="T53" fmla="*/ 10 h 595"/>
                <a:gd name="T54" fmla="*/ 646 w 1000"/>
                <a:gd name="T55" fmla="*/ 7 h 595"/>
                <a:gd name="T56" fmla="*/ 683 w 1000"/>
                <a:gd name="T57" fmla="*/ 4 h 595"/>
                <a:gd name="T58" fmla="*/ 714 w 1000"/>
                <a:gd name="T59" fmla="*/ 2 h 595"/>
                <a:gd name="T60" fmla="*/ 734 w 1000"/>
                <a:gd name="T61" fmla="*/ 1 h 595"/>
                <a:gd name="T62" fmla="*/ 747 w 1000"/>
                <a:gd name="T63" fmla="*/ 0 h 595"/>
                <a:gd name="T64" fmla="*/ 750 w 1000"/>
                <a:gd name="T65" fmla="*/ 0 h 595"/>
                <a:gd name="T66" fmla="*/ 750 w 1000"/>
                <a:gd name="T67" fmla="*/ 0 h 595"/>
                <a:gd name="T68" fmla="*/ 750 w 1000"/>
                <a:gd name="T69" fmla="*/ 1 h 595"/>
                <a:gd name="T70" fmla="*/ 752 w 1000"/>
                <a:gd name="T71" fmla="*/ 2 h 595"/>
                <a:gd name="T72" fmla="*/ 755 w 1000"/>
                <a:gd name="T73" fmla="*/ 3 h 595"/>
                <a:gd name="T74" fmla="*/ 759 w 1000"/>
                <a:gd name="T75" fmla="*/ 6 h 595"/>
                <a:gd name="T76" fmla="*/ 768 w 1000"/>
                <a:gd name="T77" fmla="*/ 10 h 595"/>
                <a:gd name="T78" fmla="*/ 781 w 1000"/>
                <a:gd name="T79" fmla="*/ 16 h 595"/>
                <a:gd name="T80" fmla="*/ 799 w 1000"/>
                <a:gd name="T81" fmla="*/ 26 h 595"/>
                <a:gd name="T82" fmla="*/ 822 w 1000"/>
                <a:gd name="T83" fmla="*/ 37 h 595"/>
                <a:gd name="T84" fmla="*/ 849 w 1000"/>
                <a:gd name="T85" fmla="*/ 51 h 595"/>
                <a:gd name="T86" fmla="*/ 880 w 1000"/>
                <a:gd name="T87" fmla="*/ 69 h 595"/>
                <a:gd name="T88" fmla="*/ 1000 w 1000"/>
                <a:gd name="T89" fmla="*/ 130 h 595"/>
                <a:gd name="T90" fmla="*/ 268 w 1000"/>
                <a:gd name="T91" fmla="*/ 595 h 5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0"/>
                <a:gd name="T139" fmla="*/ 0 h 595"/>
                <a:gd name="T140" fmla="*/ 1000 w 1000"/>
                <a:gd name="T141" fmla="*/ 595 h 5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0" h="595">
                  <a:moveTo>
                    <a:pt x="268" y="595"/>
                  </a:moveTo>
                  <a:lnTo>
                    <a:pt x="189" y="441"/>
                  </a:lnTo>
                  <a:lnTo>
                    <a:pt x="150" y="366"/>
                  </a:lnTo>
                  <a:lnTo>
                    <a:pt x="116" y="294"/>
                  </a:lnTo>
                  <a:lnTo>
                    <a:pt x="85" y="225"/>
                  </a:lnTo>
                  <a:lnTo>
                    <a:pt x="58" y="160"/>
                  </a:lnTo>
                  <a:lnTo>
                    <a:pt x="44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21" y="31"/>
                  </a:lnTo>
                  <a:lnTo>
                    <a:pt x="44" y="31"/>
                  </a:lnTo>
                  <a:lnTo>
                    <a:pt x="77" y="31"/>
                  </a:lnTo>
                  <a:lnTo>
                    <a:pt x="119" y="30"/>
                  </a:lnTo>
                  <a:lnTo>
                    <a:pt x="171" y="30"/>
                  </a:lnTo>
                  <a:lnTo>
                    <a:pt x="257" y="29"/>
                  </a:lnTo>
                  <a:lnTo>
                    <a:pt x="348" y="26"/>
                  </a:lnTo>
                  <a:lnTo>
                    <a:pt x="444" y="21"/>
                  </a:lnTo>
                  <a:lnTo>
                    <a:pt x="545" y="14"/>
                  </a:lnTo>
                  <a:lnTo>
                    <a:pt x="600" y="10"/>
                  </a:lnTo>
                  <a:lnTo>
                    <a:pt x="646" y="7"/>
                  </a:lnTo>
                  <a:lnTo>
                    <a:pt x="683" y="4"/>
                  </a:lnTo>
                  <a:lnTo>
                    <a:pt x="714" y="2"/>
                  </a:lnTo>
                  <a:lnTo>
                    <a:pt x="734" y="1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0" y="1"/>
                  </a:lnTo>
                  <a:lnTo>
                    <a:pt x="752" y="2"/>
                  </a:lnTo>
                  <a:lnTo>
                    <a:pt x="755" y="3"/>
                  </a:lnTo>
                  <a:lnTo>
                    <a:pt x="759" y="6"/>
                  </a:lnTo>
                  <a:lnTo>
                    <a:pt x="768" y="10"/>
                  </a:lnTo>
                  <a:lnTo>
                    <a:pt x="781" y="16"/>
                  </a:lnTo>
                  <a:lnTo>
                    <a:pt x="799" y="26"/>
                  </a:lnTo>
                  <a:lnTo>
                    <a:pt x="822" y="37"/>
                  </a:lnTo>
                  <a:lnTo>
                    <a:pt x="849" y="51"/>
                  </a:lnTo>
                  <a:lnTo>
                    <a:pt x="880" y="69"/>
                  </a:lnTo>
                  <a:lnTo>
                    <a:pt x="1000" y="130"/>
                  </a:lnTo>
                  <a:lnTo>
                    <a:pt x="268" y="595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91" name="Freeform 32"/>
            <p:cNvSpPr>
              <a:spLocks/>
            </p:cNvSpPr>
            <p:nvPr/>
          </p:nvSpPr>
          <p:spPr bwMode="auto">
            <a:xfrm>
              <a:off x="1536" y="1174"/>
              <a:ext cx="1000" cy="595"/>
            </a:xfrm>
            <a:custGeom>
              <a:avLst/>
              <a:gdLst>
                <a:gd name="T0" fmla="*/ 268 w 1000"/>
                <a:gd name="T1" fmla="*/ 595 h 595"/>
                <a:gd name="T2" fmla="*/ 189 w 1000"/>
                <a:gd name="T3" fmla="*/ 441 h 595"/>
                <a:gd name="T4" fmla="*/ 150 w 1000"/>
                <a:gd name="T5" fmla="*/ 366 h 595"/>
                <a:gd name="T6" fmla="*/ 116 w 1000"/>
                <a:gd name="T7" fmla="*/ 294 h 595"/>
                <a:gd name="T8" fmla="*/ 85 w 1000"/>
                <a:gd name="T9" fmla="*/ 225 h 595"/>
                <a:gd name="T10" fmla="*/ 58 w 1000"/>
                <a:gd name="T11" fmla="*/ 160 h 595"/>
                <a:gd name="T12" fmla="*/ 44 w 1000"/>
                <a:gd name="T13" fmla="*/ 128 h 595"/>
                <a:gd name="T14" fmla="*/ 33 w 1000"/>
                <a:gd name="T15" fmla="*/ 98 h 595"/>
                <a:gd name="T16" fmla="*/ 23 w 1000"/>
                <a:gd name="T17" fmla="*/ 76 h 595"/>
                <a:gd name="T18" fmla="*/ 15 w 1000"/>
                <a:gd name="T19" fmla="*/ 57 h 595"/>
                <a:gd name="T20" fmla="*/ 9 w 1000"/>
                <a:gd name="T21" fmla="*/ 44 h 595"/>
                <a:gd name="T22" fmla="*/ 5 w 1000"/>
                <a:gd name="T23" fmla="*/ 36 h 595"/>
                <a:gd name="T24" fmla="*/ 2 w 1000"/>
                <a:gd name="T25" fmla="*/ 34 h 595"/>
                <a:gd name="T26" fmla="*/ 0 w 1000"/>
                <a:gd name="T27" fmla="*/ 33 h 595"/>
                <a:gd name="T28" fmla="*/ 0 w 1000"/>
                <a:gd name="T29" fmla="*/ 31 h 595"/>
                <a:gd name="T30" fmla="*/ 1 w 1000"/>
                <a:gd name="T31" fmla="*/ 31 h 595"/>
                <a:gd name="T32" fmla="*/ 6 w 1000"/>
                <a:gd name="T33" fmla="*/ 31 h 595"/>
                <a:gd name="T34" fmla="*/ 21 w 1000"/>
                <a:gd name="T35" fmla="*/ 31 h 595"/>
                <a:gd name="T36" fmla="*/ 44 w 1000"/>
                <a:gd name="T37" fmla="*/ 31 h 595"/>
                <a:gd name="T38" fmla="*/ 77 w 1000"/>
                <a:gd name="T39" fmla="*/ 31 h 595"/>
                <a:gd name="T40" fmla="*/ 119 w 1000"/>
                <a:gd name="T41" fmla="*/ 30 h 595"/>
                <a:gd name="T42" fmla="*/ 171 w 1000"/>
                <a:gd name="T43" fmla="*/ 30 h 595"/>
                <a:gd name="T44" fmla="*/ 257 w 1000"/>
                <a:gd name="T45" fmla="*/ 29 h 595"/>
                <a:gd name="T46" fmla="*/ 348 w 1000"/>
                <a:gd name="T47" fmla="*/ 26 h 595"/>
                <a:gd name="T48" fmla="*/ 444 w 1000"/>
                <a:gd name="T49" fmla="*/ 21 h 595"/>
                <a:gd name="T50" fmla="*/ 545 w 1000"/>
                <a:gd name="T51" fmla="*/ 14 h 595"/>
                <a:gd name="T52" fmla="*/ 600 w 1000"/>
                <a:gd name="T53" fmla="*/ 10 h 595"/>
                <a:gd name="T54" fmla="*/ 646 w 1000"/>
                <a:gd name="T55" fmla="*/ 7 h 595"/>
                <a:gd name="T56" fmla="*/ 683 w 1000"/>
                <a:gd name="T57" fmla="*/ 4 h 595"/>
                <a:gd name="T58" fmla="*/ 714 w 1000"/>
                <a:gd name="T59" fmla="*/ 2 h 595"/>
                <a:gd name="T60" fmla="*/ 734 w 1000"/>
                <a:gd name="T61" fmla="*/ 1 h 595"/>
                <a:gd name="T62" fmla="*/ 747 w 1000"/>
                <a:gd name="T63" fmla="*/ 0 h 595"/>
                <a:gd name="T64" fmla="*/ 750 w 1000"/>
                <a:gd name="T65" fmla="*/ 0 h 595"/>
                <a:gd name="T66" fmla="*/ 750 w 1000"/>
                <a:gd name="T67" fmla="*/ 0 h 595"/>
                <a:gd name="T68" fmla="*/ 750 w 1000"/>
                <a:gd name="T69" fmla="*/ 1 h 595"/>
                <a:gd name="T70" fmla="*/ 752 w 1000"/>
                <a:gd name="T71" fmla="*/ 2 h 595"/>
                <a:gd name="T72" fmla="*/ 755 w 1000"/>
                <a:gd name="T73" fmla="*/ 3 h 595"/>
                <a:gd name="T74" fmla="*/ 759 w 1000"/>
                <a:gd name="T75" fmla="*/ 6 h 595"/>
                <a:gd name="T76" fmla="*/ 768 w 1000"/>
                <a:gd name="T77" fmla="*/ 10 h 595"/>
                <a:gd name="T78" fmla="*/ 781 w 1000"/>
                <a:gd name="T79" fmla="*/ 16 h 595"/>
                <a:gd name="T80" fmla="*/ 799 w 1000"/>
                <a:gd name="T81" fmla="*/ 26 h 595"/>
                <a:gd name="T82" fmla="*/ 822 w 1000"/>
                <a:gd name="T83" fmla="*/ 37 h 595"/>
                <a:gd name="T84" fmla="*/ 849 w 1000"/>
                <a:gd name="T85" fmla="*/ 51 h 595"/>
                <a:gd name="T86" fmla="*/ 880 w 1000"/>
                <a:gd name="T87" fmla="*/ 69 h 595"/>
                <a:gd name="T88" fmla="*/ 1000 w 1000"/>
                <a:gd name="T89" fmla="*/ 130 h 5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0"/>
                <a:gd name="T136" fmla="*/ 0 h 595"/>
                <a:gd name="T137" fmla="*/ 1000 w 1000"/>
                <a:gd name="T138" fmla="*/ 595 h 5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0" h="595">
                  <a:moveTo>
                    <a:pt x="268" y="595"/>
                  </a:moveTo>
                  <a:lnTo>
                    <a:pt x="189" y="441"/>
                  </a:lnTo>
                  <a:lnTo>
                    <a:pt x="150" y="366"/>
                  </a:lnTo>
                  <a:lnTo>
                    <a:pt x="116" y="294"/>
                  </a:lnTo>
                  <a:lnTo>
                    <a:pt x="85" y="225"/>
                  </a:lnTo>
                  <a:lnTo>
                    <a:pt x="58" y="160"/>
                  </a:lnTo>
                  <a:lnTo>
                    <a:pt x="44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21" y="31"/>
                  </a:lnTo>
                  <a:lnTo>
                    <a:pt x="44" y="31"/>
                  </a:lnTo>
                  <a:lnTo>
                    <a:pt x="77" y="31"/>
                  </a:lnTo>
                  <a:lnTo>
                    <a:pt x="119" y="30"/>
                  </a:lnTo>
                  <a:lnTo>
                    <a:pt x="171" y="30"/>
                  </a:lnTo>
                  <a:lnTo>
                    <a:pt x="257" y="29"/>
                  </a:lnTo>
                  <a:lnTo>
                    <a:pt x="348" y="26"/>
                  </a:lnTo>
                  <a:lnTo>
                    <a:pt x="444" y="21"/>
                  </a:lnTo>
                  <a:lnTo>
                    <a:pt x="545" y="14"/>
                  </a:lnTo>
                  <a:lnTo>
                    <a:pt x="600" y="10"/>
                  </a:lnTo>
                  <a:lnTo>
                    <a:pt x="646" y="7"/>
                  </a:lnTo>
                  <a:lnTo>
                    <a:pt x="683" y="4"/>
                  </a:lnTo>
                  <a:lnTo>
                    <a:pt x="714" y="2"/>
                  </a:lnTo>
                  <a:lnTo>
                    <a:pt x="734" y="1"/>
                  </a:lnTo>
                  <a:lnTo>
                    <a:pt x="747" y="0"/>
                  </a:lnTo>
                  <a:lnTo>
                    <a:pt x="750" y="0"/>
                  </a:lnTo>
                  <a:lnTo>
                    <a:pt x="750" y="1"/>
                  </a:lnTo>
                  <a:lnTo>
                    <a:pt x="752" y="2"/>
                  </a:lnTo>
                  <a:lnTo>
                    <a:pt x="755" y="3"/>
                  </a:lnTo>
                  <a:lnTo>
                    <a:pt x="759" y="6"/>
                  </a:lnTo>
                  <a:lnTo>
                    <a:pt x="768" y="10"/>
                  </a:lnTo>
                  <a:lnTo>
                    <a:pt x="781" y="16"/>
                  </a:lnTo>
                  <a:lnTo>
                    <a:pt x="799" y="26"/>
                  </a:lnTo>
                  <a:lnTo>
                    <a:pt x="822" y="37"/>
                  </a:lnTo>
                  <a:lnTo>
                    <a:pt x="849" y="51"/>
                  </a:lnTo>
                  <a:lnTo>
                    <a:pt x="880" y="69"/>
                  </a:lnTo>
                  <a:lnTo>
                    <a:pt x="1000" y="13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92" name="Line 33"/>
            <p:cNvSpPr>
              <a:spLocks noChangeShapeType="1"/>
            </p:cNvSpPr>
            <p:nvPr/>
          </p:nvSpPr>
          <p:spPr bwMode="auto">
            <a:xfrm>
              <a:off x="1330" y="697"/>
              <a:ext cx="429" cy="1048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93" name="Freeform 34"/>
            <p:cNvSpPr>
              <a:spLocks/>
            </p:cNvSpPr>
            <p:nvPr/>
          </p:nvSpPr>
          <p:spPr bwMode="auto">
            <a:xfrm>
              <a:off x="725" y="677"/>
              <a:ext cx="1812" cy="1093"/>
            </a:xfrm>
            <a:custGeom>
              <a:avLst/>
              <a:gdLst>
                <a:gd name="T0" fmla="*/ 634 w 1812"/>
                <a:gd name="T1" fmla="*/ 0 h 1093"/>
                <a:gd name="T2" fmla="*/ 0 w 1812"/>
                <a:gd name="T3" fmla="*/ 436 h 1093"/>
                <a:gd name="T4" fmla="*/ 1075 w 1812"/>
                <a:gd name="T5" fmla="*/ 1093 h 1093"/>
                <a:gd name="T6" fmla="*/ 1812 w 1812"/>
                <a:gd name="T7" fmla="*/ 629 h 1093"/>
                <a:gd name="T8" fmla="*/ 634 w 1812"/>
                <a:gd name="T9" fmla="*/ 0 h 10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2"/>
                <a:gd name="T16" fmla="*/ 0 h 1093"/>
                <a:gd name="T17" fmla="*/ 1812 w 1812"/>
                <a:gd name="T18" fmla="*/ 1093 h 10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2" h="1093">
                  <a:moveTo>
                    <a:pt x="634" y="0"/>
                  </a:moveTo>
                  <a:lnTo>
                    <a:pt x="0" y="436"/>
                  </a:lnTo>
                  <a:lnTo>
                    <a:pt x="1075" y="1093"/>
                  </a:lnTo>
                  <a:lnTo>
                    <a:pt x="1812" y="629"/>
                  </a:lnTo>
                  <a:lnTo>
                    <a:pt x="634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94" name="Line 35"/>
            <p:cNvSpPr>
              <a:spLocks noChangeShapeType="1"/>
            </p:cNvSpPr>
            <p:nvPr/>
          </p:nvSpPr>
          <p:spPr bwMode="auto">
            <a:xfrm>
              <a:off x="876" y="1203"/>
              <a:ext cx="1469" cy="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95" name="Freeform 36"/>
            <p:cNvSpPr>
              <a:spLocks/>
            </p:cNvSpPr>
            <p:nvPr/>
          </p:nvSpPr>
          <p:spPr bwMode="auto">
            <a:xfrm>
              <a:off x="1525" y="1195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0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0 h 33"/>
                <a:gd name="T16" fmla="*/ 4 w 34"/>
                <a:gd name="T17" fmla="*/ 27 h 33"/>
                <a:gd name="T18" fmla="*/ 1 w 34"/>
                <a:gd name="T19" fmla="*/ 22 h 33"/>
                <a:gd name="T20" fmla="*/ 0 w 34"/>
                <a:gd name="T21" fmla="*/ 16 h 33"/>
                <a:gd name="T22" fmla="*/ 1 w 34"/>
                <a:gd name="T23" fmla="*/ 10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0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0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96" name="Freeform 37"/>
            <p:cNvSpPr>
              <a:spLocks/>
            </p:cNvSpPr>
            <p:nvPr/>
          </p:nvSpPr>
          <p:spPr bwMode="auto">
            <a:xfrm>
              <a:off x="1525" y="1195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0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0 h 33"/>
                <a:gd name="T16" fmla="*/ 4 w 34"/>
                <a:gd name="T17" fmla="*/ 27 h 33"/>
                <a:gd name="T18" fmla="*/ 1 w 34"/>
                <a:gd name="T19" fmla="*/ 22 h 33"/>
                <a:gd name="T20" fmla="*/ 0 w 34"/>
                <a:gd name="T21" fmla="*/ 16 h 33"/>
                <a:gd name="T22" fmla="*/ 1 w 34"/>
                <a:gd name="T23" fmla="*/ 10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0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0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0"/>
                  </a:lnTo>
                  <a:lnTo>
                    <a:pt x="34" y="1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97" name="Line 38"/>
            <p:cNvSpPr>
              <a:spLocks noChangeShapeType="1"/>
            </p:cNvSpPr>
            <p:nvPr/>
          </p:nvSpPr>
          <p:spPr bwMode="auto">
            <a:xfrm flipV="1">
              <a:off x="528" y="1200"/>
              <a:ext cx="100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98" name="Line 39"/>
            <p:cNvSpPr>
              <a:spLocks noChangeShapeType="1"/>
            </p:cNvSpPr>
            <p:nvPr/>
          </p:nvSpPr>
          <p:spPr bwMode="auto">
            <a:xfrm flipH="1" flipV="1">
              <a:off x="1536" y="1200"/>
              <a:ext cx="336" cy="81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3974" name="Group 40"/>
          <p:cNvGrpSpPr>
            <a:grpSpLocks/>
          </p:cNvGrpSpPr>
          <p:nvPr/>
        </p:nvGrpSpPr>
        <p:grpSpPr bwMode="auto">
          <a:xfrm>
            <a:off x="4876800" y="3698875"/>
            <a:ext cx="3429000" cy="2701925"/>
            <a:chOff x="3072" y="2330"/>
            <a:chExt cx="2160" cy="1702"/>
          </a:xfrm>
        </p:grpSpPr>
        <p:sp>
          <p:nvSpPr>
            <p:cNvPr id="83976" name="Text Box 41"/>
            <p:cNvSpPr txBox="1">
              <a:spLocks noChangeArrowheads="1"/>
            </p:cNvSpPr>
            <p:nvPr/>
          </p:nvSpPr>
          <p:spPr bwMode="auto">
            <a:xfrm>
              <a:off x="3907" y="2330"/>
              <a:ext cx="132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Flecnodal Point</a:t>
              </a:r>
            </a:p>
          </p:txBody>
        </p:sp>
        <p:sp>
          <p:nvSpPr>
            <p:cNvPr id="83977" name="Freeform 42"/>
            <p:cNvSpPr>
              <a:spLocks/>
            </p:cNvSpPr>
            <p:nvPr/>
          </p:nvSpPr>
          <p:spPr bwMode="auto">
            <a:xfrm>
              <a:off x="3270" y="2692"/>
              <a:ext cx="818" cy="533"/>
            </a:xfrm>
            <a:custGeom>
              <a:avLst/>
              <a:gdLst>
                <a:gd name="T0" fmla="*/ 562 w 818"/>
                <a:gd name="T1" fmla="*/ 50 h 533"/>
                <a:gd name="T2" fmla="*/ 635 w 818"/>
                <a:gd name="T3" fmla="*/ 160 h 533"/>
                <a:gd name="T4" fmla="*/ 682 w 818"/>
                <a:gd name="T5" fmla="*/ 237 h 533"/>
                <a:gd name="T6" fmla="*/ 724 w 818"/>
                <a:gd name="T7" fmla="*/ 317 h 533"/>
                <a:gd name="T8" fmla="*/ 761 w 818"/>
                <a:gd name="T9" fmla="*/ 402 h 533"/>
                <a:gd name="T10" fmla="*/ 777 w 818"/>
                <a:gd name="T11" fmla="*/ 438 h 533"/>
                <a:gd name="T12" fmla="*/ 788 w 818"/>
                <a:gd name="T13" fmla="*/ 467 h 533"/>
                <a:gd name="T14" fmla="*/ 799 w 818"/>
                <a:gd name="T15" fmla="*/ 491 h 533"/>
                <a:gd name="T16" fmla="*/ 806 w 818"/>
                <a:gd name="T17" fmla="*/ 509 h 533"/>
                <a:gd name="T18" fmla="*/ 812 w 818"/>
                <a:gd name="T19" fmla="*/ 523 h 533"/>
                <a:gd name="T20" fmla="*/ 816 w 818"/>
                <a:gd name="T21" fmla="*/ 531 h 533"/>
                <a:gd name="T22" fmla="*/ 817 w 818"/>
                <a:gd name="T23" fmla="*/ 533 h 533"/>
                <a:gd name="T24" fmla="*/ 818 w 818"/>
                <a:gd name="T25" fmla="*/ 532 h 533"/>
                <a:gd name="T26" fmla="*/ 818 w 818"/>
                <a:gd name="T27" fmla="*/ 531 h 533"/>
                <a:gd name="T28" fmla="*/ 816 w 818"/>
                <a:gd name="T29" fmla="*/ 531 h 533"/>
                <a:gd name="T30" fmla="*/ 805 w 818"/>
                <a:gd name="T31" fmla="*/ 529 h 533"/>
                <a:gd name="T32" fmla="*/ 788 w 818"/>
                <a:gd name="T33" fmla="*/ 528 h 533"/>
                <a:gd name="T34" fmla="*/ 765 w 818"/>
                <a:gd name="T35" fmla="*/ 526 h 533"/>
                <a:gd name="T36" fmla="*/ 734 w 818"/>
                <a:gd name="T37" fmla="*/ 525 h 533"/>
                <a:gd name="T38" fmla="*/ 704 w 818"/>
                <a:gd name="T39" fmla="*/ 522 h 533"/>
                <a:gd name="T40" fmla="*/ 667 w 818"/>
                <a:gd name="T41" fmla="*/ 519 h 533"/>
                <a:gd name="T42" fmla="*/ 625 w 818"/>
                <a:gd name="T43" fmla="*/ 515 h 533"/>
                <a:gd name="T44" fmla="*/ 576 w 818"/>
                <a:gd name="T45" fmla="*/ 509 h 533"/>
                <a:gd name="T46" fmla="*/ 522 w 818"/>
                <a:gd name="T47" fmla="*/ 504 h 533"/>
                <a:gd name="T48" fmla="*/ 462 w 818"/>
                <a:gd name="T49" fmla="*/ 498 h 533"/>
                <a:gd name="T50" fmla="*/ 370 w 818"/>
                <a:gd name="T51" fmla="*/ 487 h 533"/>
                <a:gd name="T52" fmla="*/ 285 w 818"/>
                <a:gd name="T53" fmla="*/ 476 h 533"/>
                <a:gd name="T54" fmla="*/ 207 w 818"/>
                <a:gd name="T55" fmla="*/ 466 h 533"/>
                <a:gd name="T56" fmla="*/ 134 w 818"/>
                <a:gd name="T57" fmla="*/ 457 h 533"/>
                <a:gd name="T58" fmla="*/ 93 w 818"/>
                <a:gd name="T59" fmla="*/ 451 h 533"/>
                <a:gd name="T60" fmla="*/ 59 w 818"/>
                <a:gd name="T61" fmla="*/ 446 h 533"/>
                <a:gd name="T62" fmla="*/ 32 w 818"/>
                <a:gd name="T63" fmla="*/ 442 h 533"/>
                <a:gd name="T64" fmla="*/ 14 w 818"/>
                <a:gd name="T65" fmla="*/ 440 h 533"/>
                <a:gd name="T66" fmla="*/ 3 w 818"/>
                <a:gd name="T67" fmla="*/ 439 h 533"/>
                <a:gd name="T68" fmla="*/ 0 w 818"/>
                <a:gd name="T69" fmla="*/ 439 h 533"/>
                <a:gd name="T70" fmla="*/ 2 w 818"/>
                <a:gd name="T71" fmla="*/ 439 h 533"/>
                <a:gd name="T72" fmla="*/ 3 w 818"/>
                <a:gd name="T73" fmla="*/ 438 h 533"/>
                <a:gd name="T74" fmla="*/ 3 w 818"/>
                <a:gd name="T75" fmla="*/ 437 h 533"/>
                <a:gd name="T76" fmla="*/ 7 w 818"/>
                <a:gd name="T77" fmla="*/ 434 h 533"/>
                <a:gd name="T78" fmla="*/ 14 w 818"/>
                <a:gd name="T79" fmla="*/ 428 h 533"/>
                <a:gd name="T80" fmla="*/ 27 w 818"/>
                <a:gd name="T81" fmla="*/ 419 h 533"/>
                <a:gd name="T82" fmla="*/ 46 w 818"/>
                <a:gd name="T83" fmla="*/ 406 h 533"/>
                <a:gd name="T84" fmla="*/ 69 w 818"/>
                <a:gd name="T85" fmla="*/ 390 h 533"/>
                <a:gd name="T86" fmla="*/ 97 w 818"/>
                <a:gd name="T87" fmla="*/ 370 h 533"/>
                <a:gd name="T88" fmla="*/ 132 w 818"/>
                <a:gd name="T89" fmla="*/ 346 h 533"/>
                <a:gd name="T90" fmla="*/ 170 w 818"/>
                <a:gd name="T91" fmla="*/ 319 h 533"/>
                <a:gd name="T92" fmla="*/ 215 w 818"/>
                <a:gd name="T93" fmla="*/ 289 h 533"/>
                <a:gd name="T94" fmla="*/ 264 w 818"/>
                <a:gd name="T95" fmla="*/ 254 h 533"/>
                <a:gd name="T96" fmla="*/ 318 w 818"/>
                <a:gd name="T97" fmla="*/ 217 h 533"/>
                <a:gd name="T98" fmla="*/ 633 w 818"/>
                <a:gd name="T99" fmla="*/ 0 h 533"/>
                <a:gd name="T100" fmla="*/ 562 w 818"/>
                <a:gd name="T101" fmla="*/ 50 h 5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8"/>
                <a:gd name="T154" fmla="*/ 0 h 533"/>
                <a:gd name="T155" fmla="*/ 818 w 818"/>
                <a:gd name="T156" fmla="*/ 533 h 5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8" h="533">
                  <a:moveTo>
                    <a:pt x="562" y="50"/>
                  </a:moveTo>
                  <a:lnTo>
                    <a:pt x="635" y="160"/>
                  </a:lnTo>
                  <a:lnTo>
                    <a:pt x="682" y="237"/>
                  </a:lnTo>
                  <a:lnTo>
                    <a:pt x="724" y="317"/>
                  </a:lnTo>
                  <a:lnTo>
                    <a:pt x="761" y="402"/>
                  </a:lnTo>
                  <a:lnTo>
                    <a:pt x="777" y="438"/>
                  </a:lnTo>
                  <a:lnTo>
                    <a:pt x="788" y="467"/>
                  </a:lnTo>
                  <a:lnTo>
                    <a:pt x="799" y="491"/>
                  </a:lnTo>
                  <a:lnTo>
                    <a:pt x="806" y="509"/>
                  </a:lnTo>
                  <a:lnTo>
                    <a:pt x="812" y="523"/>
                  </a:lnTo>
                  <a:lnTo>
                    <a:pt x="816" y="531"/>
                  </a:lnTo>
                  <a:lnTo>
                    <a:pt x="817" y="533"/>
                  </a:lnTo>
                  <a:lnTo>
                    <a:pt x="818" y="532"/>
                  </a:lnTo>
                  <a:lnTo>
                    <a:pt x="818" y="531"/>
                  </a:lnTo>
                  <a:lnTo>
                    <a:pt x="816" y="531"/>
                  </a:lnTo>
                  <a:lnTo>
                    <a:pt x="805" y="529"/>
                  </a:lnTo>
                  <a:lnTo>
                    <a:pt x="788" y="528"/>
                  </a:lnTo>
                  <a:lnTo>
                    <a:pt x="765" y="526"/>
                  </a:lnTo>
                  <a:lnTo>
                    <a:pt x="734" y="525"/>
                  </a:lnTo>
                  <a:lnTo>
                    <a:pt x="704" y="522"/>
                  </a:lnTo>
                  <a:lnTo>
                    <a:pt x="667" y="519"/>
                  </a:lnTo>
                  <a:lnTo>
                    <a:pt x="625" y="515"/>
                  </a:lnTo>
                  <a:lnTo>
                    <a:pt x="576" y="509"/>
                  </a:lnTo>
                  <a:lnTo>
                    <a:pt x="522" y="504"/>
                  </a:lnTo>
                  <a:lnTo>
                    <a:pt x="462" y="498"/>
                  </a:lnTo>
                  <a:lnTo>
                    <a:pt x="370" y="487"/>
                  </a:lnTo>
                  <a:lnTo>
                    <a:pt x="285" y="476"/>
                  </a:lnTo>
                  <a:lnTo>
                    <a:pt x="207" y="466"/>
                  </a:lnTo>
                  <a:lnTo>
                    <a:pt x="134" y="457"/>
                  </a:lnTo>
                  <a:lnTo>
                    <a:pt x="93" y="451"/>
                  </a:lnTo>
                  <a:lnTo>
                    <a:pt x="59" y="446"/>
                  </a:lnTo>
                  <a:lnTo>
                    <a:pt x="32" y="442"/>
                  </a:lnTo>
                  <a:lnTo>
                    <a:pt x="14" y="440"/>
                  </a:lnTo>
                  <a:lnTo>
                    <a:pt x="3" y="439"/>
                  </a:lnTo>
                  <a:lnTo>
                    <a:pt x="0" y="439"/>
                  </a:lnTo>
                  <a:lnTo>
                    <a:pt x="2" y="439"/>
                  </a:lnTo>
                  <a:lnTo>
                    <a:pt x="3" y="438"/>
                  </a:lnTo>
                  <a:lnTo>
                    <a:pt x="3" y="437"/>
                  </a:lnTo>
                  <a:lnTo>
                    <a:pt x="7" y="434"/>
                  </a:lnTo>
                  <a:lnTo>
                    <a:pt x="14" y="428"/>
                  </a:lnTo>
                  <a:lnTo>
                    <a:pt x="27" y="419"/>
                  </a:lnTo>
                  <a:lnTo>
                    <a:pt x="46" y="406"/>
                  </a:lnTo>
                  <a:lnTo>
                    <a:pt x="69" y="390"/>
                  </a:lnTo>
                  <a:lnTo>
                    <a:pt x="97" y="370"/>
                  </a:lnTo>
                  <a:lnTo>
                    <a:pt x="132" y="346"/>
                  </a:lnTo>
                  <a:lnTo>
                    <a:pt x="170" y="319"/>
                  </a:lnTo>
                  <a:lnTo>
                    <a:pt x="215" y="289"/>
                  </a:lnTo>
                  <a:lnTo>
                    <a:pt x="264" y="254"/>
                  </a:lnTo>
                  <a:lnTo>
                    <a:pt x="318" y="217"/>
                  </a:lnTo>
                  <a:lnTo>
                    <a:pt x="633" y="0"/>
                  </a:lnTo>
                  <a:lnTo>
                    <a:pt x="562" y="50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78" name="Freeform 43"/>
            <p:cNvSpPr>
              <a:spLocks/>
            </p:cNvSpPr>
            <p:nvPr/>
          </p:nvSpPr>
          <p:spPr bwMode="auto">
            <a:xfrm>
              <a:off x="3270" y="2692"/>
              <a:ext cx="818" cy="533"/>
            </a:xfrm>
            <a:custGeom>
              <a:avLst/>
              <a:gdLst>
                <a:gd name="T0" fmla="*/ 562 w 818"/>
                <a:gd name="T1" fmla="*/ 50 h 533"/>
                <a:gd name="T2" fmla="*/ 635 w 818"/>
                <a:gd name="T3" fmla="*/ 160 h 533"/>
                <a:gd name="T4" fmla="*/ 682 w 818"/>
                <a:gd name="T5" fmla="*/ 237 h 533"/>
                <a:gd name="T6" fmla="*/ 724 w 818"/>
                <a:gd name="T7" fmla="*/ 317 h 533"/>
                <a:gd name="T8" fmla="*/ 761 w 818"/>
                <a:gd name="T9" fmla="*/ 402 h 533"/>
                <a:gd name="T10" fmla="*/ 777 w 818"/>
                <a:gd name="T11" fmla="*/ 438 h 533"/>
                <a:gd name="T12" fmla="*/ 788 w 818"/>
                <a:gd name="T13" fmla="*/ 467 h 533"/>
                <a:gd name="T14" fmla="*/ 799 w 818"/>
                <a:gd name="T15" fmla="*/ 491 h 533"/>
                <a:gd name="T16" fmla="*/ 806 w 818"/>
                <a:gd name="T17" fmla="*/ 509 h 533"/>
                <a:gd name="T18" fmla="*/ 812 w 818"/>
                <a:gd name="T19" fmla="*/ 523 h 533"/>
                <a:gd name="T20" fmla="*/ 816 w 818"/>
                <a:gd name="T21" fmla="*/ 531 h 533"/>
                <a:gd name="T22" fmla="*/ 817 w 818"/>
                <a:gd name="T23" fmla="*/ 533 h 533"/>
                <a:gd name="T24" fmla="*/ 818 w 818"/>
                <a:gd name="T25" fmla="*/ 532 h 533"/>
                <a:gd name="T26" fmla="*/ 818 w 818"/>
                <a:gd name="T27" fmla="*/ 531 h 533"/>
                <a:gd name="T28" fmla="*/ 816 w 818"/>
                <a:gd name="T29" fmla="*/ 531 h 533"/>
                <a:gd name="T30" fmla="*/ 805 w 818"/>
                <a:gd name="T31" fmla="*/ 529 h 533"/>
                <a:gd name="T32" fmla="*/ 788 w 818"/>
                <a:gd name="T33" fmla="*/ 528 h 533"/>
                <a:gd name="T34" fmla="*/ 765 w 818"/>
                <a:gd name="T35" fmla="*/ 526 h 533"/>
                <a:gd name="T36" fmla="*/ 734 w 818"/>
                <a:gd name="T37" fmla="*/ 525 h 533"/>
                <a:gd name="T38" fmla="*/ 704 w 818"/>
                <a:gd name="T39" fmla="*/ 522 h 533"/>
                <a:gd name="T40" fmla="*/ 667 w 818"/>
                <a:gd name="T41" fmla="*/ 519 h 533"/>
                <a:gd name="T42" fmla="*/ 625 w 818"/>
                <a:gd name="T43" fmla="*/ 515 h 533"/>
                <a:gd name="T44" fmla="*/ 576 w 818"/>
                <a:gd name="T45" fmla="*/ 509 h 533"/>
                <a:gd name="T46" fmla="*/ 522 w 818"/>
                <a:gd name="T47" fmla="*/ 504 h 533"/>
                <a:gd name="T48" fmla="*/ 462 w 818"/>
                <a:gd name="T49" fmla="*/ 498 h 533"/>
                <a:gd name="T50" fmla="*/ 370 w 818"/>
                <a:gd name="T51" fmla="*/ 487 h 533"/>
                <a:gd name="T52" fmla="*/ 285 w 818"/>
                <a:gd name="T53" fmla="*/ 476 h 533"/>
                <a:gd name="T54" fmla="*/ 207 w 818"/>
                <a:gd name="T55" fmla="*/ 466 h 533"/>
                <a:gd name="T56" fmla="*/ 134 w 818"/>
                <a:gd name="T57" fmla="*/ 457 h 533"/>
                <a:gd name="T58" fmla="*/ 93 w 818"/>
                <a:gd name="T59" fmla="*/ 451 h 533"/>
                <a:gd name="T60" fmla="*/ 59 w 818"/>
                <a:gd name="T61" fmla="*/ 446 h 533"/>
                <a:gd name="T62" fmla="*/ 32 w 818"/>
                <a:gd name="T63" fmla="*/ 442 h 533"/>
                <a:gd name="T64" fmla="*/ 14 w 818"/>
                <a:gd name="T65" fmla="*/ 440 h 533"/>
                <a:gd name="T66" fmla="*/ 3 w 818"/>
                <a:gd name="T67" fmla="*/ 439 h 533"/>
                <a:gd name="T68" fmla="*/ 0 w 818"/>
                <a:gd name="T69" fmla="*/ 439 h 533"/>
                <a:gd name="T70" fmla="*/ 2 w 818"/>
                <a:gd name="T71" fmla="*/ 439 h 533"/>
                <a:gd name="T72" fmla="*/ 3 w 818"/>
                <a:gd name="T73" fmla="*/ 438 h 533"/>
                <a:gd name="T74" fmla="*/ 3 w 818"/>
                <a:gd name="T75" fmla="*/ 437 h 533"/>
                <a:gd name="T76" fmla="*/ 7 w 818"/>
                <a:gd name="T77" fmla="*/ 434 h 533"/>
                <a:gd name="T78" fmla="*/ 14 w 818"/>
                <a:gd name="T79" fmla="*/ 428 h 533"/>
                <a:gd name="T80" fmla="*/ 27 w 818"/>
                <a:gd name="T81" fmla="*/ 419 h 533"/>
                <a:gd name="T82" fmla="*/ 46 w 818"/>
                <a:gd name="T83" fmla="*/ 406 h 533"/>
                <a:gd name="T84" fmla="*/ 69 w 818"/>
                <a:gd name="T85" fmla="*/ 390 h 533"/>
                <a:gd name="T86" fmla="*/ 97 w 818"/>
                <a:gd name="T87" fmla="*/ 370 h 533"/>
                <a:gd name="T88" fmla="*/ 132 w 818"/>
                <a:gd name="T89" fmla="*/ 346 h 533"/>
                <a:gd name="T90" fmla="*/ 170 w 818"/>
                <a:gd name="T91" fmla="*/ 319 h 533"/>
                <a:gd name="T92" fmla="*/ 215 w 818"/>
                <a:gd name="T93" fmla="*/ 289 h 533"/>
                <a:gd name="T94" fmla="*/ 264 w 818"/>
                <a:gd name="T95" fmla="*/ 254 h 533"/>
                <a:gd name="T96" fmla="*/ 318 w 818"/>
                <a:gd name="T97" fmla="*/ 217 h 533"/>
                <a:gd name="T98" fmla="*/ 633 w 818"/>
                <a:gd name="T99" fmla="*/ 0 h 5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33"/>
                <a:gd name="T152" fmla="*/ 818 w 818"/>
                <a:gd name="T153" fmla="*/ 533 h 5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33">
                  <a:moveTo>
                    <a:pt x="562" y="50"/>
                  </a:moveTo>
                  <a:lnTo>
                    <a:pt x="635" y="160"/>
                  </a:lnTo>
                  <a:lnTo>
                    <a:pt x="682" y="237"/>
                  </a:lnTo>
                  <a:lnTo>
                    <a:pt x="724" y="317"/>
                  </a:lnTo>
                  <a:lnTo>
                    <a:pt x="761" y="402"/>
                  </a:lnTo>
                  <a:lnTo>
                    <a:pt x="777" y="438"/>
                  </a:lnTo>
                  <a:lnTo>
                    <a:pt x="788" y="467"/>
                  </a:lnTo>
                  <a:lnTo>
                    <a:pt x="799" y="491"/>
                  </a:lnTo>
                  <a:lnTo>
                    <a:pt x="806" y="509"/>
                  </a:lnTo>
                  <a:lnTo>
                    <a:pt x="812" y="523"/>
                  </a:lnTo>
                  <a:lnTo>
                    <a:pt x="816" y="531"/>
                  </a:lnTo>
                  <a:lnTo>
                    <a:pt x="817" y="533"/>
                  </a:lnTo>
                  <a:lnTo>
                    <a:pt x="818" y="532"/>
                  </a:lnTo>
                  <a:lnTo>
                    <a:pt x="818" y="531"/>
                  </a:lnTo>
                  <a:lnTo>
                    <a:pt x="816" y="531"/>
                  </a:lnTo>
                  <a:lnTo>
                    <a:pt x="805" y="529"/>
                  </a:lnTo>
                  <a:lnTo>
                    <a:pt x="788" y="528"/>
                  </a:lnTo>
                  <a:lnTo>
                    <a:pt x="765" y="526"/>
                  </a:lnTo>
                  <a:lnTo>
                    <a:pt x="734" y="525"/>
                  </a:lnTo>
                  <a:lnTo>
                    <a:pt x="704" y="522"/>
                  </a:lnTo>
                  <a:lnTo>
                    <a:pt x="667" y="519"/>
                  </a:lnTo>
                  <a:lnTo>
                    <a:pt x="625" y="515"/>
                  </a:lnTo>
                  <a:lnTo>
                    <a:pt x="576" y="509"/>
                  </a:lnTo>
                  <a:lnTo>
                    <a:pt x="522" y="504"/>
                  </a:lnTo>
                  <a:lnTo>
                    <a:pt x="462" y="498"/>
                  </a:lnTo>
                  <a:lnTo>
                    <a:pt x="370" y="487"/>
                  </a:lnTo>
                  <a:lnTo>
                    <a:pt x="285" y="476"/>
                  </a:lnTo>
                  <a:lnTo>
                    <a:pt x="207" y="466"/>
                  </a:lnTo>
                  <a:lnTo>
                    <a:pt x="134" y="457"/>
                  </a:lnTo>
                  <a:lnTo>
                    <a:pt x="93" y="451"/>
                  </a:lnTo>
                  <a:lnTo>
                    <a:pt x="59" y="446"/>
                  </a:lnTo>
                  <a:lnTo>
                    <a:pt x="32" y="442"/>
                  </a:lnTo>
                  <a:lnTo>
                    <a:pt x="14" y="440"/>
                  </a:lnTo>
                  <a:lnTo>
                    <a:pt x="3" y="439"/>
                  </a:lnTo>
                  <a:lnTo>
                    <a:pt x="0" y="439"/>
                  </a:lnTo>
                  <a:lnTo>
                    <a:pt x="2" y="439"/>
                  </a:lnTo>
                  <a:lnTo>
                    <a:pt x="3" y="438"/>
                  </a:lnTo>
                  <a:lnTo>
                    <a:pt x="3" y="437"/>
                  </a:lnTo>
                  <a:lnTo>
                    <a:pt x="7" y="434"/>
                  </a:lnTo>
                  <a:lnTo>
                    <a:pt x="14" y="428"/>
                  </a:lnTo>
                  <a:lnTo>
                    <a:pt x="27" y="419"/>
                  </a:lnTo>
                  <a:lnTo>
                    <a:pt x="46" y="406"/>
                  </a:lnTo>
                  <a:lnTo>
                    <a:pt x="69" y="390"/>
                  </a:lnTo>
                  <a:lnTo>
                    <a:pt x="97" y="370"/>
                  </a:lnTo>
                  <a:lnTo>
                    <a:pt x="132" y="346"/>
                  </a:lnTo>
                  <a:lnTo>
                    <a:pt x="170" y="319"/>
                  </a:lnTo>
                  <a:lnTo>
                    <a:pt x="215" y="289"/>
                  </a:lnTo>
                  <a:lnTo>
                    <a:pt x="264" y="254"/>
                  </a:lnTo>
                  <a:lnTo>
                    <a:pt x="318" y="217"/>
                  </a:lnTo>
                  <a:lnTo>
                    <a:pt x="63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79" name="Freeform 44"/>
            <p:cNvSpPr>
              <a:spLocks/>
            </p:cNvSpPr>
            <p:nvPr/>
          </p:nvSpPr>
          <p:spPr bwMode="auto">
            <a:xfrm>
              <a:off x="4082" y="3191"/>
              <a:ext cx="1002" cy="597"/>
            </a:xfrm>
            <a:custGeom>
              <a:avLst/>
              <a:gdLst>
                <a:gd name="T0" fmla="*/ 269 w 1002"/>
                <a:gd name="T1" fmla="*/ 597 h 597"/>
                <a:gd name="T2" fmla="*/ 189 w 1002"/>
                <a:gd name="T3" fmla="*/ 442 h 597"/>
                <a:gd name="T4" fmla="*/ 150 w 1002"/>
                <a:gd name="T5" fmla="*/ 366 h 597"/>
                <a:gd name="T6" fmla="*/ 116 w 1002"/>
                <a:gd name="T7" fmla="*/ 295 h 597"/>
                <a:gd name="T8" fmla="*/ 86 w 1002"/>
                <a:gd name="T9" fmla="*/ 225 h 597"/>
                <a:gd name="T10" fmla="*/ 59 w 1002"/>
                <a:gd name="T11" fmla="*/ 161 h 597"/>
                <a:gd name="T12" fmla="*/ 45 w 1002"/>
                <a:gd name="T13" fmla="*/ 128 h 597"/>
                <a:gd name="T14" fmla="*/ 33 w 1002"/>
                <a:gd name="T15" fmla="*/ 98 h 597"/>
                <a:gd name="T16" fmla="*/ 23 w 1002"/>
                <a:gd name="T17" fmla="*/ 76 h 597"/>
                <a:gd name="T18" fmla="*/ 15 w 1002"/>
                <a:gd name="T19" fmla="*/ 57 h 597"/>
                <a:gd name="T20" fmla="*/ 9 w 1002"/>
                <a:gd name="T21" fmla="*/ 44 h 597"/>
                <a:gd name="T22" fmla="*/ 5 w 1002"/>
                <a:gd name="T23" fmla="*/ 36 h 597"/>
                <a:gd name="T24" fmla="*/ 2 w 1002"/>
                <a:gd name="T25" fmla="*/ 34 h 597"/>
                <a:gd name="T26" fmla="*/ 0 w 1002"/>
                <a:gd name="T27" fmla="*/ 33 h 597"/>
                <a:gd name="T28" fmla="*/ 0 w 1002"/>
                <a:gd name="T29" fmla="*/ 32 h 597"/>
                <a:gd name="T30" fmla="*/ 1 w 1002"/>
                <a:gd name="T31" fmla="*/ 32 h 597"/>
                <a:gd name="T32" fmla="*/ 6 w 1002"/>
                <a:gd name="T33" fmla="*/ 32 h 597"/>
                <a:gd name="T34" fmla="*/ 21 w 1002"/>
                <a:gd name="T35" fmla="*/ 32 h 597"/>
                <a:gd name="T36" fmla="*/ 45 w 1002"/>
                <a:gd name="T37" fmla="*/ 32 h 597"/>
                <a:gd name="T38" fmla="*/ 78 w 1002"/>
                <a:gd name="T39" fmla="*/ 32 h 597"/>
                <a:gd name="T40" fmla="*/ 120 w 1002"/>
                <a:gd name="T41" fmla="*/ 30 h 597"/>
                <a:gd name="T42" fmla="*/ 172 w 1002"/>
                <a:gd name="T43" fmla="*/ 30 h 597"/>
                <a:gd name="T44" fmla="*/ 257 w 1002"/>
                <a:gd name="T45" fmla="*/ 29 h 597"/>
                <a:gd name="T46" fmla="*/ 349 w 1002"/>
                <a:gd name="T47" fmla="*/ 26 h 597"/>
                <a:gd name="T48" fmla="*/ 445 w 1002"/>
                <a:gd name="T49" fmla="*/ 21 h 597"/>
                <a:gd name="T50" fmla="*/ 546 w 1002"/>
                <a:gd name="T51" fmla="*/ 14 h 597"/>
                <a:gd name="T52" fmla="*/ 602 w 1002"/>
                <a:gd name="T53" fmla="*/ 10 h 597"/>
                <a:gd name="T54" fmla="*/ 648 w 1002"/>
                <a:gd name="T55" fmla="*/ 7 h 597"/>
                <a:gd name="T56" fmla="*/ 685 w 1002"/>
                <a:gd name="T57" fmla="*/ 5 h 597"/>
                <a:gd name="T58" fmla="*/ 716 w 1002"/>
                <a:gd name="T59" fmla="*/ 2 h 597"/>
                <a:gd name="T60" fmla="*/ 736 w 1002"/>
                <a:gd name="T61" fmla="*/ 1 h 597"/>
                <a:gd name="T62" fmla="*/ 749 w 1002"/>
                <a:gd name="T63" fmla="*/ 0 h 597"/>
                <a:gd name="T64" fmla="*/ 752 w 1002"/>
                <a:gd name="T65" fmla="*/ 0 h 597"/>
                <a:gd name="T66" fmla="*/ 752 w 1002"/>
                <a:gd name="T67" fmla="*/ 0 h 597"/>
                <a:gd name="T68" fmla="*/ 752 w 1002"/>
                <a:gd name="T69" fmla="*/ 1 h 597"/>
                <a:gd name="T70" fmla="*/ 754 w 1002"/>
                <a:gd name="T71" fmla="*/ 2 h 597"/>
                <a:gd name="T72" fmla="*/ 757 w 1002"/>
                <a:gd name="T73" fmla="*/ 3 h 597"/>
                <a:gd name="T74" fmla="*/ 762 w 1002"/>
                <a:gd name="T75" fmla="*/ 6 h 597"/>
                <a:gd name="T76" fmla="*/ 770 w 1002"/>
                <a:gd name="T77" fmla="*/ 10 h 597"/>
                <a:gd name="T78" fmla="*/ 783 w 1002"/>
                <a:gd name="T79" fmla="*/ 16 h 597"/>
                <a:gd name="T80" fmla="*/ 802 w 1002"/>
                <a:gd name="T81" fmla="*/ 26 h 597"/>
                <a:gd name="T82" fmla="*/ 824 w 1002"/>
                <a:gd name="T83" fmla="*/ 37 h 597"/>
                <a:gd name="T84" fmla="*/ 851 w 1002"/>
                <a:gd name="T85" fmla="*/ 52 h 597"/>
                <a:gd name="T86" fmla="*/ 883 w 1002"/>
                <a:gd name="T87" fmla="*/ 69 h 597"/>
                <a:gd name="T88" fmla="*/ 1002 w 1002"/>
                <a:gd name="T89" fmla="*/ 130 h 597"/>
                <a:gd name="T90" fmla="*/ 269 w 1002"/>
                <a:gd name="T91" fmla="*/ 597 h 5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2"/>
                <a:gd name="T139" fmla="*/ 0 h 597"/>
                <a:gd name="T140" fmla="*/ 1002 w 1002"/>
                <a:gd name="T141" fmla="*/ 597 h 5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2" h="597">
                  <a:moveTo>
                    <a:pt x="269" y="597"/>
                  </a:moveTo>
                  <a:lnTo>
                    <a:pt x="189" y="442"/>
                  </a:lnTo>
                  <a:lnTo>
                    <a:pt x="150" y="366"/>
                  </a:lnTo>
                  <a:lnTo>
                    <a:pt x="116" y="295"/>
                  </a:lnTo>
                  <a:lnTo>
                    <a:pt x="86" y="225"/>
                  </a:lnTo>
                  <a:lnTo>
                    <a:pt x="59" y="161"/>
                  </a:lnTo>
                  <a:lnTo>
                    <a:pt x="45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6" y="32"/>
                  </a:lnTo>
                  <a:lnTo>
                    <a:pt x="21" y="32"/>
                  </a:lnTo>
                  <a:lnTo>
                    <a:pt x="45" y="32"/>
                  </a:lnTo>
                  <a:lnTo>
                    <a:pt x="78" y="32"/>
                  </a:lnTo>
                  <a:lnTo>
                    <a:pt x="120" y="30"/>
                  </a:lnTo>
                  <a:lnTo>
                    <a:pt x="172" y="30"/>
                  </a:lnTo>
                  <a:lnTo>
                    <a:pt x="257" y="29"/>
                  </a:lnTo>
                  <a:lnTo>
                    <a:pt x="349" y="26"/>
                  </a:lnTo>
                  <a:lnTo>
                    <a:pt x="445" y="21"/>
                  </a:lnTo>
                  <a:lnTo>
                    <a:pt x="546" y="14"/>
                  </a:lnTo>
                  <a:lnTo>
                    <a:pt x="602" y="10"/>
                  </a:lnTo>
                  <a:lnTo>
                    <a:pt x="648" y="7"/>
                  </a:lnTo>
                  <a:lnTo>
                    <a:pt x="685" y="5"/>
                  </a:lnTo>
                  <a:lnTo>
                    <a:pt x="716" y="2"/>
                  </a:lnTo>
                  <a:lnTo>
                    <a:pt x="736" y="1"/>
                  </a:lnTo>
                  <a:lnTo>
                    <a:pt x="749" y="0"/>
                  </a:lnTo>
                  <a:lnTo>
                    <a:pt x="752" y="0"/>
                  </a:lnTo>
                  <a:lnTo>
                    <a:pt x="752" y="1"/>
                  </a:lnTo>
                  <a:lnTo>
                    <a:pt x="754" y="2"/>
                  </a:lnTo>
                  <a:lnTo>
                    <a:pt x="757" y="3"/>
                  </a:lnTo>
                  <a:lnTo>
                    <a:pt x="762" y="6"/>
                  </a:lnTo>
                  <a:lnTo>
                    <a:pt x="770" y="10"/>
                  </a:lnTo>
                  <a:lnTo>
                    <a:pt x="783" y="16"/>
                  </a:lnTo>
                  <a:lnTo>
                    <a:pt x="802" y="26"/>
                  </a:lnTo>
                  <a:lnTo>
                    <a:pt x="824" y="37"/>
                  </a:lnTo>
                  <a:lnTo>
                    <a:pt x="851" y="52"/>
                  </a:lnTo>
                  <a:lnTo>
                    <a:pt x="883" y="69"/>
                  </a:lnTo>
                  <a:lnTo>
                    <a:pt x="1002" y="130"/>
                  </a:lnTo>
                  <a:lnTo>
                    <a:pt x="269" y="597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80" name="Freeform 45"/>
            <p:cNvSpPr>
              <a:spLocks/>
            </p:cNvSpPr>
            <p:nvPr/>
          </p:nvSpPr>
          <p:spPr bwMode="auto">
            <a:xfrm>
              <a:off x="4082" y="3191"/>
              <a:ext cx="1002" cy="597"/>
            </a:xfrm>
            <a:custGeom>
              <a:avLst/>
              <a:gdLst>
                <a:gd name="T0" fmla="*/ 269 w 1002"/>
                <a:gd name="T1" fmla="*/ 597 h 597"/>
                <a:gd name="T2" fmla="*/ 189 w 1002"/>
                <a:gd name="T3" fmla="*/ 442 h 597"/>
                <a:gd name="T4" fmla="*/ 150 w 1002"/>
                <a:gd name="T5" fmla="*/ 366 h 597"/>
                <a:gd name="T6" fmla="*/ 116 w 1002"/>
                <a:gd name="T7" fmla="*/ 295 h 597"/>
                <a:gd name="T8" fmla="*/ 86 w 1002"/>
                <a:gd name="T9" fmla="*/ 225 h 597"/>
                <a:gd name="T10" fmla="*/ 59 w 1002"/>
                <a:gd name="T11" fmla="*/ 161 h 597"/>
                <a:gd name="T12" fmla="*/ 45 w 1002"/>
                <a:gd name="T13" fmla="*/ 128 h 597"/>
                <a:gd name="T14" fmla="*/ 33 w 1002"/>
                <a:gd name="T15" fmla="*/ 98 h 597"/>
                <a:gd name="T16" fmla="*/ 23 w 1002"/>
                <a:gd name="T17" fmla="*/ 76 h 597"/>
                <a:gd name="T18" fmla="*/ 15 w 1002"/>
                <a:gd name="T19" fmla="*/ 57 h 597"/>
                <a:gd name="T20" fmla="*/ 9 w 1002"/>
                <a:gd name="T21" fmla="*/ 44 h 597"/>
                <a:gd name="T22" fmla="*/ 5 w 1002"/>
                <a:gd name="T23" fmla="*/ 36 h 597"/>
                <a:gd name="T24" fmla="*/ 2 w 1002"/>
                <a:gd name="T25" fmla="*/ 34 h 597"/>
                <a:gd name="T26" fmla="*/ 0 w 1002"/>
                <a:gd name="T27" fmla="*/ 33 h 597"/>
                <a:gd name="T28" fmla="*/ 0 w 1002"/>
                <a:gd name="T29" fmla="*/ 32 h 597"/>
                <a:gd name="T30" fmla="*/ 1 w 1002"/>
                <a:gd name="T31" fmla="*/ 32 h 597"/>
                <a:gd name="T32" fmla="*/ 6 w 1002"/>
                <a:gd name="T33" fmla="*/ 32 h 597"/>
                <a:gd name="T34" fmla="*/ 21 w 1002"/>
                <a:gd name="T35" fmla="*/ 32 h 597"/>
                <a:gd name="T36" fmla="*/ 45 w 1002"/>
                <a:gd name="T37" fmla="*/ 32 h 597"/>
                <a:gd name="T38" fmla="*/ 78 w 1002"/>
                <a:gd name="T39" fmla="*/ 32 h 597"/>
                <a:gd name="T40" fmla="*/ 120 w 1002"/>
                <a:gd name="T41" fmla="*/ 30 h 597"/>
                <a:gd name="T42" fmla="*/ 172 w 1002"/>
                <a:gd name="T43" fmla="*/ 30 h 597"/>
                <a:gd name="T44" fmla="*/ 257 w 1002"/>
                <a:gd name="T45" fmla="*/ 29 h 597"/>
                <a:gd name="T46" fmla="*/ 349 w 1002"/>
                <a:gd name="T47" fmla="*/ 26 h 597"/>
                <a:gd name="T48" fmla="*/ 445 w 1002"/>
                <a:gd name="T49" fmla="*/ 21 h 597"/>
                <a:gd name="T50" fmla="*/ 546 w 1002"/>
                <a:gd name="T51" fmla="*/ 14 h 597"/>
                <a:gd name="T52" fmla="*/ 602 w 1002"/>
                <a:gd name="T53" fmla="*/ 10 h 597"/>
                <a:gd name="T54" fmla="*/ 648 w 1002"/>
                <a:gd name="T55" fmla="*/ 7 h 597"/>
                <a:gd name="T56" fmla="*/ 685 w 1002"/>
                <a:gd name="T57" fmla="*/ 5 h 597"/>
                <a:gd name="T58" fmla="*/ 716 w 1002"/>
                <a:gd name="T59" fmla="*/ 2 h 597"/>
                <a:gd name="T60" fmla="*/ 736 w 1002"/>
                <a:gd name="T61" fmla="*/ 1 h 597"/>
                <a:gd name="T62" fmla="*/ 749 w 1002"/>
                <a:gd name="T63" fmla="*/ 0 h 597"/>
                <a:gd name="T64" fmla="*/ 752 w 1002"/>
                <a:gd name="T65" fmla="*/ 0 h 597"/>
                <a:gd name="T66" fmla="*/ 752 w 1002"/>
                <a:gd name="T67" fmla="*/ 0 h 597"/>
                <a:gd name="T68" fmla="*/ 752 w 1002"/>
                <a:gd name="T69" fmla="*/ 1 h 597"/>
                <a:gd name="T70" fmla="*/ 754 w 1002"/>
                <a:gd name="T71" fmla="*/ 2 h 597"/>
                <a:gd name="T72" fmla="*/ 757 w 1002"/>
                <a:gd name="T73" fmla="*/ 3 h 597"/>
                <a:gd name="T74" fmla="*/ 762 w 1002"/>
                <a:gd name="T75" fmla="*/ 6 h 597"/>
                <a:gd name="T76" fmla="*/ 770 w 1002"/>
                <a:gd name="T77" fmla="*/ 10 h 597"/>
                <a:gd name="T78" fmla="*/ 783 w 1002"/>
                <a:gd name="T79" fmla="*/ 16 h 597"/>
                <a:gd name="T80" fmla="*/ 802 w 1002"/>
                <a:gd name="T81" fmla="*/ 26 h 597"/>
                <a:gd name="T82" fmla="*/ 824 w 1002"/>
                <a:gd name="T83" fmla="*/ 37 h 597"/>
                <a:gd name="T84" fmla="*/ 851 w 1002"/>
                <a:gd name="T85" fmla="*/ 52 h 597"/>
                <a:gd name="T86" fmla="*/ 883 w 1002"/>
                <a:gd name="T87" fmla="*/ 69 h 597"/>
                <a:gd name="T88" fmla="*/ 1002 w 1002"/>
                <a:gd name="T89" fmla="*/ 130 h 5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2"/>
                <a:gd name="T136" fmla="*/ 0 h 597"/>
                <a:gd name="T137" fmla="*/ 1002 w 1002"/>
                <a:gd name="T138" fmla="*/ 597 h 5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2" h="597">
                  <a:moveTo>
                    <a:pt x="269" y="597"/>
                  </a:moveTo>
                  <a:lnTo>
                    <a:pt x="189" y="442"/>
                  </a:lnTo>
                  <a:lnTo>
                    <a:pt x="150" y="366"/>
                  </a:lnTo>
                  <a:lnTo>
                    <a:pt x="116" y="295"/>
                  </a:lnTo>
                  <a:lnTo>
                    <a:pt x="86" y="225"/>
                  </a:lnTo>
                  <a:lnTo>
                    <a:pt x="59" y="161"/>
                  </a:lnTo>
                  <a:lnTo>
                    <a:pt x="45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6" y="32"/>
                  </a:lnTo>
                  <a:lnTo>
                    <a:pt x="21" y="32"/>
                  </a:lnTo>
                  <a:lnTo>
                    <a:pt x="45" y="32"/>
                  </a:lnTo>
                  <a:lnTo>
                    <a:pt x="78" y="32"/>
                  </a:lnTo>
                  <a:lnTo>
                    <a:pt x="120" y="30"/>
                  </a:lnTo>
                  <a:lnTo>
                    <a:pt x="172" y="30"/>
                  </a:lnTo>
                  <a:lnTo>
                    <a:pt x="257" y="29"/>
                  </a:lnTo>
                  <a:lnTo>
                    <a:pt x="349" y="26"/>
                  </a:lnTo>
                  <a:lnTo>
                    <a:pt x="445" y="21"/>
                  </a:lnTo>
                  <a:lnTo>
                    <a:pt x="546" y="14"/>
                  </a:lnTo>
                  <a:lnTo>
                    <a:pt x="602" y="10"/>
                  </a:lnTo>
                  <a:lnTo>
                    <a:pt x="648" y="7"/>
                  </a:lnTo>
                  <a:lnTo>
                    <a:pt x="685" y="5"/>
                  </a:lnTo>
                  <a:lnTo>
                    <a:pt x="716" y="2"/>
                  </a:lnTo>
                  <a:lnTo>
                    <a:pt x="736" y="1"/>
                  </a:lnTo>
                  <a:lnTo>
                    <a:pt x="749" y="0"/>
                  </a:lnTo>
                  <a:lnTo>
                    <a:pt x="752" y="0"/>
                  </a:lnTo>
                  <a:lnTo>
                    <a:pt x="752" y="1"/>
                  </a:lnTo>
                  <a:lnTo>
                    <a:pt x="754" y="2"/>
                  </a:lnTo>
                  <a:lnTo>
                    <a:pt x="757" y="3"/>
                  </a:lnTo>
                  <a:lnTo>
                    <a:pt x="762" y="6"/>
                  </a:lnTo>
                  <a:lnTo>
                    <a:pt x="770" y="10"/>
                  </a:lnTo>
                  <a:lnTo>
                    <a:pt x="783" y="16"/>
                  </a:lnTo>
                  <a:lnTo>
                    <a:pt x="802" y="26"/>
                  </a:lnTo>
                  <a:lnTo>
                    <a:pt x="824" y="37"/>
                  </a:lnTo>
                  <a:lnTo>
                    <a:pt x="851" y="52"/>
                  </a:lnTo>
                  <a:lnTo>
                    <a:pt x="883" y="69"/>
                  </a:lnTo>
                  <a:lnTo>
                    <a:pt x="1002" y="13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81" name="Line 46"/>
            <p:cNvSpPr>
              <a:spLocks noChangeShapeType="1"/>
            </p:cNvSpPr>
            <p:nvPr/>
          </p:nvSpPr>
          <p:spPr bwMode="auto">
            <a:xfrm>
              <a:off x="3420" y="3220"/>
              <a:ext cx="1473" cy="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82" name="Freeform 47"/>
            <p:cNvSpPr>
              <a:spLocks/>
            </p:cNvSpPr>
            <p:nvPr/>
          </p:nvSpPr>
          <p:spPr bwMode="auto">
            <a:xfrm>
              <a:off x="3269" y="2693"/>
              <a:ext cx="1811" cy="1097"/>
            </a:xfrm>
            <a:custGeom>
              <a:avLst/>
              <a:gdLst>
                <a:gd name="T0" fmla="*/ 636 w 1811"/>
                <a:gd name="T1" fmla="*/ 0 h 1097"/>
                <a:gd name="T2" fmla="*/ 0 w 1811"/>
                <a:gd name="T3" fmla="*/ 437 h 1097"/>
                <a:gd name="T4" fmla="*/ 1075 w 1811"/>
                <a:gd name="T5" fmla="*/ 1097 h 1097"/>
                <a:gd name="T6" fmla="*/ 1811 w 1811"/>
                <a:gd name="T7" fmla="*/ 629 h 1097"/>
                <a:gd name="T8" fmla="*/ 636 w 1811"/>
                <a:gd name="T9" fmla="*/ 0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1"/>
                <a:gd name="T16" fmla="*/ 0 h 1097"/>
                <a:gd name="T17" fmla="*/ 1811 w 1811"/>
                <a:gd name="T18" fmla="*/ 1097 h 10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1" h="1097">
                  <a:moveTo>
                    <a:pt x="636" y="0"/>
                  </a:moveTo>
                  <a:lnTo>
                    <a:pt x="0" y="437"/>
                  </a:lnTo>
                  <a:lnTo>
                    <a:pt x="1075" y="1097"/>
                  </a:lnTo>
                  <a:lnTo>
                    <a:pt x="1811" y="629"/>
                  </a:lnTo>
                  <a:lnTo>
                    <a:pt x="63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83" name="Line 48"/>
            <p:cNvSpPr>
              <a:spLocks noChangeShapeType="1"/>
            </p:cNvSpPr>
            <p:nvPr/>
          </p:nvSpPr>
          <p:spPr bwMode="auto">
            <a:xfrm>
              <a:off x="3875" y="2713"/>
              <a:ext cx="430" cy="105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84" name="Freeform 49"/>
            <p:cNvSpPr>
              <a:spLocks/>
            </p:cNvSpPr>
            <p:nvPr/>
          </p:nvSpPr>
          <p:spPr bwMode="auto">
            <a:xfrm>
              <a:off x="4071" y="3212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1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1 h 33"/>
                <a:gd name="T16" fmla="*/ 4 w 34"/>
                <a:gd name="T17" fmla="*/ 27 h 33"/>
                <a:gd name="T18" fmla="*/ 2 w 34"/>
                <a:gd name="T19" fmla="*/ 22 h 33"/>
                <a:gd name="T20" fmla="*/ 0 w 34"/>
                <a:gd name="T21" fmla="*/ 16 h 33"/>
                <a:gd name="T22" fmla="*/ 2 w 34"/>
                <a:gd name="T23" fmla="*/ 11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1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1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85" name="Freeform 50"/>
            <p:cNvSpPr>
              <a:spLocks/>
            </p:cNvSpPr>
            <p:nvPr/>
          </p:nvSpPr>
          <p:spPr bwMode="auto">
            <a:xfrm>
              <a:off x="4071" y="3212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1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1 h 33"/>
                <a:gd name="T16" fmla="*/ 4 w 34"/>
                <a:gd name="T17" fmla="*/ 27 h 33"/>
                <a:gd name="T18" fmla="*/ 2 w 34"/>
                <a:gd name="T19" fmla="*/ 22 h 33"/>
                <a:gd name="T20" fmla="*/ 0 w 34"/>
                <a:gd name="T21" fmla="*/ 16 h 33"/>
                <a:gd name="T22" fmla="*/ 2 w 34"/>
                <a:gd name="T23" fmla="*/ 11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1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1"/>
                  </a:lnTo>
                  <a:lnTo>
                    <a:pt x="34" y="1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86" name="Line 51"/>
            <p:cNvSpPr>
              <a:spLocks noChangeShapeType="1"/>
            </p:cNvSpPr>
            <p:nvPr/>
          </p:nvSpPr>
          <p:spPr bwMode="auto">
            <a:xfrm flipV="1">
              <a:off x="3072" y="3216"/>
              <a:ext cx="100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87" name="Line 52"/>
            <p:cNvSpPr>
              <a:spLocks noChangeShapeType="1"/>
            </p:cNvSpPr>
            <p:nvPr/>
          </p:nvSpPr>
          <p:spPr bwMode="auto">
            <a:xfrm flipH="1" flipV="1">
              <a:off x="3792" y="2496"/>
              <a:ext cx="624" cy="153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3975" name="Text Box 53"/>
          <p:cNvSpPr txBox="1">
            <a:spLocks noChangeArrowheads="1"/>
          </p:cNvSpPr>
          <p:nvPr/>
        </p:nvSpPr>
        <p:spPr bwMode="auto">
          <a:xfrm>
            <a:off x="685800" y="2590800"/>
            <a:ext cx="19192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“On Computing</a:t>
            </a:r>
          </a:p>
          <a:p>
            <a:r>
              <a:rPr lang="en-US" sz="1000">
                <a:solidFill>
                  <a:srgbClr val="FFFFFF"/>
                </a:solidFill>
              </a:rPr>
              <a:t>Structural Changes in Evolving </a:t>
            </a:r>
          </a:p>
          <a:p>
            <a:r>
              <a:rPr lang="en-US" sz="1000">
                <a:solidFill>
                  <a:srgbClr val="FFFFFF"/>
                </a:solidFill>
              </a:rPr>
              <a:t>Surfaces and their Appearance,”</a:t>
            </a:r>
          </a:p>
          <a:p>
            <a:r>
              <a:rPr lang="en-US" sz="1000">
                <a:solidFill>
                  <a:srgbClr val="FFFFFF"/>
                </a:solidFill>
              </a:rPr>
              <a:t>By S. Pae and J. Ponce, the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Vision, 43(2):113-131 (2001).</a:t>
            </a:r>
          </a:p>
          <a:p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2001 Kluwer Academic</a:t>
            </a:r>
          </a:p>
          <a:p>
            <a:r>
              <a:rPr lang="en-US" sz="1000">
                <a:solidFill>
                  <a:srgbClr val="FFFFFF"/>
                </a:solidFill>
              </a:rPr>
              <a:t>Publishers.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50"/>
          <p:cNvGrpSpPr>
            <a:grpSpLocks/>
          </p:cNvGrpSpPr>
          <p:nvPr/>
        </p:nvGrpSpPr>
        <p:grpSpPr bwMode="auto">
          <a:xfrm>
            <a:off x="674688" y="1066800"/>
            <a:ext cx="3116262" cy="2514600"/>
            <a:chOff x="425" y="2544"/>
            <a:chExt cx="1963" cy="1584"/>
          </a:xfrm>
        </p:grpSpPr>
        <p:grpSp>
          <p:nvGrpSpPr>
            <p:cNvPr id="85023" name="Group 51"/>
            <p:cNvGrpSpPr>
              <a:grpSpLocks/>
            </p:cNvGrpSpPr>
            <p:nvPr/>
          </p:nvGrpSpPr>
          <p:grpSpPr bwMode="auto">
            <a:xfrm>
              <a:off x="425" y="2780"/>
              <a:ext cx="1963" cy="1163"/>
              <a:chOff x="425" y="2780"/>
              <a:chExt cx="1963" cy="1163"/>
            </a:xfrm>
          </p:grpSpPr>
          <p:sp>
            <p:nvSpPr>
              <p:cNvPr id="85026" name="Freeform 52"/>
              <p:cNvSpPr>
                <a:spLocks/>
              </p:cNvSpPr>
              <p:nvPr/>
            </p:nvSpPr>
            <p:spPr bwMode="auto">
              <a:xfrm>
                <a:off x="1940" y="2889"/>
                <a:ext cx="315" cy="818"/>
              </a:xfrm>
              <a:custGeom>
                <a:avLst/>
                <a:gdLst>
                  <a:gd name="T0" fmla="*/ 103 w 208"/>
                  <a:gd name="T1" fmla="*/ 0 h 540"/>
                  <a:gd name="T2" fmla="*/ 21 w 208"/>
                  <a:gd name="T3" fmla="*/ 654 h 540"/>
                  <a:gd name="T4" fmla="*/ 0 w 208"/>
                  <a:gd name="T5" fmla="*/ 906 h 540"/>
                  <a:gd name="T6" fmla="*/ 21 w 208"/>
                  <a:gd name="T7" fmla="*/ 1136 h 540"/>
                  <a:gd name="T8" fmla="*/ 94 w 208"/>
                  <a:gd name="T9" fmla="*/ 1359 h 540"/>
                  <a:gd name="T10" fmla="*/ 201 w 208"/>
                  <a:gd name="T11" fmla="*/ 1547 h 540"/>
                  <a:gd name="T12" fmla="*/ 338 w 208"/>
                  <a:gd name="T13" fmla="*/ 1737 h 540"/>
                  <a:gd name="T14" fmla="*/ 589 w 208"/>
                  <a:gd name="T15" fmla="*/ 2012 h 540"/>
                  <a:gd name="T16" fmla="*/ 789 w 208"/>
                  <a:gd name="T17" fmla="*/ 2263 h 540"/>
                  <a:gd name="T18" fmla="*/ 927 w 208"/>
                  <a:gd name="T19" fmla="*/ 2506 h 540"/>
                  <a:gd name="T20" fmla="*/ 1093 w 208"/>
                  <a:gd name="T21" fmla="*/ 2843 h 5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540"/>
                  <a:gd name="T35" fmla="*/ 208 w 208"/>
                  <a:gd name="T36" fmla="*/ 540 h 5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540">
                    <a:moveTo>
                      <a:pt x="20" y="0"/>
                    </a:moveTo>
                    <a:lnTo>
                      <a:pt x="4" y="124"/>
                    </a:lnTo>
                    <a:lnTo>
                      <a:pt x="0" y="172"/>
                    </a:lnTo>
                    <a:lnTo>
                      <a:pt x="4" y="216"/>
                    </a:lnTo>
                    <a:lnTo>
                      <a:pt x="18" y="258"/>
                    </a:lnTo>
                    <a:lnTo>
                      <a:pt x="38" y="294"/>
                    </a:lnTo>
                    <a:lnTo>
                      <a:pt x="64" y="330"/>
                    </a:lnTo>
                    <a:lnTo>
                      <a:pt x="112" y="382"/>
                    </a:lnTo>
                    <a:lnTo>
                      <a:pt x="150" y="430"/>
                    </a:lnTo>
                    <a:lnTo>
                      <a:pt x="176" y="476"/>
                    </a:lnTo>
                    <a:lnTo>
                      <a:pt x="208" y="54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27" name="Freeform 53"/>
              <p:cNvSpPr>
                <a:spLocks/>
              </p:cNvSpPr>
              <p:nvPr/>
            </p:nvSpPr>
            <p:spPr bwMode="auto">
              <a:xfrm>
                <a:off x="1637" y="2986"/>
                <a:ext cx="187" cy="957"/>
              </a:xfrm>
              <a:custGeom>
                <a:avLst/>
                <a:gdLst>
                  <a:gd name="T0" fmla="*/ 256 w 124"/>
                  <a:gd name="T1" fmla="*/ 0 h 632"/>
                  <a:gd name="T2" fmla="*/ 62 w 124"/>
                  <a:gd name="T3" fmla="*/ 654 h 632"/>
                  <a:gd name="T4" fmla="*/ 0 w 124"/>
                  <a:gd name="T5" fmla="*/ 980 h 632"/>
                  <a:gd name="T6" fmla="*/ 0 w 124"/>
                  <a:gd name="T7" fmla="*/ 1316 h 632"/>
                  <a:gd name="T8" fmla="*/ 81 w 124"/>
                  <a:gd name="T9" fmla="*/ 1649 h 632"/>
                  <a:gd name="T10" fmla="*/ 228 w 124"/>
                  <a:gd name="T11" fmla="*/ 1997 h 632"/>
                  <a:gd name="T12" fmla="*/ 363 w 124"/>
                  <a:gd name="T13" fmla="*/ 2249 h 632"/>
                  <a:gd name="T14" fmla="*/ 466 w 124"/>
                  <a:gd name="T15" fmla="*/ 2483 h 632"/>
                  <a:gd name="T16" fmla="*/ 547 w 124"/>
                  <a:gd name="T17" fmla="*/ 2680 h 632"/>
                  <a:gd name="T18" fmla="*/ 600 w 124"/>
                  <a:gd name="T19" fmla="*/ 2862 h 632"/>
                  <a:gd name="T20" fmla="*/ 621 w 124"/>
                  <a:gd name="T21" fmla="*/ 2997 h 632"/>
                  <a:gd name="T22" fmla="*/ 641 w 124"/>
                  <a:gd name="T23" fmla="*/ 3322 h 6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4"/>
                  <a:gd name="T37" fmla="*/ 0 h 632"/>
                  <a:gd name="T38" fmla="*/ 124 w 124"/>
                  <a:gd name="T39" fmla="*/ 632 h 6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4" h="632">
                    <a:moveTo>
                      <a:pt x="50" y="0"/>
                    </a:moveTo>
                    <a:lnTo>
                      <a:pt x="12" y="124"/>
                    </a:lnTo>
                    <a:lnTo>
                      <a:pt x="0" y="186"/>
                    </a:lnTo>
                    <a:lnTo>
                      <a:pt x="0" y="250"/>
                    </a:lnTo>
                    <a:lnTo>
                      <a:pt x="16" y="314"/>
                    </a:lnTo>
                    <a:lnTo>
                      <a:pt x="44" y="380"/>
                    </a:lnTo>
                    <a:lnTo>
                      <a:pt x="70" y="428"/>
                    </a:lnTo>
                    <a:lnTo>
                      <a:pt x="90" y="472"/>
                    </a:lnTo>
                    <a:lnTo>
                      <a:pt x="106" y="510"/>
                    </a:lnTo>
                    <a:lnTo>
                      <a:pt x="116" y="544"/>
                    </a:lnTo>
                    <a:lnTo>
                      <a:pt x="120" y="570"/>
                    </a:lnTo>
                    <a:lnTo>
                      <a:pt x="124" y="63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28" name="Freeform 54"/>
              <p:cNvSpPr>
                <a:spLocks/>
              </p:cNvSpPr>
              <p:nvPr/>
            </p:nvSpPr>
            <p:spPr bwMode="auto">
              <a:xfrm>
                <a:off x="1379" y="3056"/>
                <a:ext cx="100" cy="866"/>
              </a:xfrm>
              <a:custGeom>
                <a:avLst/>
                <a:gdLst>
                  <a:gd name="T0" fmla="*/ 348 w 66"/>
                  <a:gd name="T1" fmla="*/ 0 h 572"/>
                  <a:gd name="T2" fmla="*/ 126 w 66"/>
                  <a:gd name="T3" fmla="*/ 554 h 572"/>
                  <a:gd name="T4" fmla="*/ 32 w 66"/>
                  <a:gd name="T5" fmla="*/ 839 h 572"/>
                  <a:gd name="T6" fmla="*/ 0 w 66"/>
                  <a:gd name="T7" fmla="*/ 1146 h 572"/>
                  <a:gd name="T8" fmla="*/ 12 w 66"/>
                  <a:gd name="T9" fmla="*/ 1472 h 572"/>
                  <a:gd name="T10" fmla="*/ 62 w 66"/>
                  <a:gd name="T11" fmla="*/ 1809 h 572"/>
                  <a:gd name="T12" fmla="*/ 135 w 66"/>
                  <a:gd name="T13" fmla="*/ 2135 h 572"/>
                  <a:gd name="T14" fmla="*/ 182 w 66"/>
                  <a:gd name="T15" fmla="*/ 2395 h 572"/>
                  <a:gd name="T16" fmla="*/ 191 w 66"/>
                  <a:gd name="T17" fmla="*/ 2606 h 572"/>
                  <a:gd name="T18" fmla="*/ 182 w 66"/>
                  <a:gd name="T19" fmla="*/ 2752 h 572"/>
                  <a:gd name="T20" fmla="*/ 126 w 66"/>
                  <a:gd name="T21" fmla="*/ 3005 h 5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572"/>
                  <a:gd name="T35" fmla="*/ 66 w 66"/>
                  <a:gd name="T36" fmla="*/ 572 h 5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572">
                    <a:moveTo>
                      <a:pt x="66" y="0"/>
                    </a:moveTo>
                    <a:lnTo>
                      <a:pt x="24" y="106"/>
                    </a:lnTo>
                    <a:lnTo>
                      <a:pt x="6" y="160"/>
                    </a:lnTo>
                    <a:lnTo>
                      <a:pt x="0" y="218"/>
                    </a:lnTo>
                    <a:lnTo>
                      <a:pt x="2" y="280"/>
                    </a:lnTo>
                    <a:lnTo>
                      <a:pt x="12" y="344"/>
                    </a:lnTo>
                    <a:lnTo>
                      <a:pt x="26" y="406"/>
                    </a:lnTo>
                    <a:lnTo>
                      <a:pt x="34" y="456"/>
                    </a:lnTo>
                    <a:lnTo>
                      <a:pt x="36" y="496"/>
                    </a:lnTo>
                    <a:lnTo>
                      <a:pt x="34" y="524"/>
                    </a:lnTo>
                    <a:lnTo>
                      <a:pt x="24" y="57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29" name="Freeform 55"/>
              <p:cNvSpPr>
                <a:spLocks/>
              </p:cNvSpPr>
              <p:nvPr/>
            </p:nvSpPr>
            <p:spPr bwMode="auto">
              <a:xfrm>
                <a:off x="967" y="2977"/>
                <a:ext cx="282" cy="860"/>
              </a:xfrm>
              <a:custGeom>
                <a:avLst/>
                <a:gdLst>
                  <a:gd name="T0" fmla="*/ 984 w 186"/>
                  <a:gd name="T1" fmla="*/ 0 h 568"/>
                  <a:gd name="T2" fmla="*/ 644 w 186"/>
                  <a:gd name="T3" fmla="*/ 472 h 568"/>
                  <a:gd name="T4" fmla="*/ 499 w 186"/>
                  <a:gd name="T5" fmla="*/ 736 h 568"/>
                  <a:gd name="T6" fmla="*/ 379 w 186"/>
                  <a:gd name="T7" fmla="*/ 1031 h 568"/>
                  <a:gd name="T8" fmla="*/ 306 w 186"/>
                  <a:gd name="T9" fmla="*/ 1369 h 568"/>
                  <a:gd name="T10" fmla="*/ 276 w 186"/>
                  <a:gd name="T11" fmla="*/ 1735 h 568"/>
                  <a:gd name="T12" fmla="*/ 255 w 186"/>
                  <a:gd name="T13" fmla="*/ 2092 h 568"/>
                  <a:gd name="T14" fmla="*/ 223 w 186"/>
                  <a:gd name="T15" fmla="*/ 2376 h 568"/>
                  <a:gd name="T16" fmla="*/ 182 w 186"/>
                  <a:gd name="T17" fmla="*/ 2597 h 568"/>
                  <a:gd name="T18" fmla="*/ 126 w 186"/>
                  <a:gd name="T19" fmla="*/ 2742 h 568"/>
                  <a:gd name="T20" fmla="*/ 0 w 186"/>
                  <a:gd name="T21" fmla="*/ 2984 h 5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6"/>
                  <a:gd name="T34" fmla="*/ 0 h 568"/>
                  <a:gd name="T35" fmla="*/ 186 w 186"/>
                  <a:gd name="T36" fmla="*/ 568 h 5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6" h="568">
                    <a:moveTo>
                      <a:pt x="186" y="0"/>
                    </a:moveTo>
                    <a:lnTo>
                      <a:pt x="122" y="90"/>
                    </a:lnTo>
                    <a:lnTo>
                      <a:pt x="94" y="140"/>
                    </a:lnTo>
                    <a:lnTo>
                      <a:pt x="72" y="196"/>
                    </a:lnTo>
                    <a:lnTo>
                      <a:pt x="58" y="260"/>
                    </a:lnTo>
                    <a:lnTo>
                      <a:pt x="52" y="330"/>
                    </a:lnTo>
                    <a:lnTo>
                      <a:pt x="48" y="398"/>
                    </a:lnTo>
                    <a:lnTo>
                      <a:pt x="42" y="452"/>
                    </a:lnTo>
                    <a:lnTo>
                      <a:pt x="34" y="494"/>
                    </a:lnTo>
                    <a:lnTo>
                      <a:pt x="24" y="522"/>
                    </a:lnTo>
                    <a:lnTo>
                      <a:pt x="0" y="5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0" name="Freeform 56"/>
              <p:cNvSpPr>
                <a:spLocks/>
              </p:cNvSpPr>
              <p:nvPr/>
            </p:nvSpPr>
            <p:spPr bwMode="auto">
              <a:xfrm>
                <a:off x="598" y="2780"/>
                <a:ext cx="387" cy="851"/>
              </a:xfrm>
              <a:custGeom>
                <a:avLst/>
                <a:gdLst>
                  <a:gd name="T0" fmla="*/ 1336 w 256"/>
                  <a:gd name="T1" fmla="*/ 0 h 562"/>
                  <a:gd name="T2" fmla="*/ 836 w 256"/>
                  <a:gd name="T3" fmla="*/ 724 h 562"/>
                  <a:gd name="T4" fmla="*/ 656 w 256"/>
                  <a:gd name="T5" fmla="*/ 1012 h 562"/>
                  <a:gd name="T6" fmla="*/ 532 w 256"/>
                  <a:gd name="T7" fmla="*/ 1296 h 562"/>
                  <a:gd name="T8" fmla="*/ 450 w 256"/>
                  <a:gd name="T9" fmla="*/ 1555 h 562"/>
                  <a:gd name="T10" fmla="*/ 428 w 256"/>
                  <a:gd name="T11" fmla="*/ 1819 h 562"/>
                  <a:gd name="T12" fmla="*/ 450 w 256"/>
                  <a:gd name="T13" fmla="*/ 2073 h 562"/>
                  <a:gd name="T14" fmla="*/ 479 w 256"/>
                  <a:gd name="T15" fmla="*/ 2302 h 562"/>
                  <a:gd name="T16" fmla="*/ 479 w 256"/>
                  <a:gd name="T17" fmla="*/ 2492 h 562"/>
                  <a:gd name="T18" fmla="*/ 450 w 256"/>
                  <a:gd name="T19" fmla="*/ 2639 h 562"/>
                  <a:gd name="T20" fmla="*/ 385 w 256"/>
                  <a:gd name="T21" fmla="*/ 2754 h 562"/>
                  <a:gd name="T22" fmla="*/ 283 w 256"/>
                  <a:gd name="T23" fmla="*/ 2830 h 562"/>
                  <a:gd name="T24" fmla="*/ 0 w 256"/>
                  <a:gd name="T25" fmla="*/ 2956 h 5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6"/>
                  <a:gd name="T40" fmla="*/ 0 h 562"/>
                  <a:gd name="T41" fmla="*/ 256 w 256"/>
                  <a:gd name="T42" fmla="*/ 562 h 5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6" h="562">
                    <a:moveTo>
                      <a:pt x="256" y="0"/>
                    </a:moveTo>
                    <a:lnTo>
                      <a:pt x="160" y="138"/>
                    </a:lnTo>
                    <a:lnTo>
                      <a:pt x="126" y="192"/>
                    </a:lnTo>
                    <a:lnTo>
                      <a:pt x="102" y="246"/>
                    </a:lnTo>
                    <a:lnTo>
                      <a:pt x="86" y="296"/>
                    </a:lnTo>
                    <a:lnTo>
                      <a:pt x="82" y="346"/>
                    </a:lnTo>
                    <a:lnTo>
                      <a:pt x="86" y="394"/>
                    </a:lnTo>
                    <a:lnTo>
                      <a:pt x="92" y="438"/>
                    </a:lnTo>
                    <a:lnTo>
                      <a:pt x="92" y="474"/>
                    </a:lnTo>
                    <a:lnTo>
                      <a:pt x="86" y="502"/>
                    </a:lnTo>
                    <a:lnTo>
                      <a:pt x="74" y="524"/>
                    </a:lnTo>
                    <a:lnTo>
                      <a:pt x="54" y="538"/>
                    </a:lnTo>
                    <a:lnTo>
                      <a:pt x="0" y="56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1" name="Freeform 57"/>
              <p:cNvSpPr>
                <a:spLocks/>
              </p:cNvSpPr>
              <p:nvPr/>
            </p:nvSpPr>
            <p:spPr bwMode="auto">
              <a:xfrm>
                <a:off x="425" y="3195"/>
                <a:ext cx="1963" cy="491"/>
              </a:xfrm>
              <a:custGeom>
                <a:avLst/>
                <a:gdLst>
                  <a:gd name="T0" fmla="*/ 0 w 1296"/>
                  <a:gd name="T1" fmla="*/ 0 h 324"/>
                  <a:gd name="T2" fmla="*/ 1707 w 1296"/>
                  <a:gd name="T3" fmla="*/ 1140 h 324"/>
                  <a:gd name="T4" fmla="*/ 2139 w 1296"/>
                  <a:gd name="T5" fmla="*/ 1391 h 324"/>
                  <a:gd name="T6" fmla="*/ 2558 w 1296"/>
                  <a:gd name="T7" fmla="*/ 1573 h 324"/>
                  <a:gd name="T8" fmla="*/ 2990 w 1296"/>
                  <a:gd name="T9" fmla="*/ 1676 h 324"/>
                  <a:gd name="T10" fmla="*/ 3411 w 1296"/>
                  <a:gd name="T11" fmla="*/ 1708 h 324"/>
                  <a:gd name="T12" fmla="*/ 3843 w 1296"/>
                  <a:gd name="T13" fmla="*/ 1676 h 324"/>
                  <a:gd name="T14" fmla="*/ 4262 w 1296"/>
                  <a:gd name="T15" fmla="*/ 1573 h 324"/>
                  <a:gd name="T16" fmla="*/ 4694 w 1296"/>
                  <a:gd name="T17" fmla="*/ 1391 h 324"/>
                  <a:gd name="T18" fmla="*/ 5117 w 1296"/>
                  <a:gd name="T19" fmla="*/ 1140 h 324"/>
                  <a:gd name="T20" fmla="*/ 6821 w 1296"/>
                  <a:gd name="T21" fmla="*/ 0 h 3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6"/>
                  <a:gd name="T34" fmla="*/ 0 h 324"/>
                  <a:gd name="T35" fmla="*/ 1296 w 1296"/>
                  <a:gd name="T36" fmla="*/ 324 h 3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6" h="324">
                    <a:moveTo>
                      <a:pt x="0" y="0"/>
                    </a:moveTo>
                    <a:lnTo>
                      <a:pt x="324" y="216"/>
                    </a:lnTo>
                    <a:lnTo>
                      <a:pt x="406" y="264"/>
                    </a:lnTo>
                    <a:lnTo>
                      <a:pt x="486" y="298"/>
                    </a:lnTo>
                    <a:lnTo>
                      <a:pt x="568" y="318"/>
                    </a:lnTo>
                    <a:lnTo>
                      <a:pt x="648" y="324"/>
                    </a:lnTo>
                    <a:lnTo>
                      <a:pt x="730" y="318"/>
                    </a:lnTo>
                    <a:lnTo>
                      <a:pt x="810" y="298"/>
                    </a:lnTo>
                    <a:lnTo>
                      <a:pt x="892" y="264"/>
                    </a:lnTo>
                    <a:lnTo>
                      <a:pt x="972" y="216"/>
                    </a:lnTo>
                    <a:lnTo>
                      <a:pt x="129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2" name="Freeform 58"/>
              <p:cNvSpPr>
                <a:spLocks/>
              </p:cNvSpPr>
              <p:nvPr/>
            </p:nvSpPr>
            <p:spPr bwMode="auto">
              <a:xfrm>
                <a:off x="1394" y="3658"/>
                <a:ext cx="58" cy="58"/>
              </a:xfrm>
              <a:custGeom>
                <a:avLst/>
                <a:gdLst>
                  <a:gd name="T0" fmla="*/ 208 w 38"/>
                  <a:gd name="T1" fmla="*/ 110 h 38"/>
                  <a:gd name="T2" fmla="*/ 195 w 38"/>
                  <a:gd name="T3" fmla="*/ 142 h 38"/>
                  <a:gd name="T4" fmla="*/ 174 w 38"/>
                  <a:gd name="T5" fmla="*/ 174 h 38"/>
                  <a:gd name="T6" fmla="*/ 142 w 38"/>
                  <a:gd name="T7" fmla="*/ 195 h 38"/>
                  <a:gd name="T8" fmla="*/ 96 w 38"/>
                  <a:gd name="T9" fmla="*/ 208 h 38"/>
                  <a:gd name="T10" fmla="*/ 63 w 38"/>
                  <a:gd name="T11" fmla="*/ 195 h 38"/>
                  <a:gd name="T12" fmla="*/ 32 w 38"/>
                  <a:gd name="T13" fmla="*/ 174 h 38"/>
                  <a:gd name="T14" fmla="*/ 12 w 38"/>
                  <a:gd name="T15" fmla="*/ 142 h 38"/>
                  <a:gd name="T16" fmla="*/ 0 w 38"/>
                  <a:gd name="T17" fmla="*/ 110 h 38"/>
                  <a:gd name="T18" fmla="*/ 12 w 38"/>
                  <a:gd name="T19" fmla="*/ 63 h 38"/>
                  <a:gd name="T20" fmla="*/ 32 w 38"/>
                  <a:gd name="T21" fmla="*/ 32 h 38"/>
                  <a:gd name="T22" fmla="*/ 63 w 38"/>
                  <a:gd name="T23" fmla="*/ 12 h 38"/>
                  <a:gd name="T24" fmla="*/ 96 w 38"/>
                  <a:gd name="T25" fmla="*/ 0 h 38"/>
                  <a:gd name="T26" fmla="*/ 142 w 38"/>
                  <a:gd name="T27" fmla="*/ 12 h 38"/>
                  <a:gd name="T28" fmla="*/ 174 w 38"/>
                  <a:gd name="T29" fmla="*/ 32 h 38"/>
                  <a:gd name="T30" fmla="*/ 195 w 38"/>
                  <a:gd name="T31" fmla="*/ 63 h 38"/>
                  <a:gd name="T32" fmla="*/ 208 w 38"/>
                  <a:gd name="T33" fmla="*/ 11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3" name="Freeform 59"/>
              <p:cNvSpPr>
                <a:spLocks/>
              </p:cNvSpPr>
              <p:nvPr/>
            </p:nvSpPr>
            <p:spPr bwMode="auto">
              <a:xfrm>
                <a:off x="1394" y="3658"/>
                <a:ext cx="58" cy="58"/>
              </a:xfrm>
              <a:custGeom>
                <a:avLst/>
                <a:gdLst>
                  <a:gd name="T0" fmla="*/ 208 w 38"/>
                  <a:gd name="T1" fmla="*/ 110 h 38"/>
                  <a:gd name="T2" fmla="*/ 195 w 38"/>
                  <a:gd name="T3" fmla="*/ 142 h 38"/>
                  <a:gd name="T4" fmla="*/ 174 w 38"/>
                  <a:gd name="T5" fmla="*/ 174 h 38"/>
                  <a:gd name="T6" fmla="*/ 142 w 38"/>
                  <a:gd name="T7" fmla="*/ 195 h 38"/>
                  <a:gd name="T8" fmla="*/ 96 w 38"/>
                  <a:gd name="T9" fmla="*/ 208 h 38"/>
                  <a:gd name="T10" fmla="*/ 63 w 38"/>
                  <a:gd name="T11" fmla="*/ 195 h 38"/>
                  <a:gd name="T12" fmla="*/ 32 w 38"/>
                  <a:gd name="T13" fmla="*/ 174 h 38"/>
                  <a:gd name="T14" fmla="*/ 12 w 38"/>
                  <a:gd name="T15" fmla="*/ 142 h 38"/>
                  <a:gd name="T16" fmla="*/ 0 w 38"/>
                  <a:gd name="T17" fmla="*/ 110 h 38"/>
                  <a:gd name="T18" fmla="*/ 12 w 38"/>
                  <a:gd name="T19" fmla="*/ 63 h 38"/>
                  <a:gd name="T20" fmla="*/ 32 w 38"/>
                  <a:gd name="T21" fmla="*/ 32 h 38"/>
                  <a:gd name="T22" fmla="*/ 63 w 38"/>
                  <a:gd name="T23" fmla="*/ 12 h 38"/>
                  <a:gd name="T24" fmla="*/ 96 w 38"/>
                  <a:gd name="T25" fmla="*/ 0 h 38"/>
                  <a:gd name="T26" fmla="*/ 142 w 38"/>
                  <a:gd name="T27" fmla="*/ 12 h 38"/>
                  <a:gd name="T28" fmla="*/ 174 w 38"/>
                  <a:gd name="T29" fmla="*/ 32 h 38"/>
                  <a:gd name="T30" fmla="*/ 195 w 38"/>
                  <a:gd name="T31" fmla="*/ 63 h 38"/>
                  <a:gd name="T32" fmla="*/ 208 w 38"/>
                  <a:gd name="T33" fmla="*/ 11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4" name="Freeform 60"/>
              <p:cNvSpPr>
                <a:spLocks/>
              </p:cNvSpPr>
              <p:nvPr/>
            </p:nvSpPr>
            <p:spPr bwMode="auto">
              <a:xfrm>
                <a:off x="1022" y="3577"/>
                <a:ext cx="54" cy="57"/>
              </a:xfrm>
              <a:custGeom>
                <a:avLst/>
                <a:gdLst>
                  <a:gd name="T0" fmla="*/ 181 w 36"/>
                  <a:gd name="T1" fmla="*/ 101 h 38"/>
                  <a:gd name="T2" fmla="*/ 181 w 36"/>
                  <a:gd name="T3" fmla="*/ 130 h 38"/>
                  <a:gd name="T4" fmla="*/ 162 w 36"/>
                  <a:gd name="T5" fmla="*/ 162 h 38"/>
                  <a:gd name="T6" fmla="*/ 130 w 36"/>
                  <a:gd name="T7" fmla="*/ 181 h 38"/>
                  <a:gd name="T8" fmla="*/ 90 w 36"/>
                  <a:gd name="T9" fmla="*/ 190 h 38"/>
                  <a:gd name="T10" fmla="*/ 50 w 36"/>
                  <a:gd name="T11" fmla="*/ 181 h 38"/>
                  <a:gd name="T12" fmla="*/ 21 w 36"/>
                  <a:gd name="T13" fmla="*/ 162 h 38"/>
                  <a:gd name="T14" fmla="*/ 0 w 36"/>
                  <a:gd name="T15" fmla="*/ 130 h 38"/>
                  <a:gd name="T16" fmla="*/ 0 w 36"/>
                  <a:gd name="T17" fmla="*/ 101 h 38"/>
                  <a:gd name="T18" fmla="*/ 0 w 36"/>
                  <a:gd name="T19" fmla="*/ 60 h 38"/>
                  <a:gd name="T20" fmla="*/ 21 w 36"/>
                  <a:gd name="T21" fmla="*/ 31 h 38"/>
                  <a:gd name="T22" fmla="*/ 50 w 36"/>
                  <a:gd name="T23" fmla="*/ 9 h 38"/>
                  <a:gd name="T24" fmla="*/ 90 w 36"/>
                  <a:gd name="T25" fmla="*/ 0 h 38"/>
                  <a:gd name="T26" fmla="*/ 130 w 36"/>
                  <a:gd name="T27" fmla="*/ 9 h 38"/>
                  <a:gd name="T28" fmla="*/ 162 w 36"/>
                  <a:gd name="T29" fmla="*/ 31 h 38"/>
                  <a:gd name="T30" fmla="*/ 181 w 36"/>
                  <a:gd name="T31" fmla="*/ 60 h 38"/>
                  <a:gd name="T32" fmla="*/ 181 w 36"/>
                  <a:gd name="T33" fmla="*/ 10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8"/>
                  <a:gd name="T53" fmla="*/ 36 w 3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8">
                    <a:moveTo>
                      <a:pt x="36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5" name="Freeform 61"/>
              <p:cNvSpPr>
                <a:spLocks/>
              </p:cNvSpPr>
              <p:nvPr/>
            </p:nvSpPr>
            <p:spPr bwMode="auto">
              <a:xfrm>
                <a:off x="1022" y="3577"/>
                <a:ext cx="54" cy="57"/>
              </a:xfrm>
              <a:custGeom>
                <a:avLst/>
                <a:gdLst>
                  <a:gd name="T0" fmla="*/ 181 w 36"/>
                  <a:gd name="T1" fmla="*/ 101 h 38"/>
                  <a:gd name="T2" fmla="*/ 181 w 36"/>
                  <a:gd name="T3" fmla="*/ 130 h 38"/>
                  <a:gd name="T4" fmla="*/ 162 w 36"/>
                  <a:gd name="T5" fmla="*/ 162 h 38"/>
                  <a:gd name="T6" fmla="*/ 130 w 36"/>
                  <a:gd name="T7" fmla="*/ 181 h 38"/>
                  <a:gd name="T8" fmla="*/ 90 w 36"/>
                  <a:gd name="T9" fmla="*/ 190 h 38"/>
                  <a:gd name="T10" fmla="*/ 50 w 36"/>
                  <a:gd name="T11" fmla="*/ 181 h 38"/>
                  <a:gd name="T12" fmla="*/ 21 w 36"/>
                  <a:gd name="T13" fmla="*/ 162 h 38"/>
                  <a:gd name="T14" fmla="*/ 0 w 36"/>
                  <a:gd name="T15" fmla="*/ 130 h 38"/>
                  <a:gd name="T16" fmla="*/ 0 w 36"/>
                  <a:gd name="T17" fmla="*/ 101 h 38"/>
                  <a:gd name="T18" fmla="*/ 0 w 36"/>
                  <a:gd name="T19" fmla="*/ 60 h 38"/>
                  <a:gd name="T20" fmla="*/ 21 w 36"/>
                  <a:gd name="T21" fmla="*/ 31 h 38"/>
                  <a:gd name="T22" fmla="*/ 50 w 36"/>
                  <a:gd name="T23" fmla="*/ 9 h 38"/>
                  <a:gd name="T24" fmla="*/ 90 w 36"/>
                  <a:gd name="T25" fmla="*/ 0 h 38"/>
                  <a:gd name="T26" fmla="*/ 130 w 36"/>
                  <a:gd name="T27" fmla="*/ 9 h 38"/>
                  <a:gd name="T28" fmla="*/ 162 w 36"/>
                  <a:gd name="T29" fmla="*/ 31 h 38"/>
                  <a:gd name="T30" fmla="*/ 181 w 36"/>
                  <a:gd name="T31" fmla="*/ 60 h 38"/>
                  <a:gd name="T32" fmla="*/ 181 w 36"/>
                  <a:gd name="T33" fmla="*/ 10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8"/>
                  <a:gd name="T53" fmla="*/ 36 w 3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8">
                    <a:moveTo>
                      <a:pt x="36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6" y="2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6" name="Freeform 62"/>
              <p:cNvSpPr>
                <a:spLocks/>
              </p:cNvSpPr>
              <p:nvPr/>
            </p:nvSpPr>
            <p:spPr bwMode="auto">
              <a:xfrm>
                <a:off x="704" y="3368"/>
                <a:ext cx="57" cy="57"/>
              </a:xfrm>
              <a:custGeom>
                <a:avLst/>
                <a:gdLst>
                  <a:gd name="T0" fmla="*/ 190 w 38"/>
                  <a:gd name="T1" fmla="*/ 90 h 38"/>
                  <a:gd name="T2" fmla="*/ 181 w 38"/>
                  <a:gd name="T3" fmla="*/ 130 h 38"/>
                  <a:gd name="T4" fmla="*/ 162 w 38"/>
                  <a:gd name="T5" fmla="*/ 162 h 38"/>
                  <a:gd name="T6" fmla="*/ 130 w 38"/>
                  <a:gd name="T7" fmla="*/ 181 h 38"/>
                  <a:gd name="T8" fmla="*/ 90 w 38"/>
                  <a:gd name="T9" fmla="*/ 190 h 38"/>
                  <a:gd name="T10" fmla="*/ 60 w 38"/>
                  <a:gd name="T11" fmla="*/ 181 h 38"/>
                  <a:gd name="T12" fmla="*/ 31 w 38"/>
                  <a:gd name="T13" fmla="*/ 162 h 38"/>
                  <a:gd name="T14" fmla="*/ 9 w 38"/>
                  <a:gd name="T15" fmla="*/ 130 h 38"/>
                  <a:gd name="T16" fmla="*/ 0 w 38"/>
                  <a:gd name="T17" fmla="*/ 90 h 38"/>
                  <a:gd name="T18" fmla="*/ 9 w 38"/>
                  <a:gd name="T19" fmla="*/ 60 h 38"/>
                  <a:gd name="T20" fmla="*/ 31 w 38"/>
                  <a:gd name="T21" fmla="*/ 31 h 38"/>
                  <a:gd name="T22" fmla="*/ 60 w 38"/>
                  <a:gd name="T23" fmla="*/ 9 h 38"/>
                  <a:gd name="T24" fmla="*/ 90 w 38"/>
                  <a:gd name="T25" fmla="*/ 0 h 38"/>
                  <a:gd name="T26" fmla="*/ 130 w 38"/>
                  <a:gd name="T27" fmla="*/ 9 h 38"/>
                  <a:gd name="T28" fmla="*/ 162 w 38"/>
                  <a:gd name="T29" fmla="*/ 31 h 38"/>
                  <a:gd name="T30" fmla="*/ 181 w 38"/>
                  <a:gd name="T31" fmla="*/ 60 h 38"/>
                  <a:gd name="T32" fmla="*/ 190 w 38"/>
                  <a:gd name="T33" fmla="*/ 9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18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7" name="Freeform 63"/>
              <p:cNvSpPr>
                <a:spLocks/>
              </p:cNvSpPr>
              <p:nvPr/>
            </p:nvSpPr>
            <p:spPr bwMode="auto">
              <a:xfrm>
                <a:off x="704" y="3368"/>
                <a:ext cx="57" cy="57"/>
              </a:xfrm>
              <a:custGeom>
                <a:avLst/>
                <a:gdLst>
                  <a:gd name="T0" fmla="*/ 190 w 38"/>
                  <a:gd name="T1" fmla="*/ 90 h 38"/>
                  <a:gd name="T2" fmla="*/ 181 w 38"/>
                  <a:gd name="T3" fmla="*/ 130 h 38"/>
                  <a:gd name="T4" fmla="*/ 162 w 38"/>
                  <a:gd name="T5" fmla="*/ 162 h 38"/>
                  <a:gd name="T6" fmla="*/ 130 w 38"/>
                  <a:gd name="T7" fmla="*/ 181 h 38"/>
                  <a:gd name="T8" fmla="*/ 90 w 38"/>
                  <a:gd name="T9" fmla="*/ 190 h 38"/>
                  <a:gd name="T10" fmla="*/ 60 w 38"/>
                  <a:gd name="T11" fmla="*/ 181 h 38"/>
                  <a:gd name="T12" fmla="*/ 31 w 38"/>
                  <a:gd name="T13" fmla="*/ 162 h 38"/>
                  <a:gd name="T14" fmla="*/ 9 w 38"/>
                  <a:gd name="T15" fmla="*/ 130 h 38"/>
                  <a:gd name="T16" fmla="*/ 0 w 38"/>
                  <a:gd name="T17" fmla="*/ 90 h 38"/>
                  <a:gd name="T18" fmla="*/ 9 w 38"/>
                  <a:gd name="T19" fmla="*/ 60 h 38"/>
                  <a:gd name="T20" fmla="*/ 31 w 38"/>
                  <a:gd name="T21" fmla="*/ 31 h 38"/>
                  <a:gd name="T22" fmla="*/ 60 w 38"/>
                  <a:gd name="T23" fmla="*/ 9 h 38"/>
                  <a:gd name="T24" fmla="*/ 90 w 38"/>
                  <a:gd name="T25" fmla="*/ 0 h 38"/>
                  <a:gd name="T26" fmla="*/ 130 w 38"/>
                  <a:gd name="T27" fmla="*/ 9 h 38"/>
                  <a:gd name="T28" fmla="*/ 162 w 38"/>
                  <a:gd name="T29" fmla="*/ 31 h 38"/>
                  <a:gd name="T30" fmla="*/ 181 w 38"/>
                  <a:gd name="T31" fmla="*/ 60 h 38"/>
                  <a:gd name="T32" fmla="*/ 190 w 38"/>
                  <a:gd name="T33" fmla="*/ 9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18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8" name="Freeform 64"/>
              <p:cNvSpPr>
                <a:spLocks/>
              </p:cNvSpPr>
              <p:nvPr/>
            </p:nvSpPr>
            <p:spPr bwMode="auto">
              <a:xfrm>
                <a:off x="1694" y="3580"/>
                <a:ext cx="58" cy="57"/>
              </a:xfrm>
              <a:custGeom>
                <a:avLst/>
                <a:gdLst>
                  <a:gd name="T0" fmla="*/ 208 w 38"/>
                  <a:gd name="T1" fmla="*/ 101 h 38"/>
                  <a:gd name="T2" fmla="*/ 195 w 38"/>
                  <a:gd name="T3" fmla="*/ 130 h 38"/>
                  <a:gd name="T4" fmla="*/ 174 w 38"/>
                  <a:gd name="T5" fmla="*/ 162 h 38"/>
                  <a:gd name="T6" fmla="*/ 142 w 38"/>
                  <a:gd name="T7" fmla="*/ 181 h 38"/>
                  <a:gd name="T8" fmla="*/ 96 w 38"/>
                  <a:gd name="T9" fmla="*/ 190 h 38"/>
                  <a:gd name="T10" fmla="*/ 63 w 38"/>
                  <a:gd name="T11" fmla="*/ 181 h 38"/>
                  <a:gd name="T12" fmla="*/ 32 w 38"/>
                  <a:gd name="T13" fmla="*/ 162 h 38"/>
                  <a:gd name="T14" fmla="*/ 12 w 38"/>
                  <a:gd name="T15" fmla="*/ 130 h 38"/>
                  <a:gd name="T16" fmla="*/ 0 w 38"/>
                  <a:gd name="T17" fmla="*/ 101 h 38"/>
                  <a:gd name="T18" fmla="*/ 12 w 38"/>
                  <a:gd name="T19" fmla="*/ 60 h 38"/>
                  <a:gd name="T20" fmla="*/ 32 w 38"/>
                  <a:gd name="T21" fmla="*/ 31 h 38"/>
                  <a:gd name="T22" fmla="*/ 63 w 38"/>
                  <a:gd name="T23" fmla="*/ 9 h 38"/>
                  <a:gd name="T24" fmla="*/ 96 w 38"/>
                  <a:gd name="T25" fmla="*/ 0 h 38"/>
                  <a:gd name="T26" fmla="*/ 142 w 38"/>
                  <a:gd name="T27" fmla="*/ 9 h 38"/>
                  <a:gd name="T28" fmla="*/ 174 w 38"/>
                  <a:gd name="T29" fmla="*/ 31 h 38"/>
                  <a:gd name="T30" fmla="*/ 195 w 38"/>
                  <a:gd name="T31" fmla="*/ 60 h 38"/>
                  <a:gd name="T32" fmla="*/ 208 w 38"/>
                  <a:gd name="T33" fmla="*/ 10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9" name="Freeform 65"/>
              <p:cNvSpPr>
                <a:spLocks/>
              </p:cNvSpPr>
              <p:nvPr/>
            </p:nvSpPr>
            <p:spPr bwMode="auto">
              <a:xfrm>
                <a:off x="1694" y="3580"/>
                <a:ext cx="58" cy="57"/>
              </a:xfrm>
              <a:custGeom>
                <a:avLst/>
                <a:gdLst>
                  <a:gd name="T0" fmla="*/ 208 w 38"/>
                  <a:gd name="T1" fmla="*/ 101 h 38"/>
                  <a:gd name="T2" fmla="*/ 195 w 38"/>
                  <a:gd name="T3" fmla="*/ 130 h 38"/>
                  <a:gd name="T4" fmla="*/ 174 w 38"/>
                  <a:gd name="T5" fmla="*/ 162 h 38"/>
                  <a:gd name="T6" fmla="*/ 142 w 38"/>
                  <a:gd name="T7" fmla="*/ 181 h 38"/>
                  <a:gd name="T8" fmla="*/ 96 w 38"/>
                  <a:gd name="T9" fmla="*/ 190 h 38"/>
                  <a:gd name="T10" fmla="*/ 63 w 38"/>
                  <a:gd name="T11" fmla="*/ 181 h 38"/>
                  <a:gd name="T12" fmla="*/ 32 w 38"/>
                  <a:gd name="T13" fmla="*/ 162 h 38"/>
                  <a:gd name="T14" fmla="*/ 12 w 38"/>
                  <a:gd name="T15" fmla="*/ 130 h 38"/>
                  <a:gd name="T16" fmla="*/ 0 w 38"/>
                  <a:gd name="T17" fmla="*/ 101 h 38"/>
                  <a:gd name="T18" fmla="*/ 12 w 38"/>
                  <a:gd name="T19" fmla="*/ 60 h 38"/>
                  <a:gd name="T20" fmla="*/ 32 w 38"/>
                  <a:gd name="T21" fmla="*/ 31 h 38"/>
                  <a:gd name="T22" fmla="*/ 63 w 38"/>
                  <a:gd name="T23" fmla="*/ 9 h 38"/>
                  <a:gd name="T24" fmla="*/ 96 w 38"/>
                  <a:gd name="T25" fmla="*/ 0 h 38"/>
                  <a:gd name="T26" fmla="*/ 142 w 38"/>
                  <a:gd name="T27" fmla="*/ 9 h 38"/>
                  <a:gd name="T28" fmla="*/ 174 w 38"/>
                  <a:gd name="T29" fmla="*/ 31 h 38"/>
                  <a:gd name="T30" fmla="*/ 195 w 38"/>
                  <a:gd name="T31" fmla="*/ 60 h 38"/>
                  <a:gd name="T32" fmla="*/ 208 w 38"/>
                  <a:gd name="T33" fmla="*/ 10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40" name="Freeform 66"/>
              <p:cNvSpPr>
                <a:spLocks/>
              </p:cNvSpPr>
              <p:nvPr/>
            </p:nvSpPr>
            <p:spPr bwMode="auto">
              <a:xfrm>
                <a:off x="2030" y="3380"/>
                <a:ext cx="58" cy="57"/>
              </a:xfrm>
              <a:custGeom>
                <a:avLst/>
                <a:gdLst>
                  <a:gd name="T0" fmla="*/ 208 w 38"/>
                  <a:gd name="T1" fmla="*/ 90 h 38"/>
                  <a:gd name="T2" fmla="*/ 195 w 38"/>
                  <a:gd name="T3" fmla="*/ 130 h 38"/>
                  <a:gd name="T4" fmla="*/ 174 w 38"/>
                  <a:gd name="T5" fmla="*/ 162 h 38"/>
                  <a:gd name="T6" fmla="*/ 142 w 38"/>
                  <a:gd name="T7" fmla="*/ 181 h 38"/>
                  <a:gd name="T8" fmla="*/ 110 w 38"/>
                  <a:gd name="T9" fmla="*/ 190 h 38"/>
                  <a:gd name="T10" fmla="*/ 63 w 38"/>
                  <a:gd name="T11" fmla="*/ 181 h 38"/>
                  <a:gd name="T12" fmla="*/ 32 w 38"/>
                  <a:gd name="T13" fmla="*/ 162 h 38"/>
                  <a:gd name="T14" fmla="*/ 12 w 38"/>
                  <a:gd name="T15" fmla="*/ 130 h 38"/>
                  <a:gd name="T16" fmla="*/ 0 w 38"/>
                  <a:gd name="T17" fmla="*/ 90 h 38"/>
                  <a:gd name="T18" fmla="*/ 12 w 38"/>
                  <a:gd name="T19" fmla="*/ 60 h 38"/>
                  <a:gd name="T20" fmla="*/ 32 w 38"/>
                  <a:gd name="T21" fmla="*/ 31 h 38"/>
                  <a:gd name="T22" fmla="*/ 63 w 38"/>
                  <a:gd name="T23" fmla="*/ 9 h 38"/>
                  <a:gd name="T24" fmla="*/ 110 w 38"/>
                  <a:gd name="T25" fmla="*/ 0 h 38"/>
                  <a:gd name="T26" fmla="*/ 142 w 38"/>
                  <a:gd name="T27" fmla="*/ 9 h 38"/>
                  <a:gd name="T28" fmla="*/ 174 w 38"/>
                  <a:gd name="T29" fmla="*/ 31 h 38"/>
                  <a:gd name="T30" fmla="*/ 195 w 38"/>
                  <a:gd name="T31" fmla="*/ 60 h 38"/>
                  <a:gd name="T32" fmla="*/ 208 w 38"/>
                  <a:gd name="T33" fmla="*/ 9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18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41" name="Freeform 67"/>
              <p:cNvSpPr>
                <a:spLocks/>
              </p:cNvSpPr>
              <p:nvPr/>
            </p:nvSpPr>
            <p:spPr bwMode="auto">
              <a:xfrm>
                <a:off x="2030" y="3380"/>
                <a:ext cx="58" cy="57"/>
              </a:xfrm>
              <a:custGeom>
                <a:avLst/>
                <a:gdLst>
                  <a:gd name="T0" fmla="*/ 208 w 38"/>
                  <a:gd name="T1" fmla="*/ 90 h 38"/>
                  <a:gd name="T2" fmla="*/ 195 w 38"/>
                  <a:gd name="T3" fmla="*/ 130 h 38"/>
                  <a:gd name="T4" fmla="*/ 174 w 38"/>
                  <a:gd name="T5" fmla="*/ 162 h 38"/>
                  <a:gd name="T6" fmla="*/ 142 w 38"/>
                  <a:gd name="T7" fmla="*/ 181 h 38"/>
                  <a:gd name="T8" fmla="*/ 110 w 38"/>
                  <a:gd name="T9" fmla="*/ 190 h 38"/>
                  <a:gd name="T10" fmla="*/ 63 w 38"/>
                  <a:gd name="T11" fmla="*/ 181 h 38"/>
                  <a:gd name="T12" fmla="*/ 32 w 38"/>
                  <a:gd name="T13" fmla="*/ 162 h 38"/>
                  <a:gd name="T14" fmla="*/ 12 w 38"/>
                  <a:gd name="T15" fmla="*/ 130 h 38"/>
                  <a:gd name="T16" fmla="*/ 0 w 38"/>
                  <a:gd name="T17" fmla="*/ 90 h 38"/>
                  <a:gd name="T18" fmla="*/ 12 w 38"/>
                  <a:gd name="T19" fmla="*/ 60 h 38"/>
                  <a:gd name="T20" fmla="*/ 32 w 38"/>
                  <a:gd name="T21" fmla="*/ 31 h 38"/>
                  <a:gd name="T22" fmla="*/ 63 w 38"/>
                  <a:gd name="T23" fmla="*/ 9 h 38"/>
                  <a:gd name="T24" fmla="*/ 110 w 38"/>
                  <a:gd name="T25" fmla="*/ 0 h 38"/>
                  <a:gd name="T26" fmla="*/ 142 w 38"/>
                  <a:gd name="T27" fmla="*/ 9 h 38"/>
                  <a:gd name="T28" fmla="*/ 174 w 38"/>
                  <a:gd name="T29" fmla="*/ 31 h 38"/>
                  <a:gd name="T30" fmla="*/ 195 w 38"/>
                  <a:gd name="T31" fmla="*/ 60 h 38"/>
                  <a:gd name="T32" fmla="*/ 208 w 38"/>
                  <a:gd name="T33" fmla="*/ 9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18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85024" name="Text Box 68"/>
            <p:cNvSpPr txBox="1">
              <a:spLocks noChangeArrowheads="1"/>
            </p:cNvSpPr>
            <p:nvPr/>
          </p:nvSpPr>
          <p:spPr bwMode="auto">
            <a:xfrm>
              <a:off x="720" y="2544"/>
              <a:ext cx="142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Red asymptotic curves</a:t>
              </a:r>
            </a:p>
          </p:txBody>
        </p:sp>
        <p:sp>
          <p:nvSpPr>
            <p:cNvPr id="85025" name="Text Box 69"/>
            <p:cNvSpPr txBox="1">
              <a:spLocks noChangeArrowheads="1"/>
            </p:cNvSpPr>
            <p:nvPr/>
          </p:nvSpPr>
          <p:spPr bwMode="auto">
            <a:xfrm>
              <a:off x="816" y="3897"/>
              <a:ext cx="127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Red flecnodal curve</a:t>
              </a:r>
            </a:p>
          </p:txBody>
        </p:sp>
      </p:grpSp>
      <p:sp>
        <p:nvSpPr>
          <p:cNvPr id="84995" name="AutoShape 70"/>
          <p:cNvSpPr>
            <a:spLocks noChangeArrowheads="1"/>
          </p:cNvSpPr>
          <p:nvPr/>
        </p:nvSpPr>
        <p:spPr bwMode="auto">
          <a:xfrm>
            <a:off x="4114800" y="2279650"/>
            <a:ext cx="1143000" cy="615950"/>
          </a:xfrm>
          <a:prstGeom prst="rightArrow">
            <a:avLst>
              <a:gd name="adj1" fmla="val 50000"/>
              <a:gd name="adj2" fmla="val 46392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4996" name="Text Box 71"/>
          <p:cNvSpPr txBox="1">
            <a:spLocks noChangeArrowheads="1"/>
          </p:cNvSpPr>
          <p:nvPr/>
        </p:nvSpPr>
        <p:spPr bwMode="auto">
          <a:xfrm>
            <a:off x="4038600" y="1447800"/>
            <a:ext cx="12509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Asymptotic</a:t>
            </a:r>
          </a:p>
          <a:p>
            <a:r>
              <a:rPr lang="en-US" sz="1800">
                <a:solidFill>
                  <a:srgbClr val="FFFFFF"/>
                </a:solidFill>
              </a:rPr>
              <a:t>spherical</a:t>
            </a:r>
          </a:p>
          <a:p>
            <a:r>
              <a:rPr lang="en-US" sz="1800">
                <a:solidFill>
                  <a:srgbClr val="FFFFFF"/>
                </a:solidFill>
              </a:rPr>
              <a:t>map</a:t>
            </a:r>
          </a:p>
        </p:txBody>
      </p:sp>
      <p:grpSp>
        <p:nvGrpSpPr>
          <p:cNvPr id="84997" name="Group 72"/>
          <p:cNvGrpSpPr>
            <a:grpSpLocks/>
          </p:cNvGrpSpPr>
          <p:nvPr/>
        </p:nvGrpSpPr>
        <p:grpSpPr bwMode="auto">
          <a:xfrm>
            <a:off x="5591175" y="1066800"/>
            <a:ext cx="2943225" cy="2514600"/>
            <a:chOff x="3522" y="2544"/>
            <a:chExt cx="1854" cy="1584"/>
          </a:xfrm>
        </p:grpSpPr>
        <p:sp>
          <p:nvSpPr>
            <p:cNvPr id="84999" name="Text Box 73"/>
            <p:cNvSpPr txBox="1">
              <a:spLocks noChangeArrowheads="1"/>
            </p:cNvSpPr>
            <p:nvPr/>
          </p:nvSpPr>
          <p:spPr bwMode="auto">
            <a:xfrm>
              <a:off x="3756" y="2544"/>
              <a:ext cx="142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Red asymptotic curves</a:t>
              </a:r>
            </a:p>
          </p:txBody>
        </p:sp>
        <p:sp>
          <p:nvSpPr>
            <p:cNvPr id="85000" name="Text Box 74"/>
            <p:cNvSpPr txBox="1">
              <a:spLocks noChangeArrowheads="1"/>
            </p:cNvSpPr>
            <p:nvPr/>
          </p:nvSpPr>
          <p:spPr bwMode="auto">
            <a:xfrm>
              <a:off x="3852" y="3897"/>
              <a:ext cx="127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Red flecnodal curve</a:t>
              </a:r>
            </a:p>
          </p:txBody>
        </p:sp>
        <p:grpSp>
          <p:nvGrpSpPr>
            <p:cNvPr id="85001" name="Group 75"/>
            <p:cNvGrpSpPr>
              <a:grpSpLocks/>
            </p:cNvGrpSpPr>
            <p:nvPr/>
          </p:nvGrpSpPr>
          <p:grpSpPr bwMode="auto">
            <a:xfrm>
              <a:off x="3522" y="2856"/>
              <a:ext cx="1854" cy="936"/>
              <a:chOff x="3522" y="3030"/>
              <a:chExt cx="1318" cy="690"/>
            </a:xfrm>
          </p:grpSpPr>
          <p:sp>
            <p:nvSpPr>
              <p:cNvPr id="85002" name="Freeform 76"/>
              <p:cNvSpPr>
                <a:spLocks/>
              </p:cNvSpPr>
              <p:nvPr/>
            </p:nvSpPr>
            <p:spPr bwMode="auto">
              <a:xfrm>
                <a:off x="4402" y="3166"/>
                <a:ext cx="148" cy="482"/>
              </a:xfrm>
              <a:custGeom>
                <a:avLst/>
                <a:gdLst>
                  <a:gd name="T0" fmla="*/ 0 w 148"/>
                  <a:gd name="T1" fmla="*/ 482 h 482"/>
                  <a:gd name="T2" fmla="*/ 0 w 148"/>
                  <a:gd name="T3" fmla="*/ 410 h 482"/>
                  <a:gd name="T4" fmla="*/ 4 w 148"/>
                  <a:gd name="T5" fmla="*/ 376 h 482"/>
                  <a:gd name="T6" fmla="*/ 12 w 148"/>
                  <a:gd name="T7" fmla="*/ 336 h 482"/>
                  <a:gd name="T8" fmla="*/ 28 w 148"/>
                  <a:gd name="T9" fmla="*/ 286 h 482"/>
                  <a:gd name="T10" fmla="*/ 48 w 148"/>
                  <a:gd name="T11" fmla="*/ 232 h 482"/>
                  <a:gd name="T12" fmla="*/ 74 w 148"/>
                  <a:gd name="T13" fmla="*/ 168 h 482"/>
                  <a:gd name="T14" fmla="*/ 148 w 148"/>
                  <a:gd name="T15" fmla="*/ 0 h 4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8"/>
                  <a:gd name="T25" fmla="*/ 0 h 482"/>
                  <a:gd name="T26" fmla="*/ 148 w 148"/>
                  <a:gd name="T27" fmla="*/ 482 h 4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8" h="482">
                    <a:moveTo>
                      <a:pt x="0" y="482"/>
                    </a:moveTo>
                    <a:lnTo>
                      <a:pt x="0" y="410"/>
                    </a:lnTo>
                    <a:lnTo>
                      <a:pt x="4" y="376"/>
                    </a:lnTo>
                    <a:lnTo>
                      <a:pt x="12" y="336"/>
                    </a:lnTo>
                    <a:lnTo>
                      <a:pt x="28" y="286"/>
                    </a:lnTo>
                    <a:lnTo>
                      <a:pt x="48" y="232"/>
                    </a:lnTo>
                    <a:lnTo>
                      <a:pt x="74" y="168"/>
                    </a:lnTo>
                    <a:lnTo>
                      <a:pt x="148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03" name="Freeform 77"/>
              <p:cNvSpPr>
                <a:spLocks/>
              </p:cNvSpPr>
              <p:nvPr/>
            </p:nvSpPr>
            <p:spPr bwMode="auto">
              <a:xfrm>
                <a:off x="3746" y="3030"/>
                <a:ext cx="146" cy="482"/>
              </a:xfrm>
              <a:custGeom>
                <a:avLst/>
                <a:gdLst>
                  <a:gd name="T0" fmla="*/ 0 w 146"/>
                  <a:gd name="T1" fmla="*/ 482 h 482"/>
                  <a:gd name="T2" fmla="*/ 0 w 146"/>
                  <a:gd name="T3" fmla="*/ 410 h 482"/>
                  <a:gd name="T4" fmla="*/ 2 w 146"/>
                  <a:gd name="T5" fmla="*/ 376 h 482"/>
                  <a:gd name="T6" fmla="*/ 12 w 146"/>
                  <a:gd name="T7" fmla="*/ 336 h 482"/>
                  <a:gd name="T8" fmla="*/ 26 w 146"/>
                  <a:gd name="T9" fmla="*/ 288 h 482"/>
                  <a:gd name="T10" fmla="*/ 46 w 146"/>
                  <a:gd name="T11" fmla="*/ 232 h 482"/>
                  <a:gd name="T12" fmla="*/ 72 w 146"/>
                  <a:gd name="T13" fmla="*/ 168 h 482"/>
                  <a:gd name="T14" fmla="*/ 146 w 146"/>
                  <a:gd name="T15" fmla="*/ 0 h 4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6"/>
                  <a:gd name="T25" fmla="*/ 0 h 482"/>
                  <a:gd name="T26" fmla="*/ 146 w 146"/>
                  <a:gd name="T27" fmla="*/ 482 h 4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6" h="482">
                    <a:moveTo>
                      <a:pt x="0" y="482"/>
                    </a:moveTo>
                    <a:lnTo>
                      <a:pt x="0" y="410"/>
                    </a:lnTo>
                    <a:lnTo>
                      <a:pt x="2" y="376"/>
                    </a:lnTo>
                    <a:lnTo>
                      <a:pt x="12" y="336"/>
                    </a:lnTo>
                    <a:lnTo>
                      <a:pt x="26" y="288"/>
                    </a:lnTo>
                    <a:lnTo>
                      <a:pt x="46" y="232"/>
                    </a:lnTo>
                    <a:lnTo>
                      <a:pt x="72" y="168"/>
                    </a:lnTo>
                    <a:lnTo>
                      <a:pt x="14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04" name="Freeform 78"/>
              <p:cNvSpPr>
                <a:spLocks/>
              </p:cNvSpPr>
              <p:nvPr/>
            </p:nvSpPr>
            <p:spPr bwMode="auto">
              <a:xfrm>
                <a:off x="3964" y="3166"/>
                <a:ext cx="146" cy="482"/>
              </a:xfrm>
              <a:custGeom>
                <a:avLst/>
                <a:gdLst>
                  <a:gd name="T0" fmla="*/ 0 w 146"/>
                  <a:gd name="T1" fmla="*/ 482 h 482"/>
                  <a:gd name="T2" fmla="*/ 0 w 146"/>
                  <a:gd name="T3" fmla="*/ 410 h 482"/>
                  <a:gd name="T4" fmla="*/ 2 w 146"/>
                  <a:gd name="T5" fmla="*/ 376 h 482"/>
                  <a:gd name="T6" fmla="*/ 10 w 146"/>
                  <a:gd name="T7" fmla="*/ 336 h 482"/>
                  <a:gd name="T8" fmla="*/ 26 w 146"/>
                  <a:gd name="T9" fmla="*/ 286 h 482"/>
                  <a:gd name="T10" fmla="*/ 46 w 146"/>
                  <a:gd name="T11" fmla="*/ 232 h 482"/>
                  <a:gd name="T12" fmla="*/ 72 w 146"/>
                  <a:gd name="T13" fmla="*/ 168 h 482"/>
                  <a:gd name="T14" fmla="*/ 146 w 146"/>
                  <a:gd name="T15" fmla="*/ 0 h 4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6"/>
                  <a:gd name="T25" fmla="*/ 0 h 482"/>
                  <a:gd name="T26" fmla="*/ 146 w 146"/>
                  <a:gd name="T27" fmla="*/ 482 h 4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6" h="482">
                    <a:moveTo>
                      <a:pt x="0" y="482"/>
                    </a:moveTo>
                    <a:lnTo>
                      <a:pt x="0" y="410"/>
                    </a:lnTo>
                    <a:lnTo>
                      <a:pt x="2" y="376"/>
                    </a:lnTo>
                    <a:lnTo>
                      <a:pt x="10" y="336"/>
                    </a:lnTo>
                    <a:lnTo>
                      <a:pt x="26" y="286"/>
                    </a:lnTo>
                    <a:lnTo>
                      <a:pt x="46" y="232"/>
                    </a:lnTo>
                    <a:lnTo>
                      <a:pt x="72" y="168"/>
                    </a:lnTo>
                    <a:lnTo>
                      <a:pt x="14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05" name="Freeform 79"/>
              <p:cNvSpPr>
                <a:spLocks/>
              </p:cNvSpPr>
              <p:nvPr/>
            </p:nvSpPr>
            <p:spPr bwMode="auto">
              <a:xfrm>
                <a:off x="3544" y="3376"/>
                <a:ext cx="1296" cy="324"/>
              </a:xfrm>
              <a:custGeom>
                <a:avLst/>
                <a:gdLst>
                  <a:gd name="T0" fmla="*/ 0 w 1296"/>
                  <a:gd name="T1" fmla="*/ 0 h 324"/>
                  <a:gd name="T2" fmla="*/ 324 w 1296"/>
                  <a:gd name="T3" fmla="*/ 216 h 324"/>
                  <a:gd name="T4" fmla="*/ 406 w 1296"/>
                  <a:gd name="T5" fmla="*/ 264 h 324"/>
                  <a:gd name="T6" fmla="*/ 486 w 1296"/>
                  <a:gd name="T7" fmla="*/ 298 h 324"/>
                  <a:gd name="T8" fmla="*/ 568 w 1296"/>
                  <a:gd name="T9" fmla="*/ 318 h 324"/>
                  <a:gd name="T10" fmla="*/ 648 w 1296"/>
                  <a:gd name="T11" fmla="*/ 324 h 324"/>
                  <a:gd name="T12" fmla="*/ 730 w 1296"/>
                  <a:gd name="T13" fmla="*/ 318 h 324"/>
                  <a:gd name="T14" fmla="*/ 810 w 1296"/>
                  <a:gd name="T15" fmla="*/ 298 h 324"/>
                  <a:gd name="T16" fmla="*/ 892 w 1296"/>
                  <a:gd name="T17" fmla="*/ 264 h 324"/>
                  <a:gd name="T18" fmla="*/ 972 w 1296"/>
                  <a:gd name="T19" fmla="*/ 216 h 324"/>
                  <a:gd name="T20" fmla="*/ 1296 w 1296"/>
                  <a:gd name="T21" fmla="*/ 0 h 3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6"/>
                  <a:gd name="T34" fmla="*/ 0 h 324"/>
                  <a:gd name="T35" fmla="*/ 1296 w 1296"/>
                  <a:gd name="T36" fmla="*/ 324 h 3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6" h="324">
                    <a:moveTo>
                      <a:pt x="0" y="0"/>
                    </a:moveTo>
                    <a:lnTo>
                      <a:pt x="324" y="216"/>
                    </a:lnTo>
                    <a:lnTo>
                      <a:pt x="406" y="264"/>
                    </a:lnTo>
                    <a:lnTo>
                      <a:pt x="486" y="298"/>
                    </a:lnTo>
                    <a:lnTo>
                      <a:pt x="568" y="318"/>
                    </a:lnTo>
                    <a:lnTo>
                      <a:pt x="648" y="324"/>
                    </a:lnTo>
                    <a:lnTo>
                      <a:pt x="730" y="318"/>
                    </a:lnTo>
                    <a:lnTo>
                      <a:pt x="810" y="298"/>
                    </a:lnTo>
                    <a:lnTo>
                      <a:pt x="892" y="264"/>
                    </a:lnTo>
                    <a:lnTo>
                      <a:pt x="972" y="216"/>
                    </a:lnTo>
                    <a:lnTo>
                      <a:pt x="129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06" name="Freeform 80"/>
              <p:cNvSpPr>
                <a:spLocks/>
              </p:cNvSpPr>
              <p:nvPr/>
            </p:nvSpPr>
            <p:spPr bwMode="auto">
              <a:xfrm>
                <a:off x="4626" y="3038"/>
                <a:ext cx="146" cy="482"/>
              </a:xfrm>
              <a:custGeom>
                <a:avLst/>
                <a:gdLst>
                  <a:gd name="T0" fmla="*/ 0 w 146"/>
                  <a:gd name="T1" fmla="*/ 482 h 482"/>
                  <a:gd name="T2" fmla="*/ 0 w 146"/>
                  <a:gd name="T3" fmla="*/ 410 h 482"/>
                  <a:gd name="T4" fmla="*/ 2 w 146"/>
                  <a:gd name="T5" fmla="*/ 376 h 482"/>
                  <a:gd name="T6" fmla="*/ 12 w 146"/>
                  <a:gd name="T7" fmla="*/ 336 h 482"/>
                  <a:gd name="T8" fmla="*/ 26 w 146"/>
                  <a:gd name="T9" fmla="*/ 288 h 482"/>
                  <a:gd name="T10" fmla="*/ 46 w 146"/>
                  <a:gd name="T11" fmla="*/ 232 h 482"/>
                  <a:gd name="T12" fmla="*/ 72 w 146"/>
                  <a:gd name="T13" fmla="*/ 168 h 482"/>
                  <a:gd name="T14" fmla="*/ 146 w 146"/>
                  <a:gd name="T15" fmla="*/ 0 h 4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6"/>
                  <a:gd name="T25" fmla="*/ 0 h 482"/>
                  <a:gd name="T26" fmla="*/ 146 w 146"/>
                  <a:gd name="T27" fmla="*/ 482 h 4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6" h="482">
                    <a:moveTo>
                      <a:pt x="0" y="482"/>
                    </a:moveTo>
                    <a:lnTo>
                      <a:pt x="0" y="410"/>
                    </a:lnTo>
                    <a:lnTo>
                      <a:pt x="2" y="376"/>
                    </a:lnTo>
                    <a:lnTo>
                      <a:pt x="12" y="336"/>
                    </a:lnTo>
                    <a:lnTo>
                      <a:pt x="26" y="288"/>
                    </a:lnTo>
                    <a:lnTo>
                      <a:pt x="46" y="232"/>
                    </a:lnTo>
                    <a:lnTo>
                      <a:pt x="72" y="168"/>
                    </a:lnTo>
                    <a:lnTo>
                      <a:pt x="14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07" name="Freeform 81"/>
              <p:cNvSpPr>
                <a:spLocks/>
              </p:cNvSpPr>
              <p:nvPr/>
            </p:nvSpPr>
            <p:spPr bwMode="auto">
              <a:xfrm>
                <a:off x="4202" y="3220"/>
                <a:ext cx="146" cy="482"/>
              </a:xfrm>
              <a:custGeom>
                <a:avLst/>
                <a:gdLst>
                  <a:gd name="T0" fmla="*/ 0 w 146"/>
                  <a:gd name="T1" fmla="*/ 482 h 482"/>
                  <a:gd name="T2" fmla="*/ 0 w 146"/>
                  <a:gd name="T3" fmla="*/ 410 h 482"/>
                  <a:gd name="T4" fmla="*/ 4 w 146"/>
                  <a:gd name="T5" fmla="*/ 376 h 482"/>
                  <a:gd name="T6" fmla="*/ 12 w 146"/>
                  <a:gd name="T7" fmla="*/ 336 h 482"/>
                  <a:gd name="T8" fmla="*/ 26 w 146"/>
                  <a:gd name="T9" fmla="*/ 288 h 482"/>
                  <a:gd name="T10" fmla="*/ 46 w 146"/>
                  <a:gd name="T11" fmla="*/ 232 h 482"/>
                  <a:gd name="T12" fmla="*/ 74 w 146"/>
                  <a:gd name="T13" fmla="*/ 168 h 482"/>
                  <a:gd name="T14" fmla="*/ 146 w 146"/>
                  <a:gd name="T15" fmla="*/ 0 h 4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6"/>
                  <a:gd name="T25" fmla="*/ 0 h 482"/>
                  <a:gd name="T26" fmla="*/ 146 w 146"/>
                  <a:gd name="T27" fmla="*/ 482 h 4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6" h="482">
                    <a:moveTo>
                      <a:pt x="0" y="482"/>
                    </a:moveTo>
                    <a:lnTo>
                      <a:pt x="0" y="410"/>
                    </a:lnTo>
                    <a:lnTo>
                      <a:pt x="4" y="376"/>
                    </a:lnTo>
                    <a:lnTo>
                      <a:pt x="12" y="336"/>
                    </a:lnTo>
                    <a:lnTo>
                      <a:pt x="26" y="288"/>
                    </a:lnTo>
                    <a:lnTo>
                      <a:pt x="46" y="232"/>
                    </a:lnTo>
                    <a:lnTo>
                      <a:pt x="74" y="168"/>
                    </a:lnTo>
                    <a:lnTo>
                      <a:pt x="146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08" name="Freeform 82"/>
              <p:cNvSpPr>
                <a:spLocks/>
              </p:cNvSpPr>
              <p:nvPr/>
            </p:nvSpPr>
            <p:spPr bwMode="auto">
              <a:xfrm>
                <a:off x="4406" y="3050"/>
                <a:ext cx="222" cy="466"/>
              </a:xfrm>
              <a:custGeom>
                <a:avLst/>
                <a:gdLst>
                  <a:gd name="T0" fmla="*/ 0 w 222"/>
                  <a:gd name="T1" fmla="*/ 0 h 466"/>
                  <a:gd name="T2" fmla="*/ 88 w 222"/>
                  <a:gd name="T3" fmla="*/ 116 h 466"/>
                  <a:gd name="T4" fmla="*/ 142 w 222"/>
                  <a:gd name="T5" fmla="*/ 194 h 466"/>
                  <a:gd name="T6" fmla="*/ 178 w 222"/>
                  <a:gd name="T7" fmla="*/ 272 h 466"/>
                  <a:gd name="T8" fmla="*/ 200 w 222"/>
                  <a:gd name="T9" fmla="*/ 350 h 466"/>
                  <a:gd name="T10" fmla="*/ 222 w 222"/>
                  <a:gd name="T11" fmla="*/ 466 h 4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2"/>
                  <a:gd name="T19" fmla="*/ 0 h 466"/>
                  <a:gd name="T20" fmla="*/ 222 w 222"/>
                  <a:gd name="T21" fmla="*/ 466 h 4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2" h="466">
                    <a:moveTo>
                      <a:pt x="0" y="0"/>
                    </a:moveTo>
                    <a:lnTo>
                      <a:pt x="88" y="116"/>
                    </a:lnTo>
                    <a:lnTo>
                      <a:pt x="142" y="194"/>
                    </a:lnTo>
                    <a:lnTo>
                      <a:pt x="178" y="272"/>
                    </a:lnTo>
                    <a:lnTo>
                      <a:pt x="200" y="350"/>
                    </a:lnTo>
                    <a:lnTo>
                      <a:pt x="222" y="46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09" name="Freeform 83"/>
              <p:cNvSpPr>
                <a:spLocks/>
              </p:cNvSpPr>
              <p:nvPr/>
            </p:nvSpPr>
            <p:spPr bwMode="auto">
              <a:xfrm>
                <a:off x="3522" y="3038"/>
                <a:ext cx="224" cy="466"/>
              </a:xfrm>
              <a:custGeom>
                <a:avLst/>
                <a:gdLst>
                  <a:gd name="T0" fmla="*/ 0 w 224"/>
                  <a:gd name="T1" fmla="*/ 0 h 466"/>
                  <a:gd name="T2" fmla="*/ 90 w 224"/>
                  <a:gd name="T3" fmla="*/ 116 h 466"/>
                  <a:gd name="T4" fmla="*/ 142 w 224"/>
                  <a:gd name="T5" fmla="*/ 194 h 466"/>
                  <a:gd name="T6" fmla="*/ 180 w 224"/>
                  <a:gd name="T7" fmla="*/ 272 h 466"/>
                  <a:gd name="T8" fmla="*/ 202 w 224"/>
                  <a:gd name="T9" fmla="*/ 350 h 466"/>
                  <a:gd name="T10" fmla="*/ 224 w 224"/>
                  <a:gd name="T11" fmla="*/ 466 h 4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466"/>
                  <a:gd name="T20" fmla="*/ 224 w 224"/>
                  <a:gd name="T21" fmla="*/ 466 h 4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466">
                    <a:moveTo>
                      <a:pt x="0" y="0"/>
                    </a:moveTo>
                    <a:lnTo>
                      <a:pt x="90" y="116"/>
                    </a:lnTo>
                    <a:lnTo>
                      <a:pt x="142" y="194"/>
                    </a:lnTo>
                    <a:lnTo>
                      <a:pt x="180" y="272"/>
                    </a:lnTo>
                    <a:lnTo>
                      <a:pt x="202" y="350"/>
                    </a:lnTo>
                    <a:lnTo>
                      <a:pt x="224" y="46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0" name="Freeform 84"/>
              <p:cNvSpPr>
                <a:spLocks/>
              </p:cNvSpPr>
              <p:nvPr/>
            </p:nvSpPr>
            <p:spPr bwMode="auto">
              <a:xfrm>
                <a:off x="3740" y="3180"/>
                <a:ext cx="222" cy="466"/>
              </a:xfrm>
              <a:custGeom>
                <a:avLst/>
                <a:gdLst>
                  <a:gd name="T0" fmla="*/ 0 w 222"/>
                  <a:gd name="T1" fmla="*/ 0 h 466"/>
                  <a:gd name="T2" fmla="*/ 90 w 222"/>
                  <a:gd name="T3" fmla="*/ 116 h 466"/>
                  <a:gd name="T4" fmla="*/ 142 w 222"/>
                  <a:gd name="T5" fmla="*/ 194 h 466"/>
                  <a:gd name="T6" fmla="*/ 178 w 222"/>
                  <a:gd name="T7" fmla="*/ 272 h 466"/>
                  <a:gd name="T8" fmla="*/ 200 w 222"/>
                  <a:gd name="T9" fmla="*/ 350 h 466"/>
                  <a:gd name="T10" fmla="*/ 222 w 222"/>
                  <a:gd name="T11" fmla="*/ 466 h 4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2"/>
                  <a:gd name="T19" fmla="*/ 0 h 466"/>
                  <a:gd name="T20" fmla="*/ 222 w 222"/>
                  <a:gd name="T21" fmla="*/ 466 h 4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2" h="466">
                    <a:moveTo>
                      <a:pt x="0" y="0"/>
                    </a:moveTo>
                    <a:lnTo>
                      <a:pt x="90" y="116"/>
                    </a:lnTo>
                    <a:lnTo>
                      <a:pt x="142" y="194"/>
                    </a:lnTo>
                    <a:lnTo>
                      <a:pt x="178" y="272"/>
                    </a:lnTo>
                    <a:lnTo>
                      <a:pt x="200" y="350"/>
                    </a:lnTo>
                    <a:lnTo>
                      <a:pt x="222" y="46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1" name="Freeform 85"/>
              <p:cNvSpPr>
                <a:spLocks/>
              </p:cNvSpPr>
              <p:nvPr/>
            </p:nvSpPr>
            <p:spPr bwMode="auto">
              <a:xfrm>
                <a:off x="3978" y="3230"/>
                <a:ext cx="224" cy="468"/>
              </a:xfrm>
              <a:custGeom>
                <a:avLst/>
                <a:gdLst>
                  <a:gd name="T0" fmla="*/ 0 w 224"/>
                  <a:gd name="T1" fmla="*/ 0 h 468"/>
                  <a:gd name="T2" fmla="*/ 90 w 224"/>
                  <a:gd name="T3" fmla="*/ 118 h 468"/>
                  <a:gd name="T4" fmla="*/ 142 w 224"/>
                  <a:gd name="T5" fmla="*/ 196 h 468"/>
                  <a:gd name="T6" fmla="*/ 180 w 224"/>
                  <a:gd name="T7" fmla="*/ 274 h 468"/>
                  <a:gd name="T8" fmla="*/ 202 w 224"/>
                  <a:gd name="T9" fmla="*/ 350 h 468"/>
                  <a:gd name="T10" fmla="*/ 224 w 224"/>
                  <a:gd name="T11" fmla="*/ 468 h 4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468"/>
                  <a:gd name="T20" fmla="*/ 224 w 224"/>
                  <a:gd name="T21" fmla="*/ 468 h 4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468">
                    <a:moveTo>
                      <a:pt x="0" y="0"/>
                    </a:moveTo>
                    <a:lnTo>
                      <a:pt x="90" y="118"/>
                    </a:lnTo>
                    <a:lnTo>
                      <a:pt x="142" y="196"/>
                    </a:lnTo>
                    <a:lnTo>
                      <a:pt x="180" y="274"/>
                    </a:lnTo>
                    <a:lnTo>
                      <a:pt x="202" y="350"/>
                    </a:lnTo>
                    <a:lnTo>
                      <a:pt x="224" y="4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2" name="Freeform 86"/>
              <p:cNvSpPr>
                <a:spLocks/>
              </p:cNvSpPr>
              <p:nvPr/>
            </p:nvSpPr>
            <p:spPr bwMode="auto">
              <a:xfrm>
                <a:off x="4182" y="3182"/>
                <a:ext cx="224" cy="468"/>
              </a:xfrm>
              <a:custGeom>
                <a:avLst/>
                <a:gdLst>
                  <a:gd name="T0" fmla="*/ 0 w 224"/>
                  <a:gd name="T1" fmla="*/ 0 h 468"/>
                  <a:gd name="T2" fmla="*/ 90 w 224"/>
                  <a:gd name="T3" fmla="*/ 116 h 468"/>
                  <a:gd name="T4" fmla="*/ 142 w 224"/>
                  <a:gd name="T5" fmla="*/ 194 h 468"/>
                  <a:gd name="T6" fmla="*/ 180 w 224"/>
                  <a:gd name="T7" fmla="*/ 272 h 468"/>
                  <a:gd name="T8" fmla="*/ 202 w 224"/>
                  <a:gd name="T9" fmla="*/ 350 h 468"/>
                  <a:gd name="T10" fmla="*/ 224 w 224"/>
                  <a:gd name="T11" fmla="*/ 468 h 4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468"/>
                  <a:gd name="T20" fmla="*/ 224 w 224"/>
                  <a:gd name="T21" fmla="*/ 468 h 4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468">
                    <a:moveTo>
                      <a:pt x="0" y="0"/>
                    </a:moveTo>
                    <a:lnTo>
                      <a:pt x="90" y="116"/>
                    </a:lnTo>
                    <a:lnTo>
                      <a:pt x="142" y="194"/>
                    </a:lnTo>
                    <a:lnTo>
                      <a:pt x="180" y="272"/>
                    </a:lnTo>
                    <a:lnTo>
                      <a:pt x="202" y="350"/>
                    </a:lnTo>
                    <a:lnTo>
                      <a:pt x="224" y="4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3" name="Freeform 87"/>
              <p:cNvSpPr>
                <a:spLocks/>
              </p:cNvSpPr>
              <p:nvPr/>
            </p:nvSpPr>
            <p:spPr bwMode="auto">
              <a:xfrm>
                <a:off x="3728" y="3490"/>
                <a:ext cx="38" cy="38"/>
              </a:xfrm>
              <a:custGeom>
                <a:avLst/>
                <a:gdLst>
                  <a:gd name="T0" fmla="*/ 38 w 38"/>
                  <a:gd name="T1" fmla="*/ 18 h 38"/>
                  <a:gd name="T2" fmla="*/ 36 w 38"/>
                  <a:gd name="T3" fmla="*/ 26 h 38"/>
                  <a:gd name="T4" fmla="*/ 32 w 38"/>
                  <a:gd name="T5" fmla="*/ 32 h 38"/>
                  <a:gd name="T6" fmla="*/ 26 w 38"/>
                  <a:gd name="T7" fmla="*/ 36 h 38"/>
                  <a:gd name="T8" fmla="*/ 18 w 38"/>
                  <a:gd name="T9" fmla="*/ 38 h 38"/>
                  <a:gd name="T10" fmla="*/ 12 w 38"/>
                  <a:gd name="T11" fmla="*/ 36 h 38"/>
                  <a:gd name="T12" fmla="*/ 6 w 38"/>
                  <a:gd name="T13" fmla="*/ 32 h 38"/>
                  <a:gd name="T14" fmla="*/ 2 w 38"/>
                  <a:gd name="T15" fmla="*/ 26 h 38"/>
                  <a:gd name="T16" fmla="*/ 0 w 38"/>
                  <a:gd name="T17" fmla="*/ 18 h 38"/>
                  <a:gd name="T18" fmla="*/ 2 w 38"/>
                  <a:gd name="T19" fmla="*/ 12 h 38"/>
                  <a:gd name="T20" fmla="*/ 6 w 38"/>
                  <a:gd name="T21" fmla="*/ 6 h 38"/>
                  <a:gd name="T22" fmla="*/ 12 w 38"/>
                  <a:gd name="T23" fmla="*/ 2 h 38"/>
                  <a:gd name="T24" fmla="*/ 18 w 38"/>
                  <a:gd name="T25" fmla="*/ 0 h 38"/>
                  <a:gd name="T26" fmla="*/ 26 w 38"/>
                  <a:gd name="T27" fmla="*/ 2 h 38"/>
                  <a:gd name="T28" fmla="*/ 32 w 38"/>
                  <a:gd name="T29" fmla="*/ 6 h 38"/>
                  <a:gd name="T30" fmla="*/ 36 w 38"/>
                  <a:gd name="T31" fmla="*/ 12 h 38"/>
                  <a:gd name="T32" fmla="*/ 38 w 38"/>
                  <a:gd name="T33" fmla="*/ 1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18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4" name="Freeform 88"/>
              <p:cNvSpPr>
                <a:spLocks/>
              </p:cNvSpPr>
              <p:nvPr/>
            </p:nvSpPr>
            <p:spPr bwMode="auto">
              <a:xfrm>
                <a:off x="3728" y="3490"/>
                <a:ext cx="38" cy="38"/>
              </a:xfrm>
              <a:custGeom>
                <a:avLst/>
                <a:gdLst>
                  <a:gd name="T0" fmla="*/ 38 w 38"/>
                  <a:gd name="T1" fmla="*/ 18 h 38"/>
                  <a:gd name="T2" fmla="*/ 36 w 38"/>
                  <a:gd name="T3" fmla="*/ 26 h 38"/>
                  <a:gd name="T4" fmla="*/ 32 w 38"/>
                  <a:gd name="T5" fmla="*/ 32 h 38"/>
                  <a:gd name="T6" fmla="*/ 26 w 38"/>
                  <a:gd name="T7" fmla="*/ 36 h 38"/>
                  <a:gd name="T8" fmla="*/ 18 w 38"/>
                  <a:gd name="T9" fmla="*/ 38 h 38"/>
                  <a:gd name="T10" fmla="*/ 12 w 38"/>
                  <a:gd name="T11" fmla="*/ 36 h 38"/>
                  <a:gd name="T12" fmla="*/ 6 w 38"/>
                  <a:gd name="T13" fmla="*/ 32 h 38"/>
                  <a:gd name="T14" fmla="*/ 2 w 38"/>
                  <a:gd name="T15" fmla="*/ 26 h 38"/>
                  <a:gd name="T16" fmla="*/ 0 w 38"/>
                  <a:gd name="T17" fmla="*/ 18 h 38"/>
                  <a:gd name="T18" fmla="*/ 2 w 38"/>
                  <a:gd name="T19" fmla="*/ 12 h 38"/>
                  <a:gd name="T20" fmla="*/ 6 w 38"/>
                  <a:gd name="T21" fmla="*/ 6 h 38"/>
                  <a:gd name="T22" fmla="*/ 12 w 38"/>
                  <a:gd name="T23" fmla="*/ 2 h 38"/>
                  <a:gd name="T24" fmla="*/ 18 w 38"/>
                  <a:gd name="T25" fmla="*/ 0 h 38"/>
                  <a:gd name="T26" fmla="*/ 26 w 38"/>
                  <a:gd name="T27" fmla="*/ 2 h 38"/>
                  <a:gd name="T28" fmla="*/ 32 w 38"/>
                  <a:gd name="T29" fmla="*/ 6 h 38"/>
                  <a:gd name="T30" fmla="*/ 36 w 38"/>
                  <a:gd name="T31" fmla="*/ 12 h 38"/>
                  <a:gd name="T32" fmla="*/ 38 w 38"/>
                  <a:gd name="T33" fmla="*/ 1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18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5" name="Freeform 89"/>
              <p:cNvSpPr>
                <a:spLocks/>
              </p:cNvSpPr>
              <p:nvPr/>
            </p:nvSpPr>
            <p:spPr bwMode="auto">
              <a:xfrm>
                <a:off x="3938" y="3628"/>
                <a:ext cx="36" cy="38"/>
              </a:xfrm>
              <a:custGeom>
                <a:avLst/>
                <a:gdLst>
                  <a:gd name="T0" fmla="*/ 36 w 36"/>
                  <a:gd name="T1" fmla="*/ 20 h 38"/>
                  <a:gd name="T2" fmla="*/ 36 w 36"/>
                  <a:gd name="T3" fmla="*/ 26 h 38"/>
                  <a:gd name="T4" fmla="*/ 32 w 36"/>
                  <a:gd name="T5" fmla="*/ 32 h 38"/>
                  <a:gd name="T6" fmla="*/ 26 w 36"/>
                  <a:gd name="T7" fmla="*/ 36 h 38"/>
                  <a:gd name="T8" fmla="*/ 18 w 36"/>
                  <a:gd name="T9" fmla="*/ 38 h 38"/>
                  <a:gd name="T10" fmla="*/ 10 w 36"/>
                  <a:gd name="T11" fmla="*/ 36 h 38"/>
                  <a:gd name="T12" fmla="*/ 4 w 36"/>
                  <a:gd name="T13" fmla="*/ 32 h 38"/>
                  <a:gd name="T14" fmla="*/ 0 w 36"/>
                  <a:gd name="T15" fmla="*/ 26 h 38"/>
                  <a:gd name="T16" fmla="*/ 0 w 36"/>
                  <a:gd name="T17" fmla="*/ 20 h 38"/>
                  <a:gd name="T18" fmla="*/ 0 w 36"/>
                  <a:gd name="T19" fmla="*/ 12 h 38"/>
                  <a:gd name="T20" fmla="*/ 4 w 36"/>
                  <a:gd name="T21" fmla="*/ 6 h 38"/>
                  <a:gd name="T22" fmla="*/ 10 w 36"/>
                  <a:gd name="T23" fmla="*/ 2 h 38"/>
                  <a:gd name="T24" fmla="*/ 18 w 36"/>
                  <a:gd name="T25" fmla="*/ 0 h 38"/>
                  <a:gd name="T26" fmla="*/ 26 w 36"/>
                  <a:gd name="T27" fmla="*/ 2 h 38"/>
                  <a:gd name="T28" fmla="*/ 32 w 36"/>
                  <a:gd name="T29" fmla="*/ 6 h 38"/>
                  <a:gd name="T30" fmla="*/ 36 w 36"/>
                  <a:gd name="T31" fmla="*/ 12 h 38"/>
                  <a:gd name="T32" fmla="*/ 36 w 36"/>
                  <a:gd name="T33" fmla="*/ 2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8"/>
                  <a:gd name="T53" fmla="*/ 36 w 3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8">
                    <a:moveTo>
                      <a:pt x="36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6" name="Freeform 90"/>
              <p:cNvSpPr>
                <a:spLocks/>
              </p:cNvSpPr>
              <p:nvPr/>
            </p:nvSpPr>
            <p:spPr bwMode="auto">
              <a:xfrm>
                <a:off x="3938" y="3628"/>
                <a:ext cx="36" cy="38"/>
              </a:xfrm>
              <a:custGeom>
                <a:avLst/>
                <a:gdLst>
                  <a:gd name="T0" fmla="*/ 36 w 36"/>
                  <a:gd name="T1" fmla="*/ 20 h 38"/>
                  <a:gd name="T2" fmla="*/ 36 w 36"/>
                  <a:gd name="T3" fmla="*/ 26 h 38"/>
                  <a:gd name="T4" fmla="*/ 32 w 36"/>
                  <a:gd name="T5" fmla="*/ 32 h 38"/>
                  <a:gd name="T6" fmla="*/ 26 w 36"/>
                  <a:gd name="T7" fmla="*/ 36 h 38"/>
                  <a:gd name="T8" fmla="*/ 18 w 36"/>
                  <a:gd name="T9" fmla="*/ 38 h 38"/>
                  <a:gd name="T10" fmla="*/ 10 w 36"/>
                  <a:gd name="T11" fmla="*/ 36 h 38"/>
                  <a:gd name="T12" fmla="*/ 4 w 36"/>
                  <a:gd name="T13" fmla="*/ 32 h 38"/>
                  <a:gd name="T14" fmla="*/ 0 w 36"/>
                  <a:gd name="T15" fmla="*/ 26 h 38"/>
                  <a:gd name="T16" fmla="*/ 0 w 36"/>
                  <a:gd name="T17" fmla="*/ 20 h 38"/>
                  <a:gd name="T18" fmla="*/ 0 w 36"/>
                  <a:gd name="T19" fmla="*/ 12 h 38"/>
                  <a:gd name="T20" fmla="*/ 4 w 36"/>
                  <a:gd name="T21" fmla="*/ 6 h 38"/>
                  <a:gd name="T22" fmla="*/ 10 w 36"/>
                  <a:gd name="T23" fmla="*/ 2 h 38"/>
                  <a:gd name="T24" fmla="*/ 18 w 36"/>
                  <a:gd name="T25" fmla="*/ 0 h 38"/>
                  <a:gd name="T26" fmla="*/ 26 w 36"/>
                  <a:gd name="T27" fmla="*/ 2 h 38"/>
                  <a:gd name="T28" fmla="*/ 32 w 36"/>
                  <a:gd name="T29" fmla="*/ 6 h 38"/>
                  <a:gd name="T30" fmla="*/ 36 w 36"/>
                  <a:gd name="T31" fmla="*/ 12 h 38"/>
                  <a:gd name="T32" fmla="*/ 36 w 36"/>
                  <a:gd name="T33" fmla="*/ 2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8"/>
                  <a:gd name="T53" fmla="*/ 36 w 3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8">
                    <a:moveTo>
                      <a:pt x="36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6" y="2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7" name="Freeform 91"/>
              <p:cNvSpPr>
                <a:spLocks/>
              </p:cNvSpPr>
              <p:nvPr/>
            </p:nvSpPr>
            <p:spPr bwMode="auto">
              <a:xfrm>
                <a:off x="4184" y="3682"/>
                <a:ext cx="38" cy="38"/>
              </a:xfrm>
              <a:custGeom>
                <a:avLst/>
                <a:gdLst>
                  <a:gd name="T0" fmla="*/ 38 w 38"/>
                  <a:gd name="T1" fmla="*/ 20 h 38"/>
                  <a:gd name="T2" fmla="*/ 36 w 38"/>
                  <a:gd name="T3" fmla="*/ 26 h 38"/>
                  <a:gd name="T4" fmla="*/ 32 w 38"/>
                  <a:gd name="T5" fmla="*/ 32 h 38"/>
                  <a:gd name="T6" fmla="*/ 26 w 38"/>
                  <a:gd name="T7" fmla="*/ 36 h 38"/>
                  <a:gd name="T8" fmla="*/ 18 w 38"/>
                  <a:gd name="T9" fmla="*/ 38 h 38"/>
                  <a:gd name="T10" fmla="*/ 12 w 38"/>
                  <a:gd name="T11" fmla="*/ 36 h 38"/>
                  <a:gd name="T12" fmla="*/ 6 w 38"/>
                  <a:gd name="T13" fmla="*/ 32 h 38"/>
                  <a:gd name="T14" fmla="*/ 2 w 38"/>
                  <a:gd name="T15" fmla="*/ 26 h 38"/>
                  <a:gd name="T16" fmla="*/ 0 w 38"/>
                  <a:gd name="T17" fmla="*/ 20 h 38"/>
                  <a:gd name="T18" fmla="*/ 2 w 38"/>
                  <a:gd name="T19" fmla="*/ 12 h 38"/>
                  <a:gd name="T20" fmla="*/ 6 w 38"/>
                  <a:gd name="T21" fmla="*/ 6 h 38"/>
                  <a:gd name="T22" fmla="*/ 12 w 38"/>
                  <a:gd name="T23" fmla="*/ 2 h 38"/>
                  <a:gd name="T24" fmla="*/ 18 w 38"/>
                  <a:gd name="T25" fmla="*/ 0 h 38"/>
                  <a:gd name="T26" fmla="*/ 26 w 38"/>
                  <a:gd name="T27" fmla="*/ 2 h 38"/>
                  <a:gd name="T28" fmla="*/ 32 w 38"/>
                  <a:gd name="T29" fmla="*/ 6 h 38"/>
                  <a:gd name="T30" fmla="*/ 36 w 38"/>
                  <a:gd name="T31" fmla="*/ 12 h 38"/>
                  <a:gd name="T32" fmla="*/ 38 w 38"/>
                  <a:gd name="T33" fmla="*/ 2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8" name="Freeform 92"/>
              <p:cNvSpPr>
                <a:spLocks/>
              </p:cNvSpPr>
              <p:nvPr/>
            </p:nvSpPr>
            <p:spPr bwMode="auto">
              <a:xfrm>
                <a:off x="4184" y="3682"/>
                <a:ext cx="38" cy="38"/>
              </a:xfrm>
              <a:custGeom>
                <a:avLst/>
                <a:gdLst>
                  <a:gd name="T0" fmla="*/ 38 w 38"/>
                  <a:gd name="T1" fmla="*/ 20 h 38"/>
                  <a:gd name="T2" fmla="*/ 36 w 38"/>
                  <a:gd name="T3" fmla="*/ 26 h 38"/>
                  <a:gd name="T4" fmla="*/ 32 w 38"/>
                  <a:gd name="T5" fmla="*/ 32 h 38"/>
                  <a:gd name="T6" fmla="*/ 26 w 38"/>
                  <a:gd name="T7" fmla="*/ 36 h 38"/>
                  <a:gd name="T8" fmla="*/ 18 w 38"/>
                  <a:gd name="T9" fmla="*/ 38 h 38"/>
                  <a:gd name="T10" fmla="*/ 12 w 38"/>
                  <a:gd name="T11" fmla="*/ 36 h 38"/>
                  <a:gd name="T12" fmla="*/ 6 w 38"/>
                  <a:gd name="T13" fmla="*/ 32 h 38"/>
                  <a:gd name="T14" fmla="*/ 2 w 38"/>
                  <a:gd name="T15" fmla="*/ 26 h 38"/>
                  <a:gd name="T16" fmla="*/ 0 w 38"/>
                  <a:gd name="T17" fmla="*/ 20 h 38"/>
                  <a:gd name="T18" fmla="*/ 2 w 38"/>
                  <a:gd name="T19" fmla="*/ 12 h 38"/>
                  <a:gd name="T20" fmla="*/ 6 w 38"/>
                  <a:gd name="T21" fmla="*/ 6 h 38"/>
                  <a:gd name="T22" fmla="*/ 12 w 38"/>
                  <a:gd name="T23" fmla="*/ 2 h 38"/>
                  <a:gd name="T24" fmla="*/ 18 w 38"/>
                  <a:gd name="T25" fmla="*/ 0 h 38"/>
                  <a:gd name="T26" fmla="*/ 26 w 38"/>
                  <a:gd name="T27" fmla="*/ 2 h 38"/>
                  <a:gd name="T28" fmla="*/ 32 w 38"/>
                  <a:gd name="T29" fmla="*/ 6 h 38"/>
                  <a:gd name="T30" fmla="*/ 36 w 38"/>
                  <a:gd name="T31" fmla="*/ 12 h 38"/>
                  <a:gd name="T32" fmla="*/ 38 w 38"/>
                  <a:gd name="T33" fmla="*/ 2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9" name="Freeform 93"/>
              <p:cNvSpPr>
                <a:spLocks/>
              </p:cNvSpPr>
              <p:nvPr/>
            </p:nvSpPr>
            <p:spPr bwMode="auto">
              <a:xfrm>
                <a:off x="4604" y="3498"/>
                <a:ext cx="38" cy="38"/>
              </a:xfrm>
              <a:custGeom>
                <a:avLst/>
                <a:gdLst>
                  <a:gd name="T0" fmla="*/ 38 w 38"/>
                  <a:gd name="T1" fmla="*/ 18 h 38"/>
                  <a:gd name="T2" fmla="*/ 36 w 38"/>
                  <a:gd name="T3" fmla="*/ 26 h 38"/>
                  <a:gd name="T4" fmla="*/ 32 w 38"/>
                  <a:gd name="T5" fmla="*/ 32 h 38"/>
                  <a:gd name="T6" fmla="*/ 26 w 38"/>
                  <a:gd name="T7" fmla="*/ 36 h 38"/>
                  <a:gd name="T8" fmla="*/ 20 w 38"/>
                  <a:gd name="T9" fmla="*/ 38 h 38"/>
                  <a:gd name="T10" fmla="*/ 12 w 38"/>
                  <a:gd name="T11" fmla="*/ 36 h 38"/>
                  <a:gd name="T12" fmla="*/ 6 w 38"/>
                  <a:gd name="T13" fmla="*/ 32 h 38"/>
                  <a:gd name="T14" fmla="*/ 2 w 38"/>
                  <a:gd name="T15" fmla="*/ 26 h 38"/>
                  <a:gd name="T16" fmla="*/ 0 w 38"/>
                  <a:gd name="T17" fmla="*/ 18 h 38"/>
                  <a:gd name="T18" fmla="*/ 2 w 38"/>
                  <a:gd name="T19" fmla="*/ 12 h 38"/>
                  <a:gd name="T20" fmla="*/ 6 w 38"/>
                  <a:gd name="T21" fmla="*/ 6 h 38"/>
                  <a:gd name="T22" fmla="*/ 12 w 38"/>
                  <a:gd name="T23" fmla="*/ 2 h 38"/>
                  <a:gd name="T24" fmla="*/ 20 w 38"/>
                  <a:gd name="T25" fmla="*/ 0 h 38"/>
                  <a:gd name="T26" fmla="*/ 26 w 38"/>
                  <a:gd name="T27" fmla="*/ 2 h 38"/>
                  <a:gd name="T28" fmla="*/ 32 w 38"/>
                  <a:gd name="T29" fmla="*/ 6 h 38"/>
                  <a:gd name="T30" fmla="*/ 36 w 38"/>
                  <a:gd name="T31" fmla="*/ 12 h 38"/>
                  <a:gd name="T32" fmla="*/ 38 w 38"/>
                  <a:gd name="T33" fmla="*/ 1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18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20" name="Freeform 94"/>
              <p:cNvSpPr>
                <a:spLocks/>
              </p:cNvSpPr>
              <p:nvPr/>
            </p:nvSpPr>
            <p:spPr bwMode="auto">
              <a:xfrm>
                <a:off x="4604" y="3498"/>
                <a:ext cx="38" cy="38"/>
              </a:xfrm>
              <a:custGeom>
                <a:avLst/>
                <a:gdLst>
                  <a:gd name="T0" fmla="*/ 38 w 38"/>
                  <a:gd name="T1" fmla="*/ 18 h 38"/>
                  <a:gd name="T2" fmla="*/ 36 w 38"/>
                  <a:gd name="T3" fmla="*/ 26 h 38"/>
                  <a:gd name="T4" fmla="*/ 32 w 38"/>
                  <a:gd name="T5" fmla="*/ 32 h 38"/>
                  <a:gd name="T6" fmla="*/ 26 w 38"/>
                  <a:gd name="T7" fmla="*/ 36 h 38"/>
                  <a:gd name="T8" fmla="*/ 20 w 38"/>
                  <a:gd name="T9" fmla="*/ 38 h 38"/>
                  <a:gd name="T10" fmla="*/ 12 w 38"/>
                  <a:gd name="T11" fmla="*/ 36 h 38"/>
                  <a:gd name="T12" fmla="*/ 6 w 38"/>
                  <a:gd name="T13" fmla="*/ 32 h 38"/>
                  <a:gd name="T14" fmla="*/ 2 w 38"/>
                  <a:gd name="T15" fmla="*/ 26 h 38"/>
                  <a:gd name="T16" fmla="*/ 0 w 38"/>
                  <a:gd name="T17" fmla="*/ 18 h 38"/>
                  <a:gd name="T18" fmla="*/ 2 w 38"/>
                  <a:gd name="T19" fmla="*/ 12 h 38"/>
                  <a:gd name="T20" fmla="*/ 6 w 38"/>
                  <a:gd name="T21" fmla="*/ 6 h 38"/>
                  <a:gd name="T22" fmla="*/ 12 w 38"/>
                  <a:gd name="T23" fmla="*/ 2 h 38"/>
                  <a:gd name="T24" fmla="*/ 20 w 38"/>
                  <a:gd name="T25" fmla="*/ 0 h 38"/>
                  <a:gd name="T26" fmla="*/ 26 w 38"/>
                  <a:gd name="T27" fmla="*/ 2 h 38"/>
                  <a:gd name="T28" fmla="*/ 32 w 38"/>
                  <a:gd name="T29" fmla="*/ 6 h 38"/>
                  <a:gd name="T30" fmla="*/ 36 w 38"/>
                  <a:gd name="T31" fmla="*/ 12 h 38"/>
                  <a:gd name="T32" fmla="*/ 38 w 38"/>
                  <a:gd name="T33" fmla="*/ 1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18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20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21" name="Freeform 95"/>
              <p:cNvSpPr>
                <a:spLocks/>
              </p:cNvSpPr>
              <p:nvPr/>
            </p:nvSpPr>
            <p:spPr bwMode="auto">
              <a:xfrm>
                <a:off x="4382" y="3630"/>
                <a:ext cx="38" cy="38"/>
              </a:xfrm>
              <a:custGeom>
                <a:avLst/>
                <a:gdLst>
                  <a:gd name="T0" fmla="*/ 38 w 38"/>
                  <a:gd name="T1" fmla="*/ 20 h 38"/>
                  <a:gd name="T2" fmla="*/ 36 w 38"/>
                  <a:gd name="T3" fmla="*/ 26 h 38"/>
                  <a:gd name="T4" fmla="*/ 32 w 38"/>
                  <a:gd name="T5" fmla="*/ 32 h 38"/>
                  <a:gd name="T6" fmla="*/ 26 w 38"/>
                  <a:gd name="T7" fmla="*/ 36 h 38"/>
                  <a:gd name="T8" fmla="*/ 18 w 38"/>
                  <a:gd name="T9" fmla="*/ 38 h 38"/>
                  <a:gd name="T10" fmla="*/ 12 w 38"/>
                  <a:gd name="T11" fmla="*/ 36 h 38"/>
                  <a:gd name="T12" fmla="*/ 6 w 38"/>
                  <a:gd name="T13" fmla="*/ 32 h 38"/>
                  <a:gd name="T14" fmla="*/ 2 w 38"/>
                  <a:gd name="T15" fmla="*/ 26 h 38"/>
                  <a:gd name="T16" fmla="*/ 0 w 38"/>
                  <a:gd name="T17" fmla="*/ 20 h 38"/>
                  <a:gd name="T18" fmla="*/ 2 w 38"/>
                  <a:gd name="T19" fmla="*/ 12 h 38"/>
                  <a:gd name="T20" fmla="*/ 6 w 38"/>
                  <a:gd name="T21" fmla="*/ 6 h 38"/>
                  <a:gd name="T22" fmla="*/ 12 w 38"/>
                  <a:gd name="T23" fmla="*/ 2 h 38"/>
                  <a:gd name="T24" fmla="*/ 18 w 38"/>
                  <a:gd name="T25" fmla="*/ 0 h 38"/>
                  <a:gd name="T26" fmla="*/ 26 w 38"/>
                  <a:gd name="T27" fmla="*/ 2 h 38"/>
                  <a:gd name="T28" fmla="*/ 32 w 38"/>
                  <a:gd name="T29" fmla="*/ 6 h 38"/>
                  <a:gd name="T30" fmla="*/ 36 w 38"/>
                  <a:gd name="T31" fmla="*/ 12 h 38"/>
                  <a:gd name="T32" fmla="*/ 38 w 38"/>
                  <a:gd name="T33" fmla="*/ 2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22" name="Freeform 96"/>
              <p:cNvSpPr>
                <a:spLocks/>
              </p:cNvSpPr>
              <p:nvPr/>
            </p:nvSpPr>
            <p:spPr bwMode="auto">
              <a:xfrm>
                <a:off x="4382" y="3630"/>
                <a:ext cx="38" cy="38"/>
              </a:xfrm>
              <a:custGeom>
                <a:avLst/>
                <a:gdLst>
                  <a:gd name="T0" fmla="*/ 38 w 38"/>
                  <a:gd name="T1" fmla="*/ 20 h 38"/>
                  <a:gd name="T2" fmla="*/ 36 w 38"/>
                  <a:gd name="T3" fmla="*/ 26 h 38"/>
                  <a:gd name="T4" fmla="*/ 32 w 38"/>
                  <a:gd name="T5" fmla="*/ 32 h 38"/>
                  <a:gd name="T6" fmla="*/ 26 w 38"/>
                  <a:gd name="T7" fmla="*/ 36 h 38"/>
                  <a:gd name="T8" fmla="*/ 18 w 38"/>
                  <a:gd name="T9" fmla="*/ 38 h 38"/>
                  <a:gd name="T10" fmla="*/ 12 w 38"/>
                  <a:gd name="T11" fmla="*/ 36 h 38"/>
                  <a:gd name="T12" fmla="*/ 6 w 38"/>
                  <a:gd name="T13" fmla="*/ 32 h 38"/>
                  <a:gd name="T14" fmla="*/ 2 w 38"/>
                  <a:gd name="T15" fmla="*/ 26 h 38"/>
                  <a:gd name="T16" fmla="*/ 0 w 38"/>
                  <a:gd name="T17" fmla="*/ 20 h 38"/>
                  <a:gd name="T18" fmla="*/ 2 w 38"/>
                  <a:gd name="T19" fmla="*/ 12 h 38"/>
                  <a:gd name="T20" fmla="*/ 6 w 38"/>
                  <a:gd name="T21" fmla="*/ 6 h 38"/>
                  <a:gd name="T22" fmla="*/ 12 w 38"/>
                  <a:gd name="T23" fmla="*/ 2 h 38"/>
                  <a:gd name="T24" fmla="*/ 18 w 38"/>
                  <a:gd name="T25" fmla="*/ 0 h 38"/>
                  <a:gd name="T26" fmla="*/ 26 w 38"/>
                  <a:gd name="T27" fmla="*/ 2 h 38"/>
                  <a:gd name="T28" fmla="*/ 32 w 38"/>
                  <a:gd name="T29" fmla="*/ 6 h 38"/>
                  <a:gd name="T30" fmla="*/ 36 w 38"/>
                  <a:gd name="T31" fmla="*/ 12 h 38"/>
                  <a:gd name="T32" fmla="*/ 38 w 38"/>
                  <a:gd name="T33" fmla="*/ 2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2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84998" name="Text Box 97"/>
          <p:cNvSpPr txBox="1">
            <a:spLocks noChangeArrowheads="1"/>
          </p:cNvSpPr>
          <p:nvPr/>
        </p:nvSpPr>
        <p:spPr bwMode="auto">
          <a:xfrm>
            <a:off x="76200" y="4765675"/>
            <a:ext cx="90511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Cusp pairs appear or disappear as one crosses the fold of the</a:t>
            </a:r>
          </a:p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asymptotic spherical map.</a:t>
            </a:r>
          </a:p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This happens at  asymptotic directions along parabolic curves,</a:t>
            </a:r>
          </a:p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and asymptotic directions along </a:t>
            </a:r>
            <a:r>
              <a:rPr lang="en-US" dirty="0" err="1">
                <a:solidFill>
                  <a:srgbClr val="FFFFFF"/>
                </a:solidFill>
                <a:latin typeface="Comic Sans MS"/>
                <a:cs typeface="Comic Sans MS"/>
              </a:rPr>
              <a:t>flecnodal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curves.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20688" y="269875"/>
            <a:ext cx="33363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Swallowtail Event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738188" y="4038600"/>
          <a:ext cx="7643812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Image" r:id="rId4" imgW="7209524" imgH="2038095" progId="PhotoDeluxe.Image.2">
                  <p:embed/>
                </p:oleObj>
              </mc:Choice>
              <mc:Fallback>
                <p:oleObj name="Image" r:id="rId4" imgW="7209524" imgH="2038095" progId="PhotoDeluxe.Image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4038600"/>
                        <a:ext cx="7643812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354763" y="1143000"/>
            <a:ext cx="21034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Flecnodal Point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029200" y="1406525"/>
            <a:ext cx="3194050" cy="2438400"/>
            <a:chOff x="3168" y="886"/>
            <a:chExt cx="2012" cy="1536"/>
          </a:xfrm>
        </p:grpSpPr>
        <p:sp>
          <p:nvSpPr>
            <p:cNvPr id="7199" name="Freeform 6"/>
            <p:cNvSpPr>
              <a:spLocks/>
            </p:cNvSpPr>
            <p:nvPr/>
          </p:nvSpPr>
          <p:spPr bwMode="auto">
            <a:xfrm>
              <a:off x="3366" y="1060"/>
              <a:ext cx="818" cy="533"/>
            </a:xfrm>
            <a:custGeom>
              <a:avLst/>
              <a:gdLst>
                <a:gd name="T0" fmla="*/ 562 w 818"/>
                <a:gd name="T1" fmla="*/ 50 h 533"/>
                <a:gd name="T2" fmla="*/ 635 w 818"/>
                <a:gd name="T3" fmla="*/ 160 h 533"/>
                <a:gd name="T4" fmla="*/ 682 w 818"/>
                <a:gd name="T5" fmla="*/ 237 h 533"/>
                <a:gd name="T6" fmla="*/ 724 w 818"/>
                <a:gd name="T7" fmla="*/ 317 h 533"/>
                <a:gd name="T8" fmla="*/ 761 w 818"/>
                <a:gd name="T9" fmla="*/ 402 h 533"/>
                <a:gd name="T10" fmla="*/ 777 w 818"/>
                <a:gd name="T11" fmla="*/ 438 h 533"/>
                <a:gd name="T12" fmla="*/ 788 w 818"/>
                <a:gd name="T13" fmla="*/ 467 h 533"/>
                <a:gd name="T14" fmla="*/ 799 w 818"/>
                <a:gd name="T15" fmla="*/ 491 h 533"/>
                <a:gd name="T16" fmla="*/ 806 w 818"/>
                <a:gd name="T17" fmla="*/ 509 h 533"/>
                <a:gd name="T18" fmla="*/ 812 w 818"/>
                <a:gd name="T19" fmla="*/ 523 h 533"/>
                <a:gd name="T20" fmla="*/ 816 w 818"/>
                <a:gd name="T21" fmla="*/ 531 h 533"/>
                <a:gd name="T22" fmla="*/ 817 w 818"/>
                <a:gd name="T23" fmla="*/ 533 h 533"/>
                <a:gd name="T24" fmla="*/ 818 w 818"/>
                <a:gd name="T25" fmla="*/ 532 h 533"/>
                <a:gd name="T26" fmla="*/ 818 w 818"/>
                <a:gd name="T27" fmla="*/ 531 h 533"/>
                <a:gd name="T28" fmla="*/ 816 w 818"/>
                <a:gd name="T29" fmla="*/ 531 h 533"/>
                <a:gd name="T30" fmla="*/ 805 w 818"/>
                <a:gd name="T31" fmla="*/ 529 h 533"/>
                <a:gd name="T32" fmla="*/ 788 w 818"/>
                <a:gd name="T33" fmla="*/ 528 h 533"/>
                <a:gd name="T34" fmla="*/ 765 w 818"/>
                <a:gd name="T35" fmla="*/ 526 h 533"/>
                <a:gd name="T36" fmla="*/ 734 w 818"/>
                <a:gd name="T37" fmla="*/ 525 h 533"/>
                <a:gd name="T38" fmla="*/ 704 w 818"/>
                <a:gd name="T39" fmla="*/ 522 h 533"/>
                <a:gd name="T40" fmla="*/ 667 w 818"/>
                <a:gd name="T41" fmla="*/ 519 h 533"/>
                <a:gd name="T42" fmla="*/ 625 w 818"/>
                <a:gd name="T43" fmla="*/ 515 h 533"/>
                <a:gd name="T44" fmla="*/ 576 w 818"/>
                <a:gd name="T45" fmla="*/ 509 h 533"/>
                <a:gd name="T46" fmla="*/ 522 w 818"/>
                <a:gd name="T47" fmla="*/ 504 h 533"/>
                <a:gd name="T48" fmla="*/ 462 w 818"/>
                <a:gd name="T49" fmla="*/ 498 h 533"/>
                <a:gd name="T50" fmla="*/ 370 w 818"/>
                <a:gd name="T51" fmla="*/ 487 h 533"/>
                <a:gd name="T52" fmla="*/ 285 w 818"/>
                <a:gd name="T53" fmla="*/ 476 h 533"/>
                <a:gd name="T54" fmla="*/ 207 w 818"/>
                <a:gd name="T55" fmla="*/ 466 h 533"/>
                <a:gd name="T56" fmla="*/ 134 w 818"/>
                <a:gd name="T57" fmla="*/ 457 h 533"/>
                <a:gd name="T58" fmla="*/ 93 w 818"/>
                <a:gd name="T59" fmla="*/ 451 h 533"/>
                <a:gd name="T60" fmla="*/ 59 w 818"/>
                <a:gd name="T61" fmla="*/ 446 h 533"/>
                <a:gd name="T62" fmla="*/ 32 w 818"/>
                <a:gd name="T63" fmla="*/ 442 h 533"/>
                <a:gd name="T64" fmla="*/ 14 w 818"/>
                <a:gd name="T65" fmla="*/ 440 h 533"/>
                <a:gd name="T66" fmla="*/ 3 w 818"/>
                <a:gd name="T67" fmla="*/ 439 h 533"/>
                <a:gd name="T68" fmla="*/ 0 w 818"/>
                <a:gd name="T69" fmla="*/ 439 h 533"/>
                <a:gd name="T70" fmla="*/ 2 w 818"/>
                <a:gd name="T71" fmla="*/ 439 h 533"/>
                <a:gd name="T72" fmla="*/ 3 w 818"/>
                <a:gd name="T73" fmla="*/ 438 h 533"/>
                <a:gd name="T74" fmla="*/ 3 w 818"/>
                <a:gd name="T75" fmla="*/ 437 h 533"/>
                <a:gd name="T76" fmla="*/ 7 w 818"/>
                <a:gd name="T77" fmla="*/ 434 h 533"/>
                <a:gd name="T78" fmla="*/ 14 w 818"/>
                <a:gd name="T79" fmla="*/ 428 h 533"/>
                <a:gd name="T80" fmla="*/ 27 w 818"/>
                <a:gd name="T81" fmla="*/ 419 h 533"/>
                <a:gd name="T82" fmla="*/ 46 w 818"/>
                <a:gd name="T83" fmla="*/ 406 h 533"/>
                <a:gd name="T84" fmla="*/ 69 w 818"/>
                <a:gd name="T85" fmla="*/ 390 h 533"/>
                <a:gd name="T86" fmla="*/ 97 w 818"/>
                <a:gd name="T87" fmla="*/ 370 h 533"/>
                <a:gd name="T88" fmla="*/ 132 w 818"/>
                <a:gd name="T89" fmla="*/ 346 h 533"/>
                <a:gd name="T90" fmla="*/ 170 w 818"/>
                <a:gd name="T91" fmla="*/ 319 h 533"/>
                <a:gd name="T92" fmla="*/ 215 w 818"/>
                <a:gd name="T93" fmla="*/ 289 h 533"/>
                <a:gd name="T94" fmla="*/ 264 w 818"/>
                <a:gd name="T95" fmla="*/ 254 h 533"/>
                <a:gd name="T96" fmla="*/ 318 w 818"/>
                <a:gd name="T97" fmla="*/ 217 h 533"/>
                <a:gd name="T98" fmla="*/ 633 w 818"/>
                <a:gd name="T99" fmla="*/ 0 h 533"/>
                <a:gd name="T100" fmla="*/ 562 w 818"/>
                <a:gd name="T101" fmla="*/ 50 h 5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8"/>
                <a:gd name="T154" fmla="*/ 0 h 533"/>
                <a:gd name="T155" fmla="*/ 818 w 818"/>
                <a:gd name="T156" fmla="*/ 533 h 5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8" h="533">
                  <a:moveTo>
                    <a:pt x="562" y="50"/>
                  </a:moveTo>
                  <a:lnTo>
                    <a:pt x="635" y="160"/>
                  </a:lnTo>
                  <a:lnTo>
                    <a:pt x="682" y="237"/>
                  </a:lnTo>
                  <a:lnTo>
                    <a:pt x="724" y="317"/>
                  </a:lnTo>
                  <a:lnTo>
                    <a:pt x="761" y="402"/>
                  </a:lnTo>
                  <a:lnTo>
                    <a:pt x="777" y="438"/>
                  </a:lnTo>
                  <a:lnTo>
                    <a:pt x="788" y="467"/>
                  </a:lnTo>
                  <a:lnTo>
                    <a:pt x="799" y="491"/>
                  </a:lnTo>
                  <a:lnTo>
                    <a:pt x="806" y="509"/>
                  </a:lnTo>
                  <a:lnTo>
                    <a:pt x="812" y="523"/>
                  </a:lnTo>
                  <a:lnTo>
                    <a:pt x="816" y="531"/>
                  </a:lnTo>
                  <a:lnTo>
                    <a:pt x="817" y="533"/>
                  </a:lnTo>
                  <a:lnTo>
                    <a:pt x="818" y="532"/>
                  </a:lnTo>
                  <a:lnTo>
                    <a:pt x="818" y="531"/>
                  </a:lnTo>
                  <a:lnTo>
                    <a:pt x="816" y="531"/>
                  </a:lnTo>
                  <a:lnTo>
                    <a:pt x="805" y="529"/>
                  </a:lnTo>
                  <a:lnTo>
                    <a:pt x="788" y="528"/>
                  </a:lnTo>
                  <a:lnTo>
                    <a:pt x="765" y="526"/>
                  </a:lnTo>
                  <a:lnTo>
                    <a:pt x="734" y="525"/>
                  </a:lnTo>
                  <a:lnTo>
                    <a:pt x="704" y="522"/>
                  </a:lnTo>
                  <a:lnTo>
                    <a:pt x="667" y="519"/>
                  </a:lnTo>
                  <a:lnTo>
                    <a:pt x="625" y="515"/>
                  </a:lnTo>
                  <a:lnTo>
                    <a:pt x="576" y="509"/>
                  </a:lnTo>
                  <a:lnTo>
                    <a:pt x="522" y="504"/>
                  </a:lnTo>
                  <a:lnTo>
                    <a:pt x="462" y="498"/>
                  </a:lnTo>
                  <a:lnTo>
                    <a:pt x="370" y="487"/>
                  </a:lnTo>
                  <a:lnTo>
                    <a:pt x="285" y="476"/>
                  </a:lnTo>
                  <a:lnTo>
                    <a:pt x="207" y="466"/>
                  </a:lnTo>
                  <a:lnTo>
                    <a:pt x="134" y="457"/>
                  </a:lnTo>
                  <a:lnTo>
                    <a:pt x="93" y="451"/>
                  </a:lnTo>
                  <a:lnTo>
                    <a:pt x="59" y="446"/>
                  </a:lnTo>
                  <a:lnTo>
                    <a:pt x="32" y="442"/>
                  </a:lnTo>
                  <a:lnTo>
                    <a:pt x="14" y="440"/>
                  </a:lnTo>
                  <a:lnTo>
                    <a:pt x="3" y="439"/>
                  </a:lnTo>
                  <a:lnTo>
                    <a:pt x="0" y="439"/>
                  </a:lnTo>
                  <a:lnTo>
                    <a:pt x="2" y="439"/>
                  </a:lnTo>
                  <a:lnTo>
                    <a:pt x="3" y="438"/>
                  </a:lnTo>
                  <a:lnTo>
                    <a:pt x="3" y="437"/>
                  </a:lnTo>
                  <a:lnTo>
                    <a:pt x="7" y="434"/>
                  </a:lnTo>
                  <a:lnTo>
                    <a:pt x="14" y="428"/>
                  </a:lnTo>
                  <a:lnTo>
                    <a:pt x="27" y="419"/>
                  </a:lnTo>
                  <a:lnTo>
                    <a:pt x="46" y="406"/>
                  </a:lnTo>
                  <a:lnTo>
                    <a:pt x="69" y="390"/>
                  </a:lnTo>
                  <a:lnTo>
                    <a:pt x="97" y="370"/>
                  </a:lnTo>
                  <a:lnTo>
                    <a:pt x="132" y="346"/>
                  </a:lnTo>
                  <a:lnTo>
                    <a:pt x="170" y="319"/>
                  </a:lnTo>
                  <a:lnTo>
                    <a:pt x="215" y="289"/>
                  </a:lnTo>
                  <a:lnTo>
                    <a:pt x="264" y="254"/>
                  </a:lnTo>
                  <a:lnTo>
                    <a:pt x="318" y="217"/>
                  </a:lnTo>
                  <a:lnTo>
                    <a:pt x="633" y="0"/>
                  </a:lnTo>
                  <a:lnTo>
                    <a:pt x="562" y="50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0" name="Freeform 7"/>
            <p:cNvSpPr>
              <a:spLocks/>
            </p:cNvSpPr>
            <p:nvPr/>
          </p:nvSpPr>
          <p:spPr bwMode="auto">
            <a:xfrm>
              <a:off x="3366" y="1060"/>
              <a:ext cx="818" cy="533"/>
            </a:xfrm>
            <a:custGeom>
              <a:avLst/>
              <a:gdLst>
                <a:gd name="T0" fmla="*/ 562 w 818"/>
                <a:gd name="T1" fmla="*/ 50 h 533"/>
                <a:gd name="T2" fmla="*/ 635 w 818"/>
                <a:gd name="T3" fmla="*/ 160 h 533"/>
                <a:gd name="T4" fmla="*/ 682 w 818"/>
                <a:gd name="T5" fmla="*/ 237 h 533"/>
                <a:gd name="T6" fmla="*/ 724 w 818"/>
                <a:gd name="T7" fmla="*/ 317 h 533"/>
                <a:gd name="T8" fmla="*/ 761 w 818"/>
                <a:gd name="T9" fmla="*/ 402 h 533"/>
                <a:gd name="T10" fmla="*/ 777 w 818"/>
                <a:gd name="T11" fmla="*/ 438 h 533"/>
                <a:gd name="T12" fmla="*/ 788 w 818"/>
                <a:gd name="T13" fmla="*/ 467 h 533"/>
                <a:gd name="T14" fmla="*/ 799 w 818"/>
                <a:gd name="T15" fmla="*/ 491 h 533"/>
                <a:gd name="T16" fmla="*/ 806 w 818"/>
                <a:gd name="T17" fmla="*/ 509 h 533"/>
                <a:gd name="T18" fmla="*/ 812 w 818"/>
                <a:gd name="T19" fmla="*/ 523 h 533"/>
                <a:gd name="T20" fmla="*/ 816 w 818"/>
                <a:gd name="T21" fmla="*/ 531 h 533"/>
                <a:gd name="T22" fmla="*/ 817 w 818"/>
                <a:gd name="T23" fmla="*/ 533 h 533"/>
                <a:gd name="T24" fmla="*/ 818 w 818"/>
                <a:gd name="T25" fmla="*/ 532 h 533"/>
                <a:gd name="T26" fmla="*/ 818 w 818"/>
                <a:gd name="T27" fmla="*/ 531 h 533"/>
                <a:gd name="T28" fmla="*/ 816 w 818"/>
                <a:gd name="T29" fmla="*/ 531 h 533"/>
                <a:gd name="T30" fmla="*/ 805 w 818"/>
                <a:gd name="T31" fmla="*/ 529 h 533"/>
                <a:gd name="T32" fmla="*/ 788 w 818"/>
                <a:gd name="T33" fmla="*/ 528 h 533"/>
                <a:gd name="T34" fmla="*/ 765 w 818"/>
                <a:gd name="T35" fmla="*/ 526 h 533"/>
                <a:gd name="T36" fmla="*/ 734 w 818"/>
                <a:gd name="T37" fmla="*/ 525 h 533"/>
                <a:gd name="T38" fmla="*/ 704 w 818"/>
                <a:gd name="T39" fmla="*/ 522 h 533"/>
                <a:gd name="T40" fmla="*/ 667 w 818"/>
                <a:gd name="T41" fmla="*/ 519 h 533"/>
                <a:gd name="T42" fmla="*/ 625 w 818"/>
                <a:gd name="T43" fmla="*/ 515 h 533"/>
                <a:gd name="T44" fmla="*/ 576 w 818"/>
                <a:gd name="T45" fmla="*/ 509 h 533"/>
                <a:gd name="T46" fmla="*/ 522 w 818"/>
                <a:gd name="T47" fmla="*/ 504 h 533"/>
                <a:gd name="T48" fmla="*/ 462 w 818"/>
                <a:gd name="T49" fmla="*/ 498 h 533"/>
                <a:gd name="T50" fmla="*/ 370 w 818"/>
                <a:gd name="T51" fmla="*/ 487 h 533"/>
                <a:gd name="T52" fmla="*/ 285 w 818"/>
                <a:gd name="T53" fmla="*/ 476 h 533"/>
                <a:gd name="T54" fmla="*/ 207 w 818"/>
                <a:gd name="T55" fmla="*/ 466 h 533"/>
                <a:gd name="T56" fmla="*/ 134 w 818"/>
                <a:gd name="T57" fmla="*/ 457 h 533"/>
                <a:gd name="T58" fmla="*/ 93 w 818"/>
                <a:gd name="T59" fmla="*/ 451 h 533"/>
                <a:gd name="T60" fmla="*/ 59 w 818"/>
                <a:gd name="T61" fmla="*/ 446 h 533"/>
                <a:gd name="T62" fmla="*/ 32 w 818"/>
                <a:gd name="T63" fmla="*/ 442 h 533"/>
                <a:gd name="T64" fmla="*/ 14 w 818"/>
                <a:gd name="T65" fmla="*/ 440 h 533"/>
                <a:gd name="T66" fmla="*/ 3 w 818"/>
                <a:gd name="T67" fmla="*/ 439 h 533"/>
                <a:gd name="T68" fmla="*/ 0 w 818"/>
                <a:gd name="T69" fmla="*/ 439 h 533"/>
                <a:gd name="T70" fmla="*/ 2 w 818"/>
                <a:gd name="T71" fmla="*/ 439 h 533"/>
                <a:gd name="T72" fmla="*/ 3 w 818"/>
                <a:gd name="T73" fmla="*/ 438 h 533"/>
                <a:gd name="T74" fmla="*/ 3 w 818"/>
                <a:gd name="T75" fmla="*/ 437 h 533"/>
                <a:gd name="T76" fmla="*/ 7 w 818"/>
                <a:gd name="T77" fmla="*/ 434 h 533"/>
                <a:gd name="T78" fmla="*/ 14 w 818"/>
                <a:gd name="T79" fmla="*/ 428 h 533"/>
                <a:gd name="T80" fmla="*/ 27 w 818"/>
                <a:gd name="T81" fmla="*/ 419 h 533"/>
                <a:gd name="T82" fmla="*/ 46 w 818"/>
                <a:gd name="T83" fmla="*/ 406 h 533"/>
                <a:gd name="T84" fmla="*/ 69 w 818"/>
                <a:gd name="T85" fmla="*/ 390 h 533"/>
                <a:gd name="T86" fmla="*/ 97 w 818"/>
                <a:gd name="T87" fmla="*/ 370 h 533"/>
                <a:gd name="T88" fmla="*/ 132 w 818"/>
                <a:gd name="T89" fmla="*/ 346 h 533"/>
                <a:gd name="T90" fmla="*/ 170 w 818"/>
                <a:gd name="T91" fmla="*/ 319 h 533"/>
                <a:gd name="T92" fmla="*/ 215 w 818"/>
                <a:gd name="T93" fmla="*/ 289 h 533"/>
                <a:gd name="T94" fmla="*/ 264 w 818"/>
                <a:gd name="T95" fmla="*/ 254 h 533"/>
                <a:gd name="T96" fmla="*/ 318 w 818"/>
                <a:gd name="T97" fmla="*/ 217 h 533"/>
                <a:gd name="T98" fmla="*/ 633 w 818"/>
                <a:gd name="T99" fmla="*/ 0 h 5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33"/>
                <a:gd name="T152" fmla="*/ 818 w 818"/>
                <a:gd name="T153" fmla="*/ 533 h 5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33">
                  <a:moveTo>
                    <a:pt x="562" y="50"/>
                  </a:moveTo>
                  <a:lnTo>
                    <a:pt x="635" y="160"/>
                  </a:lnTo>
                  <a:lnTo>
                    <a:pt x="682" y="237"/>
                  </a:lnTo>
                  <a:lnTo>
                    <a:pt x="724" y="317"/>
                  </a:lnTo>
                  <a:lnTo>
                    <a:pt x="761" y="402"/>
                  </a:lnTo>
                  <a:lnTo>
                    <a:pt x="777" y="438"/>
                  </a:lnTo>
                  <a:lnTo>
                    <a:pt x="788" y="467"/>
                  </a:lnTo>
                  <a:lnTo>
                    <a:pt x="799" y="491"/>
                  </a:lnTo>
                  <a:lnTo>
                    <a:pt x="806" y="509"/>
                  </a:lnTo>
                  <a:lnTo>
                    <a:pt x="812" y="523"/>
                  </a:lnTo>
                  <a:lnTo>
                    <a:pt x="816" y="531"/>
                  </a:lnTo>
                  <a:lnTo>
                    <a:pt x="817" y="533"/>
                  </a:lnTo>
                  <a:lnTo>
                    <a:pt x="818" y="532"/>
                  </a:lnTo>
                  <a:lnTo>
                    <a:pt x="818" y="531"/>
                  </a:lnTo>
                  <a:lnTo>
                    <a:pt x="816" y="531"/>
                  </a:lnTo>
                  <a:lnTo>
                    <a:pt x="805" y="529"/>
                  </a:lnTo>
                  <a:lnTo>
                    <a:pt x="788" y="528"/>
                  </a:lnTo>
                  <a:lnTo>
                    <a:pt x="765" y="526"/>
                  </a:lnTo>
                  <a:lnTo>
                    <a:pt x="734" y="525"/>
                  </a:lnTo>
                  <a:lnTo>
                    <a:pt x="704" y="522"/>
                  </a:lnTo>
                  <a:lnTo>
                    <a:pt x="667" y="519"/>
                  </a:lnTo>
                  <a:lnTo>
                    <a:pt x="625" y="515"/>
                  </a:lnTo>
                  <a:lnTo>
                    <a:pt x="576" y="509"/>
                  </a:lnTo>
                  <a:lnTo>
                    <a:pt x="522" y="504"/>
                  </a:lnTo>
                  <a:lnTo>
                    <a:pt x="462" y="498"/>
                  </a:lnTo>
                  <a:lnTo>
                    <a:pt x="370" y="487"/>
                  </a:lnTo>
                  <a:lnTo>
                    <a:pt x="285" y="476"/>
                  </a:lnTo>
                  <a:lnTo>
                    <a:pt x="207" y="466"/>
                  </a:lnTo>
                  <a:lnTo>
                    <a:pt x="134" y="457"/>
                  </a:lnTo>
                  <a:lnTo>
                    <a:pt x="93" y="451"/>
                  </a:lnTo>
                  <a:lnTo>
                    <a:pt x="59" y="446"/>
                  </a:lnTo>
                  <a:lnTo>
                    <a:pt x="32" y="442"/>
                  </a:lnTo>
                  <a:lnTo>
                    <a:pt x="14" y="440"/>
                  </a:lnTo>
                  <a:lnTo>
                    <a:pt x="3" y="439"/>
                  </a:lnTo>
                  <a:lnTo>
                    <a:pt x="0" y="439"/>
                  </a:lnTo>
                  <a:lnTo>
                    <a:pt x="2" y="439"/>
                  </a:lnTo>
                  <a:lnTo>
                    <a:pt x="3" y="438"/>
                  </a:lnTo>
                  <a:lnTo>
                    <a:pt x="3" y="437"/>
                  </a:lnTo>
                  <a:lnTo>
                    <a:pt x="7" y="434"/>
                  </a:lnTo>
                  <a:lnTo>
                    <a:pt x="14" y="428"/>
                  </a:lnTo>
                  <a:lnTo>
                    <a:pt x="27" y="419"/>
                  </a:lnTo>
                  <a:lnTo>
                    <a:pt x="46" y="406"/>
                  </a:lnTo>
                  <a:lnTo>
                    <a:pt x="69" y="390"/>
                  </a:lnTo>
                  <a:lnTo>
                    <a:pt x="97" y="370"/>
                  </a:lnTo>
                  <a:lnTo>
                    <a:pt x="132" y="346"/>
                  </a:lnTo>
                  <a:lnTo>
                    <a:pt x="170" y="319"/>
                  </a:lnTo>
                  <a:lnTo>
                    <a:pt x="215" y="289"/>
                  </a:lnTo>
                  <a:lnTo>
                    <a:pt x="264" y="254"/>
                  </a:lnTo>
                  <a:lnTo>
                    <a:pt x="318" y="217"/>
                  </a:lnTo>
                  <a:lnTo>
                    <a:pt x="633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1" name="Freeform 8"/>
            <p:cNvSpPr>
              <a:spLocks/>
            </p:cNvSpPr>
            <p:nvPr/>
          </p:nvSpPr>
          <p:spPr bwMode="auto">
            <a:xfrm>
              <a:off x="4178" y="1559"/>
              <a:ext cx="1002" cy="597"/>
            </a:xfrm>
            <a:custGeom>
              <a:avLst/>
              <a:gdLst>
                <a:gd name="T0" fmla="*/ 269 w 1002"/>
                <a:gd name="T1" fmla="*/ 597 h 597"/>
                <a:gd name="T2" fmla="*/ 189 w 1002"/>
                <a:gd name="T3" fmla="*/ 442 h 597"/>
                <a:gd name="T4" fmla="*/ 150 w 1002"/>
                <a:gd name="T5" fmla="*/ 366 h 597"/>
                <a:gd name="T6" fmla="*/ 116 w 1002"/>
                <a:gd name="T7" fmla="*/ 295 h 597"/>
                <a:gd name="T8" fmla="*/ 86 w 1002"/>
                <a:gd name="T9" fmla="*/ 225 h 597"/>
                <a:gd name="T10" fmla="*/ 59 w 1002"/>
                <a:gd name="T11" fmla="*/ 161 h 597"/>
                <a:gd name="T12" fmla="*/ 45 w 1002"/>
                <a:gd name="T13" fmla="*/ 128 h 597"/>
                <a:gd name="T14" fmla="*/ 33 w 1002"/>
                <a:gd name="T15" fmla="*/ 98 h 597"/>
                <a:gd name="T16" fmla="*/ 23 w 1002"/>
                <a:gd name="T17" fmla="*/ 76 h 597"/>
                <a:gd name="T18" fmla="*/ 15 w 1002"/>
                <a:gd name="T19" fmla="*/ 57 h 597"/>
                <a:gd name="T20" fmla="*/ 9 w 1002"/>
                <a:gd name="T21" fmla="*/ 44 h 597"/>
                <a:gd name="T22" fmla="*/ 5 w 1002"/>
                <a:gd name="T23" fmla="*/ 36 h 597"/>
                <a:gd name="T24" fmla="*/ 2 w 1002"/>
                <a:gd name="T25" fmla="*/ 34 h 597"/>
                <a:gd name="T26" fmla="*/ 0 w 1002"/>
                <a:gd name="T27" fmla="*/ 33 h 597"/>
                <a:gd name="T28" fmla="*/ 0 w 1002"/>
                <a:gd name="T29" fmla="*/ 32 h 597"/>
                <a:gd name="T30" fmla="*/ 1 w 1002"/>
                <a:gd name="T31" fmla="*/ 32 h 597"/>
                <a:gd name="T32" fmla="*/ 6 w 1002"/>
                <a:gd name="T33" fmla="*/ 32 h 597"/>
                <a:gd name="T34" fmla="*/ 21 w 1002"/>
                <a:gd name="T35" fmla="*/ 32 h 597"/>
                <a:gd name="T36" fmla="*/ 45 w 1002"/>
                <a:gd name="T37" fmla="*/ 32 h 597"/>
                <a:gd name="T38" fmla="*/ 78 w 1002"/>
                <a:gd name="T39" fmla="*/ 32 h 597"/>
                <a:gd name="T40" fmla="*/ 120 w 1002"/>
                <a:gd name="T41" fmla="*/ 30 h 597"/>
                <a:gd name="T42" fmla="*/ 172 w 1002"/>
                <a:gd name="T43" fmla="*/ 30 h 597"/>
                <a:gd name="T44" fmla="*/ 257 w 1002"/>
                <a:gd name="T45" fmla="*/ 29 h 597"/>
                <a:gd name="T46" fmla="*/ 349 w 1002"/>
                <a:gd name="T47" fmla="*/ 26 h 597"/>
                <a:gd name="T48" fmla="*/ 445 w 1002"/>
                <a:gd name="T49" fmla="*/ 21 h 597"/>
                <a:gd name="T50" fmla="*/ 546 w 1002"/>
                <a:gd name="T51" fmla="*/ 14 h 597"/>
                <a:gd name="T52" fmla="*/ 602 w 1002"/>
                <a:gd name="T53" fmla="*/ 10 h 597"/>
                <a:gd name="T54" fmla="*/ 648 w 1002"/>
                <a:gd name="T55" fmla="*/ 7 h 597"/>
                <a:gd name="T56" fmla="*/ 685 w 1002"/>
                <a:gd name="T57" fmla="*/ 5 h 597"/>
                <a:gd name="T58" fmla="*/ 716 w 1002"/>
                <a:gd name="T59" fmla="*/ 2 h 597"/>
                <a:gd name="T60" fmla="*/ 736 w 1002"/>
                <a:gd name="T61" fmla="*/ 1 h 597"/>
                <a:gd name="T62" fmla="*/ 749 w 1002"/>
                <a:gd name="T63" fmla="*/ 0 h 597"/>
                <a:gd name="T64" fmla="*/ 752 w 1002"/>
                <a:gd name="T65" fmla="*/ 0 h 597"/>
                <a:gd name="T66" fmla="*/ 752 w 1002"/>
                <a:gd name="T67" fmla="*/ 0 h 597"/>
                <a:gd name="T68" fmla="*/ 752 w 1002"/>
                <a:gd name="T69" fmla="*/ 1 h 597"/>
                <a:gd name="T70" fmla="*/ 754 w 1002"/>
                <a:gd name="T71" fmla="*/ 2 h 597"/>
                <a:gd name="T72" fmla="*/ 757 w 1002"/>
                <a:gd name="T73" fmla="*/ 3 h 597"/>
                <a:gd name="T74" fmla="*/ 762 w 1002"/>
                <a:gd name="T75" fmla="*/ 6 h 597"/>
                <a:gd name="T76" fmla="*/ 770 w 1002"/>
                <a:gd name="T77" fmla="*/ 10 h 597"/>
                <a:gd name="T78" fmla="*/ 783 w 1002"/>
                <a:gd name="T79" fmla="*/ 16 h 597"/>
                <a:gd name="T80" fmla="*/ 802 w 1002"/>
                <a:gd name="T81" fmla="*/ 26 h 597"/>
                <a:gd name="T82" fmla="*/ 824 w 1002"/>
                <a:gd name="T83" fmla="*/ 37 h 597"/>
                <a:gd name="T84" fmla="*/ 851 w 1002"/>
                <a:gd name="T85" fmla="*/ 52 h 597"/>
                <a:gd name="T86" fmla="*/ 883 w 1002"/>
                <a:gd name="T87" fmla="*/ 69 h 597"/>
                <a:gd name="T88" fmla="*/ 1002 w 1002"/>
                <a:gd name="T89" fmla="*/ 130 h 597"/>
                <a:gd name="T90" fmla="*/ 269 w 1002"/>
                <a:gd name="T91" fmla="*/ 597 h 5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2"/>
                <a:gd name="T139" fmla="*/ 0 h 597"/>
                <a:gd name="T140" fmla="*/ 1002 w 1002"/>
                <a:gd name="T141" fmla="*/ 597 h 5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2" h="597">
                  <a:moveTo>
                    <a:pt x="269" y="597"/>
                  </a:moveTo>
                  <a:lnTo>
                    <a:pt x="189" y="442"/>
                  </a:lnTo>
                  <a:lnTo>
                    <a:pt x="150" y="366"/>
                  </a:lnTo>
                  <a:lnTo>
                    <a:pt x="116" y="295"/>
                  </a:lnTo>
                  <a:lnTo>
                    <a:pt x="86" y="225"/>
                  </a:lnTo>
                  <a:lnTo>
                    <a:pt x="59" y="161"/>
                  </a:lnTo>
                  <a:lnTo>
                    <a:pt x="45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6" y="32"/>
                  </a:lnTo>
                  <a:lnTo>
                    <a:pt x="21" y="32"/>
                  </a:lnTo>
                  <a:lnTo>
                    <a:pt x="45" y="32"/>
                  </a:lnTo>
                  <a:lnTo>
                    <a:pt x="78" y="32"/>
                  </a:lnTo>
                  <a:lnTo>
                    <a:pt x="120" y="30"/>
                  </a:lnTo>
                  <a:lnTo>
                    <a:pt x="172" y="30"/>
                  </a:lnTo>
                  <a:lnTo>
                    <a:pt x="257" y="29"/>
                  </a:lnTo>
                  <a:lnTo>
                    <a:pt x="349" y="26"/>
                  </a:lnTo>
                  <a:lnTo>
                    <a:pt x="445" y="21"/>
                  </a:lnTo>
                  <a:lnTo>
                    <a:pt x="546" y="14"/>
                  </a:lnTo>
                  <a:lnTo>
                    <a:pt x="602" y="10"/>
                  </a:lnTo>
                  <a:lnTo>
                    <a:pt x="648" y="7"/>
                  </a:lnTo>
                  <a:lnTo>
                    <a:pt x="685" y="5"/>
                  </a:lnTo>
                  <a:lnTo>
                    <a:pt x="716" y="2"/>
                  </a:lnTo>
                  <a:lnTo>
                    <a:pt x="736" y="1"/>
                  </a:lnTo>
                  <a:lnTo>
                    <a:pt x="749" y="0"/>
                  </a:lnTo>
                  <a:lnTo>
                    <a:pt x="752" y="0"/>
                  </a:lnTo>
                  <a:lnTo>
                    <a:pt x="752" y="1"/>
                  </a:lnTo>
                  <a:lnTo>
                    <a:pt x="754" y="2"/>
                  </a:lnTo>
                  <a:lnTo>
                    <a:pt x="757" y="3"/>
                  </a:lnTo>
                  <a:lnTo>
                    <a:pt x="762" y="6"/>
                  </a:lnTo>
                  <a:lnTo>
                    <a:pt x="770" y="10"/>
                  </a:lnTo>
                  <a:lnTo>
                    <a:pt x="783" y="16"/>
                  </a:lnTo>
                  <a:lnTo>
                    <a:pt x="802" y="26"/>
                  </a:lnTo>
                  <a:lnTo>
                    <a:pt x="824" y="37"/>
                  </a:lnTo>
                  <a:lnTo>
                    <a:pt x="851" y="52"/>
                  </a:lnTo>
                  <a:lnTo>
                    <a:pt x="883" y="69"/>
                  </a:lnTo>
                  <a:lnTo>
                    <a:pt x="1002" y="130"/>
                  </a:lnTo>
                  <a:lnTo>
                    <a:pt x="269" y="597"/>
                  </a:lnTo>
                  <a:close/>
                </a:path>
              </a:pathLst>
            </a:custGeom>
            <a:solidFill>
              <a:srgbClr val="999999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2" name="Freeform 9"/>
            <p:cNvSpPr>
              <a:spLocks/>
            </p:cNvSpPr>
            <p:nvPr/>
          </p:nvSpPr>
          <p:spPr bwMode="auto">
            <a:xfrm>
              <a:off x="4178" y="1559"/>
              <a:ext cx="1002" cy="597"/>
            </a:xfrm>
            <a:custGeom>
              <a:avLst/>
              <a:gdLst>
                <a:gd name="T0" fmla="*/ 269 w 1002"/>
                <a:gd name="T1" fmla="*/ 597 h 597"/>
                <a:gd name="T2" fmla="*/ 189 w 1002"/>
                <a:gd name="T3" fmla="*/ 442 h 597"/>
                <a:gd name="T4" fmla="*/ 150 w 1002"/>
                <a:gd name="T5" fmla="*/ 366 h 597"/>
                <a:gd name="T6" fmla="*/ 116 w 1002"/>
                <a:gd name="T7" fmla="*/ 295 h 597"/>
                <a:gd name="T8" fmla="*/ 86 w 1002"/>
                <a:gd name="T9" fmla="*/ 225 h 597"/>
                <a:gd name="T10" fmla="*/ 59 w 1002"/>
                <a:gd name="T11" fmla="*/ 161 h 597"/>
                <a:gd name="T12" fmla="*/ 45 w 1002"/>
                <a:gd name="T13" fmla="*/ 128 h 597"/>
                <a:gd name="T14" fmla="*/ 33 w 1002"/>
                <a:gd name="T15" fmla="*/ 98 h 597"/>
                <a:gd name="T16" fmla="*/ 23 w 1002"/>
                <a:gd name="T17" fmla="*/ 76 h 597"/>
                <a:gd name="T18" fmla="*/ 15 w 1002"/>
                <a:gd name="T19" fmla="*/ 57 h 597"/>
                <a:gd name="T20" fmla="*/ 9 w 1002"/>
                <a:gd name="T21" fmla="*/ 44 h 597"/>
                <a:gd name="T22" fmla="*/ 5 w 1002"/>
                <a:gd name="T23" fmla="*/ 36 h 597"/>
                <a:gd name="T24" fmla="*/ 2 w 1002"/>
                <a:gd name="T25" fmla="*/ 34 h 597"/>
                <a:gd name="T26" fmla="*/ 0 w 1002"/>
                <a:gd name="T27" fmla="*/ 33 h 597"/>
                <a:gd name="T28" fmla="*/ 0 w 1002"/>
                <a:gd name="T29" fmla="*/ 32 h 597"/>
                <a:gd name="T30" fmla="*/ 1 w 1002"/>
                <a:gd name="T31" fmla="*/ 32 h 597"/>
                <a:gd name="T32" fmla="*/ 6 w 1002"/>
                <a:gd name="T33" fmla="*/ 32 h 597"/>
                <a:gd name="T34" fmla="*/ 21 w 1002"/>
                <a:gd name="T35" fmla="*/ 32 h 597"/>
                <a:gd name="T36" fmla="*/ 45 w 1002"/>
                <a:gd name="T37" fmla="*/ 32 h 597"/>
                <a:gd name="T38" fmla="*/ 78 w 1002"/>
                <a:gd name="T39" fmla="*/ 32 h 597"/>
                <a:gd name="T40" fmla="*/ 120 w 1002"/>
                <a:gd name="T41" fmla="*/ 30 h 597"/>
                <a:gd name="T42" fmla="*/ 172 w 1002"/>
                <a:gd name="T43" fmla="*/ 30 h 597"/>
                <a:gd name="T44" fmla="*/ 257 w 1002"/>
                <a:gd name="T45" fmla="*/ 29 h 597"/>
                <a:gd name="T46" fmla="*/ 349 w 1002"/>
                <a:gd name="T47" fmla="*/ 26 h 597"/>
                <a:gd name="T48" fmla="*/ 445 w 1002"/>
                <a:gd name="T49" fmla="*/ 21 h 597"/>
                <a:gd name="T50" fmla="*/ 546 w 1002"/>
                <a:gd name="T51" fmla="*/ 14 h 597"/>
                <a:gd name="T52" fmla="*/ 602 w 1002"/>
                <a:gd name="T53" fmla="*/ 10 h 597"/>
                <a:gd name="T54" fmla="*/ 648 w 1002"/>
                <a:gd name="T55" fmla="*/ 7 h 597"/>
                <a:gd name="T56" fmla="*/ 685 w 1002"/>
                <a:gd name="T57" fmla="*/ 5 h 597"/>
                <a:gd name="T58" fmla="*/ 716 w 1002"/>
                <a:gd name="T59" fmla="*/ 2 h 597"/>
                <a:gd name="T60" fmla="*/ 736 w 1002"/>
                <a:gd name="T61" fmla="*/ 1 h 597"/>
                <a:gd name="T62" fmla="*/ 749 w 1002"/>
                <a:gd name="T63" fmla="*/ 0 h 597"/>
                <a:gd name="T64" fmla="*/ 752 w 1002"/>
                <a:gd name="T65" fmla="*/ 0 h 597"/>
                <a:gd name="T66" fmla="*/ 752 w 1002"/>
                <a:gd name="T67" fmla="*/ 0 h 597"/>
                <a:gd name="T68" fmla="*/ 752 w 1002"/>
                <a:gd name="T69" fmla="*/ 1 h 597"/>
                <a:gd name="T70" fmla="*/ 754 w 1002"/>
                <a:gd name="T71" fmla="*/ 2 h 597"/>
                <a:gd name="T72" fmla="*/ 757 w 1002"/>
                <a:gd name="T73" fmla="*/ 3 h 597"/>
                <a:gd name="T74" fmla="*/ 762 w 1002"/>
                <a:gd name="T75" fmla="*/ 6 h 597"/>
                <a:gd name="T76" fmla="*/ 770 w 1002"/>
                <a:gd name="T77" fmla="*/ 10 h 597"/>
                <a:gd name="T78" fmla="*/ 783 w 1002"/>
                <a:gd name="T79" fmla="*/ 16 h 597"/>
                <a:gd name="T80" fmla="*/ 802 w 1002"/>
                <a:gd name="T81" fmla="*/ 26 h 597"/>
                <a:gd name="T82" fmla="*/ 824 w 1002"/>
                <a:gd name="T83" fmla="*/ 37 h 597"/>
                <a:gd name="T84" fmla="*/ 851 w 1002"/>
                <a:gd name="T85" fmla="*/ 52 h 597"/>
                <a:gd name="T86" fmla="*/ 883 w 1002"/>
                <a:gd name="T87" fmla="*/ 69 h 597"/>
                <a:gd name="T88" fmla="*/ 1002 w 1002"/>
                <a:gd name="T89" fmla="*/ 130 h 5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2"/>
                <a:gd name="T136" fmla="*/ 0 h 597"/>
                <a:gd name="T137" fmla="*/ 1002 w 1002"/>
                <a:gd name="T138" fmla="*/ 597 h 5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2" h="597">
                  <a:moveTo>
                    <a:pt x="269" y="597"/>
                  </a:moveTo>
                  <a:lnTo>
                    <a:pt x="189" y="442"/>
                  </a:lnTo>
                  <a:lnTo>
                    <a:pt x="150" y="366"/>
                  </a:lnTo>
                  <a:lnTo>
                    <a:pt x="116" y="295"/>
                  </a:lnTo>
                  <a:lnTo>
                    <a:pt x="86" y="225"/>
                  </a:lnTo>
                  <a:lnTo>
                    <a:pt x="59" y="161"/>
                  </a:lnTo>
                  <a:lnTo>
                    <a:pt x="45" y="128"/>
                  </a:lnTo>
                  <a:lnTo>
                    <a:pt x="33" y="98"/>
                  </a:lnTo>
                  <a:lnTo>
                    <a:pt x="23" y="76"/>
                  </a:lnTo>
                  <a:lnTo>
                    <a:pt x="15" y="57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6" y="32"/>
                  </a:lnTo>
                  <a:lnTo>
                    <a:pt x="21" y="32"/>
                  </a:lnTo>
                  <a:lnTo>
                    <a:pt x="45" y="32"/>
                  </a:lnTo>
                  <a:lnTo>
                    <a:pt x="78" y="32"/>
                  </a:lnTo>
                  <a:lnTo>
                    <a:pt x="120" y="30"/>
                  </a:lnTo>
                  <a:lnTo>
                    <a:pt x="172" y="30"/>
                  </a:lnTo>
                  <a:lnTo>
                    <a:pt x="257" y="29"/>
                  </a:lnTo>
                  <a:lnTo>
                    <a:pt x="349" y="26"/>
                  </a:lnTo>
                  <a:lnTo>
                    <a:pt x="445" y="21"/>
                  </a:lnTo>
                  <a:lnTo>
                    <a:pt x="546" y="14"/>
                  </a:lnTo>
                  <a:lnTo>
                    <a:pt x="602" y="10"/>
                  </a:lnTo>
                  <a:lnTo>
                    <a:pt x="648" y="7"/>
                  </a:lnTo>
                  <a:lnTo>
                    <a:pt x="685" y="5"/>
                  </a:lnTo>
                  <a:lnTo>
                    <a:pt x="716" y="2"/>
                  </a:lnTo>
                  <a:lnTo>
                    <a:pt x="736" y="1"/>
                  </a:lnTo>
                  <a:lnTo>
                    <a:pt x="749" y="0"/>
                  </a:lnTo>
                  <a:lnTo>
                    <a:pt x="752" y="0"/>
                  </a:lnTo>
                  <a:lnTo>
                    <a:pt x="752" y="1"/>
                  </a:lnTo>
                  <a:lnTo>
                    <a:pt x="754" y="2"/>
                  </a:lnTo>
                  <a:lnTo>
                    <a:pt x="757" y="3"/>
                  </a:lnTo>
                  <a:lnTo>
                    <a:pt x="762" y="6"/>
                  </a:lnTo>
                  <a:lnTo>
                    <a:pt x="770" y="10"/>
                  </a:lnTo>
                  <a:lnTo>
                    <a:pt x="783" y="16"/>
                  </a:lnTo>
                  <a:lnTo>
                    <a:pt x="802" y="26"/>
                  </a:lnTo>
                  <a:lnTo>
                    <a:pt x="824" y="37"/>
                  </a:lnTo>
                  <a:lnTo>
                    <a:pt x="851" y="52"/>
                  </a:lnTo>
                  <a:lnTo>
                    <a:pt x="883" y="69"/>
                  </a:lnTo>
                  <a:lnTo>
                    <a:pt x="1002" y="13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3" name="Line 10"/>
            <p:cNvSpPr>
              <a:spLocks noChangeShapeType="1"/>
            </p:cNvSpPr>
            <p:nvPr/>
          </p:nvSpPr>
          <p:spPr bwMode="auto">
            <a:xfrm>
              <a:off x="3516" y="1588"/>
              <a:ext cx="1473" cy="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4" name="Freeform 11"/>
            <p:cNvSpPr>
              <a:spLocks/>
            </p:cNvSpPr>
            <p:nvPr/>
          </p:nvSpPr>
          <p:spPr bwMode="auto">
            <a:xfrm>
              <a:off x="3365" y="1061"/>
              <a:ext cx="1811" cy="1097"/>
            </a:xfrm>
            <a:custGeom>
              <a:avLst/>
              <a:gdLst>
                <a:gd name="T0" fmla="*/ 636 w 1811"/>
                <a:gd name="T1" fmla="*/ 0 h 1097"/>
                <a:gd name="T2" fmla="*/ 0 w 1811"/>
                <a:gd name="T3" fmla="*/ 437 h 1097"/>
                <a:gd name="T4" fmla="*/ 1075 w 1811"/>
                <a:gd name="T5" fmla="*/ 1097 h 1097"/>
                <a:gd name="T6" fmla="*/ 1811 w 1811"/>
                <a:gd name="T7" fmla="*/ 629 h 1097"/>
                <a:gd name="T8" fmla="*/ 636 w 1811"/>
                <a:gd name="T9" fmla="*/ 0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1"/>
                <a:gd name="T16" fmla="*/ 0 h 1097"/>
                <a:gd name="T17" fmla="*/ 1811 w 1811"/>
                <a:gd name="T18" fmla="*/ 1097 h 10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1" h="1097">
                  <a:moveTo>
                    <a:pt x="636" y="0"/>
                  </a:moveTo>
                  <a:lnTo>
                    <a:pt x="0" y="437"/>
                  </a:lnTo>
                  <a:lnTo>
                    <a:pt x="1075" y="1097"/>
                  </a:lnTo>
                  <a:lnTo>
                    <a:pt x="1811" y="629"/>
                  </a:lnTo>
                  <a:lnTo>
                    <a:pt x="636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5" name="Line 12"/>
            <p:cNvSpPr>
              <a:spLocks noChangeShapeType="1"/>
            </p:cNvSpPr>
            <p:nvPr/>
          </p:nvSpPr>
          <p:spPr bwMode="auto">
            <a:xfrm>
              <a:off x="3971" y="1081"/>
              <a:ext cx="430" cy="105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6" name="Freeform 13"/>
            <p:cNvSpPr>
              <a:spLocks/>
            </p:cNvSpPr>
            <p:nvPr/>
          </p:nvSpPr>
          <p:spPr bwMode="auto">
            <a:xfrm>
              <a:off x="4167" y="1580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1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1 h 33"/>
                <a:gd name="T16" fmla="*/ 4 w 34"/>
                <a:gd name="T17" fmla="*/ 27 h 33"/>
                <a:gd name="T18" fmla="*/ 2 w 34"/>
                <a:gd name="T19" fmla="*/ 22 h 33"/>
                <a:gd name="T20" fmla="*/ 0 w 34"/>
                <a:gd name="T21" fmla="*/ 16 h 33"/>
                <a:gd name="T22" fmla="*/ 2 w 34"/>
                <a:gd name="T23" fmla="*/ 11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1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1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7" name="Freeform 14"/>
            <p:cNvSpPr>
              <a:spLocks/>
            </p:cNvSpPr>
            <p:nvPr/>
          </p:nvSpPr>
          <p:spPr bwMode="auto">
            <a:xfrm>
              <a:off x="4167" y="1580"/>
              <a:ext cx="34" cy="33"/>
            </a:xfrm>
            <a:custGeom>
              <a:avLst/>
              <a:gdLst>
                <a:gd name="T0" fmla="*/ 34 w 34"/>
                <a:gd name="T1" fmla="*/ 16 h 33"/>
                <a:gd name="T2" fmla="*/ 33 w 34"/>
                <a:gd name="T3" fmla="*/ 22 h 33"/>
                <a:gd name="T4" fmla="*/ 31 w 34"/>
                <a:gd name="T5" fmla="*/ 27 h 33"/>
                <a:gd name="T6" fmla="*/ 27 w 34"/>
                <a:gd name="T7" fmla="*/ 31 h 33"/>
                <a:gd name="T8" fmla="*/ 23 w 34"/>
                <a:gd name="T9" fmla="*/ 33 h 33"/>
                <a:gd name="T10" fmla="*/ 18 w 34"/>
                <a:gd name="T11" fmla="*/ 33 h 33"/>
                <a:gd name="T12" fmla="*/ 12 w 34"/>
                <a:gd name="T13" fmla="*/ 33 h 33"/>
                <a:gd name="T14" fmla="*/ 7 w 34"/>
                <a:gd name="T15" fmla="*/ 31 h 33"/>
                <a:gd name="T16" fmla="*/ 4 w 34"/>
                <a:gd name="T17" fmla="*/ 27 h 33"/>
                <a:gd name="T18" fmla="*/ 2 w 34"/>
                <a:gd name="T19" fmla="*/ 22 h 33"/>
                <a:gd name="T20" fmla="*/ 0 w 34"/>
                <a:gd name="T21" fmla="*/ 16 h 33"/>
                <a:gd name="T22" fmla="*/ 2 w 34"/>
                <a:gd name="T23" fmla="*/ 11 h 33"/>
                <a:gd name="T24" fmla="*/ 4 w 34"/>
                <a:gd name="T25" fmla="*/ 6 h 33"/>
                <a:gd name="T26" fmla="*/ 7 w 34"/>
                <a:gd name="T27" fmla="*/ 2 h 33"/>
                <a:gd name="T28" fmla="*/ 12 w 34"/>
                <a:gd name="T29" fmla="*/ 0 h 33"/>
                <a:gd name="T30" fmla="*/ 18 w 34"/>
                <a:gd name="T31" fmla="*/ 0 h 33"/>
                <a:gd name="T32" fmla="*/ 23 w 34"/>
                <a:gd name="T33" fmla="*/ 0 h 33"/>
                <a:gd name="T34" fmla="*/ 27 w 34"/>
                <a:gd name="T35" fmla="*/ 2 h 33"/>
                <a:gd name="T36" fmla="*/ 31 w 34"/>
                <a:gd name="T37" fmla="*/ 6 h 33"/>
                <a:gd name="T38" fmla="*/ 33 w 34"/>
                <a:gd name="T39" fmla="*/ 11 h 33"/>
                <a:gd name="T40" fmla="*/ 34 w 34"/>
                <a:gd name="T41" fmla="*/ 16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33"/>
                <a:gd name="T65" fmla="*/ 34 w 34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33">
                  <a:moveTo>
                    <a:pt x="34" y="16"/>
                  </a:moveTo>
                  <a:lnTo>
                    <a:pt x="33" y="22"/>
                  </a:lnTo>
                  <a:lnTo>
                    <a:pt x="31" y="27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4" y="27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11"/>
                  </a:lnTo>
                  <a:lnTo>
                    <a:pt x="34" y="16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8" name="Line 15"/>
            <p:cNvSpPr>
              <a:spLocks noChangeShapeType="1"/>
            </p:cNvSpPr>
            <p:nvPr/>
          </p:nvSpPr>
          <p:spPr bwMode="auto">
            <a:xfrm flipV="1">
              <a:off x="3168" y="1606"/>
              <a:ext cx="100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09" name="Line 16"/>
            <p:cNvSpPr>
              <a:spLocks noChangeShapeType="1"/>
            </p:cNvSpPr>
            <p:nvPr/>
          </p:nvSpPr>
          <p:spPr bwMode="auto">
            <a:xfrm flipH="1" flipV="1">
              <a:off x="3888" y="886"/>
              <a:ext cx="624" cy="153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174" name="Group 17"/>
          <p:cNvGrpSpPr>
            <a:grpSpLocks/>
          </p:cNvGrpSpPr>
          <p:nvPr/>
        </p:nvGrpSpPr>
        <p:grpSpPr bwMode="auto">
          <a:xfrm>
            <a:off x="628650" y="1143000"/>
            <a:ext cx="3776663" cy="2671763"/>
            <a:chOff x="396" y="2437"/>
            <a:chExt cx="2379" cy="1683"/>
          </a:xfrm>
        </p:grpSpPr>
        <p:sp>
          <p:nvSpPr>
            <p:cNvPr id="7176" name="Freeform 18"/>
            <p:cNvSpPr>
              <a:spLocks/>
            </p:cNvSpPr>
            <p:nvPr/>
          </p:nvSpPr>
          <p:spPr bwMode="auto">
            <a:xfrm>
              <a:off x="1801" y="3828"/>
              <a:ext cx="2" cy="171"/>
            </a:xfrm>
            <a:custGeom>
              <a:avLst/>
              <a:gdLst>
                <a:gd name="T0" fmla="*/ 2 w 2"/>
                <a:gd name="T1" fmla="*/ 0 h 171"/>
                <a:gd name="T2" fmla="*/ 1 w 2"/>
                <a:gd name="T3" fmla="*/ 85 h 171"/>
                <a:gd name="T4" fmla="*/ 0 w 2"/>
                <a:gd name="T5" fmla="*/ 171 h 171"/>
                <a:gd name="T6" fmla="*/ 0 60000 65536"/>
                <a:gd name="T7" fmla="*/ 0 60000 65536"/>
                <a:gd name="T8" fmla="*/ 0 60000 65536"/>
                <a:gd name="T9" fmla="*/ 0 w 2"/>
                <a:gd name="T10" fmla="*/ 0 h 171"/>
                <a:gd name="T11" fmla="*/ 2 w 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71">
                  <a:moveTo>
                    <a:pt x="2" y="0"/>
                  </a:moveTo>
                  <a:lnTo>
                    <a:pt x="1" y="85"/>
                  </a:lnTo>
                  <a:lnTo>
                    <a:pt x="0" y="171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77" name="Line 19"/>
            <p:cNvSpPr>
              <a:spLocks noChangeShapeType="1"/>
            </p:cNvSpPr>
            <p:nvPr/>
          </p:nvSpPr>
          <p:spPr bwMode="auto">
            <a:xfrm>
              <a:off x="2529" y="3200"/>
              <a:ext cx="246" cy="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78" name="Line 20"/>
            <p:cNvSpPr>
              <a:spLocks noChangeShapeType="1"/>
            </p:cNvSpPr>
            <p:nvPr/>
          </p:nvSpPr>
          <p:spPr bwMode="auto">
            <a:xfrm>
              <a:off x="1980" y="3198"/>
              <a:ext cx="470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79" name="Line 21"/>
            <p:cNvSpPr>
              <a:spLocks noChangeShapeType="1"/>
            </p:cNvSpPr>
            <p:nvPr/>
          </p:nvSpPr>
          <p:spPr bwMode="auto">
            <a:xfrm flipH="1" flipV="1">
              <a:off x="396" y="3188"/>
              <a:ext cx="1095" cy="8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0" name="Freeform 22"/>
            <p:cNvSpPr>
              <a:spLocks/>
            </p:cNvSpPr>
            <p:nvPr/>
          </p:nvSpPr>
          <p:spPr bwMode="auto">
            <a:xfrm>
              <a:off x="576" y="3084"/>
              <a:ext cx="2053" cy="748"/>
            </a:xfrm>
            <a:custGeom>
              <a:avLst/>
              <a:gdLst>
                <a:gd name="T0" fmla="*/ 0 w 2053"/>
                <a:gd name="T1" fmla="*/ 0 h 748"/>
                <a:gd name="T2" fmla="*/ 1226 w 2053"/>
                <a:gd name="T3" fmla="*/ 748 h 748"/>
                <a:gd name="T4" fmla="*/ 2053 w 2053"/>
                <a:gd name="T5" fmla="*/ 218 h 748"/>
                <a:gd name="T6" fmla="*/ 0 60000 65536"/>
                <a:gd name="T7" fmla="*/ 0 60000 65536"/>
                <a:gd name="T8" fmla="*/ 0 60000 65536"/>
                <a:gd name="T9" fmla="*/ 0 w 2053"/>
                <a:gd name="T10" fmla="*/ 0 h 748"/>
                <a:gd name="T11" fmla="*/ 2053 w 2053"/>
                <a:gd name="T12" fmla="*/ 748 h 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3" h="748">
                  <a:moveTo>
                    <a:pt x="0" y="0"/>
                  </a:moveTo>
                  <a:lnTo>
                    <a:pt x="1226" y="748"/>
                  </a:lnTo>
                  <a:lnTo>
                    <a:pt x="2053" y="21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1" name="Line 23"/>
            <p:cNvSpPr>
              <a:spLocks noChangeShapeType="1"/>
            </p:cNvSpPr>
            <p:nvPr/>
          </p:nvSpPr>
          <p:spPr bwMode="auto">
            <a:xfrm flipH="1" flipV="1">
              <a:off x="2407" y="3177"/>
              <a:ext cx="221" cy="126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2" name="Freeform 24"/>
            <p:cNvSpPr>
              <a:spLocks/>
            </p:cNvSpPr>
            <p:nvPr/>
          </p:nvSpPr>
          <p:spPr bwMode="auto">
            <a:xfrm>
              <a:off x="1206" y="2591"/>
              <a:ext cx="1053" cy="505"/>
            </a:xfrm>
            <a:custGeom>
              <a:avLst/>
              <a:gdLst>
                <a:gd name="T0" fmla="*/ 0 w 1053"/>
                <a:gd name="T1" fmla="*/ 57 h 505"/>
                <a:gd name="T2" fmla="*/ 87 w 1053"/>
                <a:gd name="T3" fmla="*/ 0 h 505"/>
                <a:gd name="T4" fmla="*/ 1053 w 1053"/>
                <a:gd name="T5" fmla="*/ 505 h 505"/>
                <a:gd name="T6" fmla="*/ 0 60000 65536"/>
                <a:gd name="T7" fmla="*/ 0 60000 65536"/>
                <a:gd name="T8" fmla="*/ 0 60000 65536"/>
                <a:gd name="T9" fmla="*/ 0 w 1053"/>
                <a:gd name="T10" fmla="*/ 0 h 505"/>
                <a:gd name="T11" fmla="*/ 1053 w 1053"/>
                <a:gd name="T12" fmla="*/ 505 h 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3" h="505">
                  <a:moveTo>
                    <a:pt x="0" y="57"/>
                  </a:moveTo>
                  <a:lnTo>
                    <a:pt x="87" y="0"/>
                  </a:lnTo>
                  <a:lnTo>
                    <a:pt x="1053" y="50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3" name="Freeform 25"/>
            <p:cNvSpPr>
              <a:spLocks/>
            </p:cNvSpPr>
            <p:nvPr/>
          </p:nvSpPr>
          <p:spPr bwMode="auto">
            <a:xfrm>
              <a:off x="562" y="3284"/>
              <a:ext cx="1231" cy="708"/>
            </a:xfrm>
            <a:custGeom>
              <a:avLst/>
              <a:gdLst>
                <a:gd name="T0" fmla="*/ 0 w 1231"/>
                <a:gd name="T1" fmla="*/ 0 h 708"/>
                <a:gd name="T2" fmla="*/ 307 w 1231"/>
                <a:gd name="T3" fmla="*/ 101 h 708"/>
                <a:gd name="T4" fmla="*/ 410 w 1231"/>
                <a:gd name="T5" fmla="*/ 140 h 708"/>
                <a:gd name="T6" fmla="*/ 513 w 1231"/>
                <a:gd name="T7" fmla="*/ 186 h 708"/>
                <a:gd name="T8" fmla="*/ 615 w 1231"/>
                <a:gd name="T9" fmla="*/ 241 h 708"/>
                <a:gd name="T10" fmla="*/ 718 w 1231"/>
                <a:gd name="T11" fmla="*/ 305 h 708"/>
                <a:gd name="T12" fmla="*/ 820 w 1231"/>
                <a:gd name="T13" fmla="*/ 376 h 708"/>
                <a:gd name="T14" fmla="*/ 923 w 1231"/>
                <a:gd name="T15" fmla="*/ 456 h 708"/>
                <a:gd name="T16" fmla="*/ 1231 w 1231"/>
                <a:gd name="T17" fmla="*/ 708 h 7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1"/>
                <a:gd name="T28" fmla="*/ 0 h 708"/>
                <a:gd name="T29" fmla="*/ 1231 w 1231"/>
                <a:gd name="T30" fmla="*/ 708 h 7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1" h="708">
                  <a:moveTo>
                    <a:pt x="0" y="0"/>
                  </a:moveTo>
                  <a:lnTo>
                    <a:pt x="307" y="101"/>
                  </a:lnTo>
                  <a:lnTo>
                    <a:pt x="410" y="140"/>
                  </a:lnTo>
                  <a:lnTo>
                    <a:pt x="513" y="186"/>
                  </a:lnTo>
                  <a:lnTo>
                    <a:pt x="615" y="241"/>
                  </a:lnTo>
                  <a:lnTo>
                    <a:pt x="718" y="305"/>
                  </a:lnTo>
                  <a:lnTo>
                    <a:pt x="820" y="376"/>
                  </a:lnTo>
                  <a:lnTo>
                    <a:pt x="923" y="456"/>
                  </a:lnTo>
                  <a:lnTo>
                    <a:pt x="1231" y="70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4" name="Freeform 26"/>
            <p:cNvSpPr>
              <a:spLocks/>
            </p:cNvSpPr>
            <p:nvPr/>
          </p:nvSpPr>
          <p:spPr bwMode="auto">
            <a:xfrm>
              <a:off x="2627" y="3301"/>
              <a:ext cx="90" cy="124"/>
            </a:xfrm>
            <a:custGeom>
              <a:avLst/>
              <a:gdLst>
                <a:gd name="T0" fmla="*/ 0 w 90"/>
                <a:gd name="T1" fmla="*/ 0 h 124"/>
                <a:gd name="T2" fmla="*/ 22 w 90"/>
                <a:gd name="T3" fmla="*/ 28 h 124"/>
                <a:gd name="T4" fmla="*/ 45 w 90"/>
                <a:gd name="T5" fmla="*/ 57 h 124"/>
                <a:gd name="T6" fmla="*/ 67 w 90"/>
                <a:gd name="T7" fmla="*/ 90 h 124"/>
                <a:gd name="T8" fmla="*/ 90 w 90"/>
                <a:gd name="T9" fmla="*/ 124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24"/>
                <a:gd name="T17" fmla="*/ 90 w 9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24">
                  <a:moveTo>
                    <a:pt x="0" y="0"/>
                  </a:moveTo>
                  <a:lnTo>
                    <a:pt x="22" y="28"/>
                  </a:lnTo>
                  <a:lnTo>
                    <a:pt x="45" y="57"/>
                  </a:lnTo>
                  <a:lnTo>
                    <a:pt x="67" y="90"/>
                  </a:lnTo>
                  <a:lnTo>
                    <a:pt x="90" y="124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5" name="Freeform 27"/>
            <p:cNvSpPr>
              <a:spLocks/>
            </p:cNvSpPr>
            <p:nvPr/>
          </p:nvSpPr>
          <p:spPr bwMode="auto">
            <a:xfrm>
              <a:off x="1803" y="3096"/>
              <a:ext cx="825" cy="737"/>
            </a:xfrm>
            <a:custGeom>
              <a:avLst/>
              <a:gdLst>
                <a:gd name="T0" fmla="*/ 0 w 825"/>
                <a:gd name="T1" fmla="*/ 737 h 737"/>
                <a:gd name="T2" fmla="*/ 8 w 825"/>
                <a:gd name="T3" fmla="*/ 603 h 737"/>
                <a:gd name="T4" fmla="*/ 12 w 825"/>
                <a:gd name="T5" fmla="*/ 538 h 737"/>
                <a:gd name="T6" fmla="*/ 19 w 825"/>
                <a:gd name="T7" fmla="*/ 478 h 737"/>
                <a:gd name="T8" fmla="*/ 25 w 825"/>
                <a:gd name="T9" fmla="*/ 423 h 737"/>
                <a:gd name="T10" fmla="*/ 35 w 825"/>
                <a:gd name="T11" fmla="*/ 371 h 737"/>
                <a:gd name="T12" fmla="*/ 45 w 825"/>
                <a:gd name="T13" fmla="*/ 325 h 737"/>
                <a:gd name="T14" fmla="*/ 59 w 825"/>
                <a:gd name="T15" fmla="*/ 283 h 737"/>
                <a:gd name="T16" fmla="*/ 74 w 825"/>
                <a:gd name="T17" fmla="*/ 243 h 737"/>
                <a:gd name="T18" fmla="*/ 93 w 825"/>
                <a:gd name="T19" fmla="*/ 209 h 737"/>
                <a:gd name="T20" fmla="*/ 122 w 825"/>
                <a:gd name="T21" fmla="*/ 165 h 737"/>
                <a:gd name="T22" fmla="*/ 154 w 825"/>
                <a:gd name="T23" fmla="*/ 127 h 737"/>
                <a:gd name="T24" fmla="*/ 191 w 825"/>
                <a:gd name="T25" fmla="*/ 91 h 737"/>
                <a:gd name="T26" fmla="*/ 229 w 825"/>
                <a:gd name="T27" fmla="*/ 62 h 737"/>
                <a:gd name="T28" fmla="*/ 267 w 825"/>
                <a:gd name="T29" fmla="*/ 38 h 737"/>
                <a:gd name="T30" fmla="*/ 304 w 825"/>
                <a:gd name="T31" fmla="*/ 22 h 737"/>
                <a:gd name="T32" fmla="*/ 341 w 825"/>
                <a:gd name="T33" fmla="*/ 11 h 737"/>
                <a:gd name="T34" fmla="*/ 378 w 825"/>
                <a:gd name="T35" fmla="*/ 3 h 737"/>
                <a:gd name="T36" fmla="*/ 418 w 825"/>
                <a:gd name="T37" fmla="*/ 0 h 737"/>
                <a:gd name="T38" fmla="*/ 477 w 825"/>
                <a:gd name="T39" fmla="*/ 3 h 737"/>
                <a:gd name="T40" fmla="*/ 536 w 825"/>
                <a:gd name="T41" fmla="*/ 12 h 737"/>
                <a:gd name="T42" fmla="*/ 574 w 825"/>
                <a:gd name="T43" fmla="*/ 21 h 737"/>
                <a:gd name="T44" fmla="*/ 610 w 825"/>
                <a:gd name="T45" fmla="*/ 34 h 737"/>
                <a:gd name="T46" fmla="*/ 644 w 825"/>
                <a:gd name="T47" fmla="*/ 50 h 737"/>
                <a:gd name="T48" fmla="*/ 689 w 825"/>
                <a:gd name="T49" fmla="*/ 77 h 737"/>
                <a:gd name="T50" fmla="*/ 726 w 825"/>
                <a:gd name="T51" fmla="*/ 104 h 737"/>
                <a:gd name="T52" fmla="*/ 759 w 825"/>
                <a:gd name="T53" fmla="*/ 135 h 737"/>
                <a:gd name="T54" fmla="*/ 792 w 825"/>
                <a:gd name="T55" fmla="*/ 169 h 737"/>
                <a:gd name="T56" fmla="*/ 825 w 825"/>
                <a:gd name="T57" fmla="*/ 205 h 7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25"/>
                <a:gd name="T88" fmla="*/ 0 h 737"/>
                <a:gd name="T89" fmla="*/ 825 w 825"/>
                <a:gd name="T90" fmla="*/ 737 h 7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25" h="737">
                  <a:moveTo>
                    <a:pt x="0" y="737"/>
                  </a:moveTo>
                  <a:lnTo>
                    <a:pt x="8" y="603"/>
                  </a:lnTo>
                  <a:lnTo>
                    <a:pt x="12" y="538"/>
                  </a:lnTo>
                  <a:lnTo>
                    <a:pt x="19" y="478"/>
                  </a:lnTo>
                  <a:lnTo>
                    <a:pt x="25" y="423"/>
                  </a:lnTo>
                  <a:lnTo>
                    <a:pt x="35" y="371"/>
                  </a:lnTo>
                  <a:lnTo>
                    <a:pt x="45" y="325"/>
                  </a:lnTo>
                  <a:lnTo>
                    <a:pt x="59" y="283"/>
                  </a:lnTo>
                  <a:lnTo>
                    <a:pt x="74" y="243"/>
                  </a:lnTo>
                  <a:lnTo>
                    <a:pt x="93" y="209"/>
                  </a:lnTo>
                  <a:lnTo>
                    <a:pt x="122" y="165"/>
                  </a:lnTo>
                  <a:lnTo>
                    <a:pt x="154" y="127"/>
                  </a:lnTo>
                  <a:lnTo>
                    <a:pt x="191" y="91"/>
                  </a:lnTo>
                  <a:lnTo>
                    <a:pt x="229" y="62"/>
                  </a:lnTo>
                  <a:lnTo>
                    <a:pt x="267" y="38"/>
                  </a:lnTo>
                  <a:lnTo>
                    <a:pt x="304" y="22"/>
                  </a:lnTo>
                  <a:lnTo>
                    <a:pt x="341" y="11"/>
                  </a:lnTo>
                  <a:lnTo>
                    <a:pt x="378" y="3"/>
                  </a:lnTo>
                  <a:lnTo>
                    <a:pt x="418" y="0"/>
                  </a:lnTo>
                  <a:lnTo>
                    <a:pt x="477" y="3"/>
                  </a:lnTo>
                  <a:lnTo>
                    <a:pt x="536" y="12"/>
                  </a:lnTo>
                  <a:lnTo>
                    <a:pt x="574" y="21"/>
                  </a:lnTo>
                  <a:lnTo>
                    <a:pt x="610" y="34"/>
                  </a:lnTo>
                  <a:lnTo>
                    <a:pt x="644" y="50"/>
                  </a:lnTo>
                  <a:lnTo>
                    <a:pt x="689" y="77"/>
                  </a:lnTo>
                  <a:lnTo>
                    <a:pt x="726" y="104"/>
                  </a:lnTo>
                  <a:lnTo>
                    <a:pt x="759" y="135"/>
                  </a:lnTo>
                  <a:lnTo>
                    <a:pt x="792" y="169"/>
                  </a:lnTo>
                  <a:lnTo>
                    <a:pt x="825" y="20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6" name="Freeform 28"/>
            <p:cNvSpPr>
              <a:spLocks/>
            </p:cNvSpPr>
            <p:nvPr/>
          </p:nvSpPr>
          <p:spPr bwMode="auto">
            <a:xfrm>
              <a:off x="1495" y="3093"/>
              <a:ext cx="758" cy="105"/>
            </a:xfrm>
            <a:custGeom>
              <a:avLst/>
              <a:gdLst>
                <a:gd name="T0" fmla="*/ 0 w 758"/>
                <a:gd name="T1" fmla="*/ 105 h 105"/>
                <a:gd name="T2" fmla="*/ 57 w 758"/>
                <a:gd name="T3" fmla="*/ 98 h 105"/>
                <a:gd name="T4" fmla="*/ 98 w 758"/>
                <a:gd name="T5" fmla="*/ 94 h 105"/>
                <a:gd name="T6" fmla="*/ 146 w 758"/>
                <a:gd name="T7" fmla="*/ 89 h 105"/>
                <a:gd name="T8" fmla="*/ 200 w 758"/>
                <a:gd name="T9" fmla="*/ 82 h 105"/>
                <a:gd name="T10" fmla="*/ 283 w 758"/>
                <a:gd name="T11" fmla="*/ 70 h 105"/>
                <a:gd name="T12" fmla="*/ 360 w 758"/>
                <a:gd name="T13" fmla="*/ 57 h 105"/>
                <a:gd name="T14" fmla="*/ 431 w 758"/>
                <a:gd name="T15" fmla="*/ 44 h 105"/>
                <a:gd name="T16" fmla="*/ 496 w 758"/>
                <a:gd name="T17" fmla="*/ 32 h 105"/>
                <a:gd name="T18" fmla="*/ 558 w 758"/>
                <a:gd name="T19" fmla="*/ 21 h 105"/>
                <a:gd name="T20" fmla="*/ 620 w 758"/>
                <a:gd name="T21" fmla="*/ 12 h 105"/>
                <a:gd name="T22" fmla="*/ 659 w 758"/>
                <a:gd name="T23" fmla="*/ 6 h 105"/>
                <a:gd name="T24" fmla="*/ 692 w 758"/>
                <a:gd name="T25" fmla="*/ 3 h 105"/>
                <a:gd name="T26" fmla="*/ 719 w 758"/>
                <a:gd name="T27" fmla="*/ 2 h 105"/>
                <a:gd name="T28" fmla="*/ 758 w 758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8"/>
                <a:gd name="T46" fmla="*/ 0 h 105"/>
                <a:gd name="T47" fmla="*/ 758 w 758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8" h="105">
                  <a:moveTo>
                    <a:pt x="0" y="105"/>
                  </a:moveTo>
                  <a:lnTo>
                    <a:pt x="57" y="98"/>
                  </a:lnTo>
                  <a:lnTo>
                    <a:pt x="98" y="94"/>
                  </a:lnTo>
                  <a:lnTo>
                    <a:pt x="146" y="89"/>
                  </a:lnTo>
                  <a:lnTo>
                    <a:pt x="200" y="82"/>
                  </a:lnTo>
                  <a:lnTo>
                    <a:pt x="283" y="70"/>
                  </a:lnTo>
                  <a:lnTo>
                    <a:pt x="360" y="57"/>
                  </a:lnTo>
                  <a:lnTo>
                    <a:pt x="431" y="44"/>
                  </a:lnTo>
                  <a:lnTo>
                    <a:pt x="496" y="32"/>
                  </a:lnTo>
                  <a:lnTo>
                    <a:pt x="558" y="21"/>
                  </a:lnTo>
                  <a:lnTo>
                    <a:pt x="620" y="12"/>
                  </a:lnTo>
                  <a:lnTo>
                    <a:pt x="659" y="6"/>
                  </a:lnTo>
                  <a:lnTo>
                    <a:pt x="692" y="3"/>
                  </a:lnTo>
                  <a:lnTo>
                    <a:pt x="719" y="2"/>
                  </a:lnTo>
                  <a:lnTo>
                    <a:pt x="758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7" name="Freeform 29"/>
            <p:cNvSpPr>
              <a:spLocks/>
            </p:cNvSpPr>
            <p:nvPr/>
          </p:nvSpPr>
          <p:spPr bwMode="auto">
            <a:xfrm>
              <a:off x="2000" y="3174"/>
              <a:ext cx="407" cy="7"/>
            </a:xfrm>
            <a:custGeom>
              <a:avLst/>
              <a:gdLst>
                <a:gd name="T0" fmla="*/ 0 w 407"/>
                <a:gd name="T1" fmla="*/ 7 h 7"/>
                <a:gd name="T2" fmla="*/ 99 w 407"/>
                <a:gd name="T3" fmla="*/ 5 h 7"/>
                <a:gd name="T4" fmla="*/ 199 w 407"/>
                <a:gd name="T5" fmla="*/ 4 h 7"/>
                <a:gd name="T6" fmla="*/ 303 w 407"/>
                <a:gd name="T7" fmla="*/ 1 h 7"/>
                <a:gd name="T8" fmla="*/ 407 w 40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7"/>
                <a:gd name="T17" fmla="*/ 407 w 40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7">
                  <a:moveTo>
                    <a:pt x="0" y="7"/>
                  </a:moveTo>
                  <a:lnTo>
                    <a:pt x="99" y="5"/>
                  </a:lnTo>
                  <a:lnTo>
                    <a:pt x="199" y="4"/>
                  </a:lnTo>
                  <a:lnTo>
                    <a:pt x="303" y="1"/>
                  </a:lnTo>
                  <a:lnTo>
                    <a:pt x="407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8" name="Freeform 30"/>
            <p:cNvSpPr>
              <a:spLocks/>
            </p:cNvSpPr>
            <p:nvPr/>
          </p:nvSpPr>
          <p:spPr bwMode="auto">
            <a:xfrm>
              <a:off x="2294" y="3097"/>
              <a:ext cx="116" cy="80"/>
            </a:xfrm>
            <a:custGeom>
              <a:avLst/>
              <a:gdLst>
                <a:gd name="T0" fmla="*/ 116 w 116"/>
                <a:gd name="T1" fmla="*/ 80 h 80"/>
                <a:gd name="T2" fmla="*/ 101 w 116"/>
                <a:gd name="T3" fmla="*/ 54 h 80"/>
                <a:gd name="T4" fmla="*/ 90 w 116"/>
                <a:gd name="T5" fmla="*/ 40 h 80"/>
                <a:gd name="T6" fmla="*/ 75 w 116"/>
                <a:gd name="T7" fmla="*/ 28 h 80"/>
                <a:gd name="T8" fmla="*/ 59 w 116"/>
                <a:gd name="T9" fmla="*/ 20 h 80"/>
                <a:gd name="T10" fmla="*/ 35 w 116"/>
                <a:gd name="T11" fmla="*/ 10 h 80"/>
                <a:gd name="T12" fmla="*/ 16 w 116"/>
                <a:gd name="T13" fmla="*/ 4 h 80"/>
                <a:gd name="T14" fmla="*/ 0 w 116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80"/>
                <a:gd name="T26" fmla="*/ 116 w 11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80">
                  <a:moveTo>
                    <a:pt x="116" y="80"/>
                  </a:moveTo>
                  <a:lnTo>
                    <a:pt x="101" y="54"/>
                  </a:lnTo>
                  <a:lnTo>
                    <a:pt x="90" y="40"/>
                  </a:lnTo>
                  <a:lnTo>
                    <a:pt x="75" y="28"/>
                  </a:lnTo>
                  <a:lnTo>
                    <a:pt x="59" y="20"/>
                  </a:lnTo>
                  <a:lnTo>
                    <a:pt x="35" y="10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9" name="Freeform 31"/>
            <p:cNvSpPr>
              <a:spLocks/>
            </p:cNvSpPr>
            <p:nvPr/>
          </p:nvSpPr>
          <p:spPr bwMode="auto">
            <a:xfrm>
              <a:off x="576" y="3083"/>
              <a:ext cx="918" cy="113"/>
            </a:xfrm>
            <a:custGeom>
              <a:avLst/>
              <a:gdLst>
                <a:gd name="T0" fmla="*/ 918 w 918"/>
                <a:gd name="T1" fmla="*/ 113 h 113"/>
                <a:gd name="T2" fmla="*/ 752 w 918"/>
                <a:gd name="T3" fmla="*/ 112 h 113"/>
                <a:gd name="T4" fmla="*/ 667 w 918"/>
                <a:gd name="T5" fmla="*/ 109 h 113"/>
                <a:gd name="T6" fmla="*/ 578 w 918"/>
                <a:gd name="T7" fmla="*/ 104 h 113"/>
                <a:gd name="T8" fmla="*/ 486 w 918"/>
                <a:gd name="T9" fmla="*/ 94 h 113"/>
                <a:gd name="T10" fmla="*/ 389 w 918"/>
                <a:gd name="T11" fmla="*/ 80 h 113"/>
                <a:gd name="T12" fmla="*/ 314 w 918"/>
                <a:gd name="T13" fmla="*/ 68 h 113"/>
                <a:gd name="T14" fmla="*/ 248 w 918"/>
                <a:gd name="T15" fmla="*/ 57 h 113"/>
                <a:gd name="T16" fmla="*/ 189 w 918"/>
                <a:gd name="T17" fmla="*/ 46 h 113"/>
                <a:gd name="T18" fmla="*/ 138 w 918"/>
                <a:gd name="T19" fmla="*/ 35 h 113"/>
                <a:gd name="T20" fmla="*/ 96 w 918"/>
                <a:gd name="T21" fmla="*/ 25 h 113"/>
                <a:gd name="T22" fmla="*/ 0 w 918"/>
                <a:gd name="T23" fmla="*/ 0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8"/>
                <a:gd name="T37" fmla="*/ 0 h 113"/>
                <a:gd name="T38" fmla="*/ 918 w 918"/>
                <a:gd name="T39" fmla="*/ 113 h 1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8" h="113">
                  <a:moveTo>
                    <a:pt x="918" y="113"/>
                  </a:moveTo>
                  <a:lnTo>
                    <a:pt x="752" y="112"/>
                  </a:lnTo>
                  <a:lnTo>
                    <a:pt x="667" y="109"/>
                  </a:lnTo>
                  <a:lnTo>
                    <a:pt x="578" y="104"/>
                  </a:lnTo>
                  <a:lnTo>
                    <a:pt x="486" y="94"/>
                  </a:lnTo>
                  <a:lnTo>
                    <a:pt x="389" y="80"/>
                  </a:lnTo>
                  <a:lnTo>
                    <a:pt x="314" y="68"/>
                  </a:lnTo>
                  <a:lnTo>
                    <a:pt x="248" y="57"/>
                  </a:lnTo>
                  <a:lnTo>
                    <a:pt x="189" y="46"/>
                  </a:lnTo>
                  <a:lnTo>
                    <a:pt x="138" y="35"/>
                  </a:lnTo>
                  <a:lnTo>
                    <a:pt x="96" y="2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0" name="Freeform 32"/>
            <p:cNvSpPr>
              <a:spLocks/>
            </p:cNvSpPr>
            <p:nvPr/>
          </p:nvSpPr>
          <p:spPr bwMode="auto">
            <a:xfrm>
              <a:off x="1497" y="3204"/>
              <a:ext cx="306" cy="629"/>
            </a:xfrm>
            <a:custGeom>
              <a:avLst/>
              <a:gdLst>
                <a:gd name="T0" fmla="*/ 0 w 306"/>
                <a:gd name="T1" fmla="*/ 0 h 629"/>
                <a:gd name="T2" fmla="*/ 20 w 306"/>
                <a:gd name="T3" fmla="*/ 62 h 629"/>
                <a:gd name="T4" fmla="*/ 29 w 306"/>
                <a:gd name="T5" fmla="*/ 89 h 629"/>
                <a:gd name="T6" fmla="*/ 42 w 306"/>
                <a:gd name="T7" fmla="*/ 121 h 629"/>
                <a:gd name="T8" fmla="*/ 57 w 306"/>
                <a:gd name="T9" fmla="*/ 155 h 629"/>
                <a:gd name="T10" fmla="*/ 75 w 306"/>
                <a:gd name="T11" fmla="*/ 195 h 629"/>
                <a:gd name="T12" fmla="*/ 96 w 306"/>
                <a:gd name="T13" fmla="*/ 237 h 629"/>
                <a:gd name="T14" fmla="*/ 125 w 306"/>
                <a:gd name="T15" fmla="*/ 295 h 629"/>
                <a:gd name="T16" fmla="*/ 157 w 306"/>
                <a:gd name="T17" fmla="*/ 357 h 629"/>
                <a:gd name="T18" fmla="*/ 191 w 306"/>
                <a:gd name="T19" fmla="*/ 422 h 629"/>
                <a:gd name="T20" fmla="*/ 230 w 306"/>
                <a:gd name="T21" fmla="*/ 489 h 629"/>
                <a:gd name="T22" fmla="*/ 306 w 306"/>
                <a:gd name="T23" fmla="*/ 629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6"/>
                <a:gd name="T37" fmla="*/ 0 h 629"/>
                <a:gd name="T38" fmla="*/ 306 w 306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6" h="629">
                  <a:moveTo>
                    <a:pt x="0" y="0"/>
                  </a:moveTo>
                  <a:lnTo>
                    <a:pt x="20" y="62"/>
                  </a:lnTo>
                  <a:lnTo>
                    <a:pt x="29" y="89"/>
                  </a:lnTo>
                  <a:lnTo>
                    <a:pt x="42" y="121"/>
                  </a:lnTo>
                  <a:lnTo>
                    <a:pt x="57" y="155"/>
                  </a:lnTo>
                  <a:lnTo>
                    <a:pt x="75" y="195"/>
                  </a:lnTo>
                  <a:lnTo>
                    <a:pt x="96" y="237"/>
                  </a:lnTo>
                  <a:lnTo>
                    <a:pt x="125" y="295"/>
                  </a:lnTo>
                  <a:lnTo>
                    <a:pt x="157" y="357"/>
                  </a:lnTo>
                  <a:lnTo>
                    <a:pt x="191" y="422"/>
                  </a:lnTo>
                  <a:lnTo>
                    <a:pt x="230" y="489"/>
                  </a:lnTo>
                  <a:lnTo>
                    <a:pt x="306" y="62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1" name="Freeform 33"/>
            <p:cNvSpPr>
              <a:spLocks/>
            </p:cNvSpPr>
            <p:nvPr/>
          </p:nvSpPr>
          <p:spPr bwMode="auto">
            <a:xfrm>
              <a:off x="1207" y="2647"/>
              <a:ext cx="287" cy="548"/>
            </a:xfrm>
            <a:custGeom>
              <a:avLst/>
              <a:gdLst>
                <a:gd name="T0" fmla="*/ 287 w 287"/>
                <a:gd name="T1" fmla="*/ 548 h 548"/>
                <a:gd name="T2" fmla="*/ 236 w 287"/>
                <a:gd name="T3" fmla="*/ 416 h 548"/>
                <a:gd name="T4" fmla="*/ 209 w 287"/>
                <a:gd name="T5" fmla="*/ 351 h 548"/>
                <a:gd name="T6" fmla="*/ 184 w 287"/>
                <a:gd name="T7" fmla="*/ 293 h 548"/>
                <a:gd name="T8" fmla="*/ 160 w 287"/>
                <a:gd name="T9" fmla="*/ 240 h 548"/>
                <a:gd name="T10" fmla="*/ 136 w 287"/>
                <a:gd name="T11" fmla="*/ 193 h 548"/>
                <a:gd name="T12" fmla="*/ 106 w 287"/>
                <a:gd name="T13" fmla="*/ 137 h 548"/>
                <a:gd name="T14" fmla="*/ 74 w 287"/>
                <a:gd name="T15" fmla="*/ 90 h 548"/>
                <a:gd name="T16" fmla="*/ 45 w 287"/>
                <a:gd name="T17" fmla="*/ 51 h 548"/>
                <a:gd name="T18" fmla="*/ 0 w 287"/>
                <a:gd name="T19" fmla="*/ 0 h 5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7"/>
                <a:gd name="T31" fmla="*/ 0 h 548"/>
                <a:gd name="T32" fmla="*/ 287 w 287"/>
                <a:gd name="T33" fmla="*/ 548 h 5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7" h="548">
                  <a:moveTo>
                    <a:pt x="287" y="548"/>
                  </a:moveTo>
                  <a:lnTo>
                    <a:pt x="236" y="416"/>
                  </a:lnTo>
                  <a:lnTo>
                    <a:pt x="209" y="351"/>
                  </a:lnTo>
                  <a:lnTo>
                    <a:pt x="184" y="293"/>
                  </a:lnTo>
                  <a:lnTo>
                    <a:pt x="160" y="240"/>
                  </a:lnTo>
                  <a:lnTo>
                    <a:pt x="136" y="193"/>
                  </a:lnTo>
                  <a:lnTo>
                    <a:pt x="106" y="137"/>
                  </a:lnTo>
                  <a:lnTo>
                    <a:pt x="74" y="90"/>
                  </a:lnTo>
                  <a:lnTo>
                    <a:pt x="45" y="5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2" name="Freeform 34"/>
            <p:cNvSpPr>
              <a:spLocks/>
            </p:cNvSpPr>
            <p:nvPr/>
          </p:nvSpPr>
          <p:spPr bwMode="auto">
            <a:xfrm>
              <a:off x="2563" y="3344"/>
              <a:ext cx="151" cy="78"/>
            </a:xfrm>
            <a:custGeom>
              <a:avLst/>
              <a:gdLst>
                <a:gd name="T0" fmla="*/ 151 w 151"/>
                <a:gd name="T1" fmla="*/ 78 h 78"/>
                <a:gd name="T2" fmla="*/ 117 w 151"/>
                <a:gd name="T3" fmla="*/ 53 h 78"/>
                <a:gd name="T4" fmla="*/ 80 w 151"/>
                <a:gd name="T5" fmla="*/ 32 h 78"/>
                <a:gd name="T6" fmla="*/ 41 w 151"/>
                <a:gd name="T7" fmla="*/ 15 h 78"/>
                <a:gd name="T8" fmla="*/ 0 w 151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78"/>
                <a:gd name="T17" fmla="*/ 151 w 15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78">
                  <a:moveTo>
                    <a:pt x="151" y="78"/>
                  </a:moveTo>
                  <a:lnTo>
                    <a:pt x="117" y="53"/>
                  </a:lnTo>
                  <a:lnTo>
                    <a:pt x="80" y="32"/>
                  </a:lnTo>
                  <a:lnTo>
                    <a:pt x="41" y="1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3" name="Freeform 35"/>
            <p:cNvSpPr>
              <a:spLocks/>
            </p:cNvSpPr>
            <p:nvPr/>
          </p:nvSpPr>
          <p:spPr bwMode="auto">
            <a:xfrm>
              <a:off x="577" y="2630"/>
              <a:ext cx="630" cy="455"/>
            </a:xfrm>
            <a:custGeom>
              <a:avLst/>
              <a:gdLst>
                <a:gd name="T0" fmla="*/ 0 w 630"/>
                <a:gd name="T1" fmla="*/ 455 h 455"/>
                <a:gd name="T2" fmla="*/ 24 w 630"/>
                <a:gd name="T3" fmla="*/ 399 h 455"/>
                <a:gd name="T4" fmla="*/ 41 w 630"/>
                <a:gd name="T5" fmla="*/ 360 h 455"/>
                <a:gd name="T6" fmla="*/ 61 w 630"/>
                <a:gd name="T7" fmla="*/ 319 h 455"/>
                <a:gd name="T8" fmla="*/ 83 w 630"/>
                <a:gd name="T9" fmla="*/ 274 h 455"/>
                <a:gd name="T10" fmla="*/ 107 w 630"/>
                <a:gd name="T11" fmla="*/ 231 h 455"/>
                <a:gd name="T12" fmla="*/ 131 w 630"/>
                <a:gd name="T13" fmla="*/ 192 h 455"/>
                <a:gd name="T14" fmla="*/ 156 w 630"/>
                <a:gd name="T15" fmla="*/ 161 h 455"/>
                <a:gd name="T16" fmla="*/ 182 w 630"/>
                <a:gd name="T17" fmla="*/ 132 h 455"/>
                <a:gd name="T18" fmla="*/ 211 w 630"/>
                <a:gd name="T19" fmla="*/ 105 h 455"/>
                <a:gd name="T20" fmla="*/ 244 w 630"/>
                <a:gd name="T21" fmla="*/ 80 h 455"/>
                <a:gd name="T22" fmla="*/ 296 w 630"/>
                <a:gd name="T23" fmla="*/ 48 h 455"/>
                <a:gd name="T24" fmla="*/ 346 w 630"/>
                <a:gd name="T25" fmla="*/ 25 h 455"/>
                <a:gd name="T26" fmla="*/ 379 w 630"/>
                <a:gd name="T27" fmla="*/ 14 h 455"/>
                <a:gd name="T28" fmla="*/ 410 w 630"/>
                <a:gd name="T29" fmla="*/ 6 h 455"/>
                <a:gd name="T30" fmla="*/ 440 w 630"/>
                <a:gd name="T31" fmla="*/ 1 h 455"/>
                <a:gd name="T32" fmla="*/ 482 w 630"/>
                <a:gd name="T33" fmla="*/ 0 h 455"/>
                <a:gd name="T34" fmla="*/ 525 w 630"/>
                <a:gd name="T35" fmla="*/ 2 h 455"/>
                <a:gd name="T36" fmla="*/ 564 w 630"/>
                <a:gd name="T37" fmla="*/ 7 h 455"/>
                <a:gd name="T38" fmla="*/ 599 w 630"/>
                <a:gd name="T39" fmla="*/ 11 h 455"/>
                <a:gd name="T40" fmla="*/ 630 w 630"/>
                <a:gd name="T41" fmla="*/ 15 h 4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0"/>
                <a:gd name="T64" fmla="*/ 0 h 455"/>
                <a:gd name="T65" fmla="*/ 630 w 630"/>
                <a:gd name="T66" fmla="*/ 455 h 4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0" h="455">
                  <a:moveTo>
                    <a:pt x="0" y="455"/>
                  </a:moveTo>
                  <a:lnTo>
                    <a:pt x="24" y="399"/>
                  </a:lnTo>
                  <a:lnTo>
                    <a:pt x="41" y="360"/>
                  </a:lnTo>
                  <a:lnTo>
                    <a:pt x="61" y="319"/>
                  </a:lnTo>
                  <a:lnTo>
                    <a:pt x="83" y="274"/>
                  </a:lnTo>
                  <a:lnTo>
                    <a:pt x="107" y="231"/>
                  </a:lnTo>
                  <a:lnTo>
                    <a:pt x="131" y="192"/>
                  </a:lnTo>
                  <a:lnTo>
                    <a:pt x="156" y="161"/>
                  </a:lnTo>
                  <a:lnTo>
                    <a:pt x="182" y="132"/>
                  </a:lnTo>
                  <a:lnTo>
                    <a:pt x="211" y="105"/>
                  </a:lnTo>
                  <a:lnTo>
                    <a:pt x="244" y="80"/>
                  </a:lnTo>
                  <a:lnTo>
                    <a:pt x="296" y="48"/>
                  </a:lnTo>
                  <a:lnTo>
                    <a:pt x="346" y="25"/>
                  </a:lnTo>
                  <a:lnTo>
                    <a:pt x="379" y="14"/>
                  </a:lnTo>
                  <a:lnTo>
                    <a:pt x="410" y="6"/>
                  </a:lnTo>
                  <a:lnTo>
                    <a:pt x="440" y="1"/>
                  </a:lnTo>
                  <a:lnTo>
                    <a:pt x="482" y="0"/>
                  </a:lnTo>
                  <a:lnTo>
                    <a:pt x="525" y="2"/>
                  </a:lnTo>
                  <a:lnTo>
                    <a:pt x="564" y="7"/>
                  </a:lnTo>
                  <a:lnTo>
                    <a:pt x="599" y="11"/>
                  </a:lnTo>
                  <a:lnTo>
                    <a:pt x="630" y="15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4" name="Freeform 36"/>
            <p:cNvSpPr>
              <a:spLocks/>
            </p:cNvSpPr>
            <p:nvPr/>
          </p:nvSpPr>
          <p:spPr bwMode="auto">
            <a:xfrm>
              <a:off x="557" y="3084"/>
              <a:ext cx="19" cy="198"/>
            </a:xfrm>
            <a:custGeom>
              <a:avLst/>
              <a:gdLst>
                <a:gd name="T0" fmla="*/ 19 w 19"/>
                <a:gd name="T1" fmla="*/ 0 h 198"/>
                <a:gd name="T2" fmla="*/ 8 w 19"/>
                <a:gd name="T3" fmla="*/ 45 h 198"/>
                <a:gd name="T4" fmla="*/ 3 w 19"/>
                <a:gd name="T5" fmla="*/ 77 h 198"/>
                <a:gd name="T6" fmla="*/ 0 w 19"/>
                <a:gd name="T7" fmla="*/ 110 h 198"/>
                <a:gd name="T8" fmla="*/ 1 w 19"/>
                <a:gd name="T9" fmla="*/ 144 h 198"/>
                <a:gd name="T10" fmla="*/ 4 w 19"/>
                <a:gd name="T11" fmla="*/ 198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98"/>
                <a:gd name="T20" fmla="*/ 19 w 19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98">
                  <a:moveTo>
                    <a:pt x="19" y="0"/>
                  </a:moveTo>
                  <a:lnTo>
                    <a:pt x="8" y="45"/>
                  </a:lnTo>
                  <a:lnTo>
                    <a:pt x="3" y="77"/>
                  </a:lnTo>
                  <a:lnTo>
                    <a:pt x="0" y="110"/>
                  </a:lnTo>
                  <a:lnTo>
                    <a:pt x="1" y="144"/>
                  </a:lnTo>
                  <a:lnTo>
                    <a:pt x="4" y="198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5" name="Freeform 37"/>
            <p:cNvSpPr>
              <a:spLocks/>
            </p:cNvSpPr>
            <p:nvPr/>
          </p:nvSpPr>
          <p:spPr bwMode="auto">
            <a:xfrm>
              <a:off x="1477" y="3179"/>
              <a:ext cx="38" cy="37"/>
            </a:xfrm>
            <a:custGeom>
              <a:avLst/>
              <a:gdLst>
                <a:gd name="T0" fmla="*/ 38 w 38"/>
                <a:gd name="T1" fmla="*/ 19 h 37"/>
                <a:gd name="T2" fmla="*/ 37 w 38"/>
                <a:gd name="T3" fmla="*/ 25 h 37"/>
                <a:gd name="T4" fmla="*/ 34 w 38"/>
                <a:gd name="T5" fmla="*/ 31 h 37"/>
                <a:gd name="T6" fmla="*/ 30 w 38"/>
                <a:gd name="T7" fmla="*/ 35 h 37"/>
                <a:gd name="T8" fmla="*/ 25 w 38"/>
                <a:gd name="T9" fmla="*/ 37 h 37"/>
                <a:gd name="T10" fmla="*/ 20 w 38"/>
                <a:gd name="T11" fmla="*/ 37 h 37"/>
                <a:gd name="T12" fmla="*/ 13 w 38"/>
                <a:gd name="T13" fmla="*/ 37 h 37"/>
                <a:gd name="T14" fmla="*/ 8 w 38"/>
                <a:gd name="T15" fmla="*/ 35 h 37"/>
                <a:gd name="T16" fmla="*/ 4 w 38"/>
                <a:gd name="T17" fmla="*/ 31 h 37"/>
                <a:gd name="T18" fmla="*/ 1 w 38"/>
                <a:gd name="T19" fmla="*/ 25 h 37"/>
                <a:gd name="T20" fmla="*/ 0 w 38"/>
                <a:gd name="T21" fmla="*/ 19 h 37"/>
                <a:gd name="T22" fmla="*/ 1 w 38"/>
                <a:gd name="T23" fmla="*/ 12 h 37"/>
                <a:gd name="T24" fmla="*/ 4 w 38"/>
                <a:gd name="T25" fmla="*/ 7 h 37"/>
                <a:gd name="T26" fmla="*/ 8 w 38"/>
                <a:gd name="T27" fmla="*/ 3 h 37"/>
                <a:gd name="T28" fmla="*/ 13 w 38"/>
                <a:gd name="T29" fmla="*/ 0 h 37"/>
                <a:gd name="T30" fmla="*/ 20 w 38"/>
                <a:gd name="T31" fmla="*/ 0 h 37"/>
                <a:gd name="T32" fmla="*/ 25 w 38"/>
                <a:gd name="T33" fmla="*/ 0 h 37"/>
                <a:gd name="T34" fmla="*/ 30 w 38"/>
                <a:gd name="T35" fmla="*/ 3 h 37"/>
                <a:gd name="T36" fmla="*/ 34 w 38"/>
                <a:gd name="T37" fmla="*/ 7 h 37"/>
                <a:gd name="T38" fmla="*/ 37 w 38"/>
                <a:gd name="T39" fmla="*/ 12 h 37"/>
                <a:gd name="T40" fmla="*/ 38 w 38"/>
                <a:gd name="T41" fmla="*/ 1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7"/>
                <a:gd name="T65" fmla="*/ 38 w 3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7">
                  <a:moveTo>
                    <a:pt x="38" y="19"/>
                  </a:moveTo>
                  <a:lnTo>
                    <a:pt x="37" y="25"/>
                  </a:lnTo>
                  <a:lnTo>
                    <a:pt x="34" y="31"/>
                  </a:lnTo>
                  <a:lnTo>
                    <a:pt x="30" y="35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3" y="37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6" name="Line 38"/>
            <p:cNvSpPr>
              <a:spLocks noChangeShapeType="1"/>
            </p:cNvSpPr>
            <p:nvPr/>
          </p:nvSpPr>
          <p:spPr bwMode="auto">
            <a:xfrm>
              <a:off x="1186" y="2437"/>
              <a:ext cx="308" cy="758"/>
            </a:xfrm>
            <a:prstGeom prst="line">
              <a:avLst/>
            </a:prstGeom>
            <a:noFill/>
            <a:ln w="222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7" name="Line 39"/>
            <p:cNvSpPr>
              <a:spLocks noChangeShapeType="1"/>
            </p:cNvSpPr>
            <p:nvPr/>
          </p:nvSpPr>
          <p:spPr bwMode="auto">
            <a:xfrm>
              <a:off x="1495" y="3202"/>
              <a:ext cx="336" cy="918"/>
            </a:xfrm>
            <a:prstGeom prst="line">
              <a:avLst/>
            </a:prstGeom>
            <a:noFill/>
            <a:ln w="222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8" name="Freeform 40"/>
            <p:cNvSpPr>
              <a:spLocks/>
            </p:cNvSpPr>
            <p:nvPr/>
          </p:nvSpPr>
          <p:spPr bwMode="auto">
            <a:xfrm>
              <a:off x="1477" y="3179"/>
              <a:ext cx="38" cy="37"/>
            </a:xfrm>
            <a:custGeom>
              <a:avLst/>
              <a:gdLst>
                <a:gd name="T0" fmla="*/ 38 w 38"/>
                <a:gd name="T1" fmla="*/ 19 h 37"/>
                <a:gd name="T2" fmla="*/ 37 w 38"/>
                <a:gd name="T3" fmla="*/ 25 h 37"/>
                <a:gd name="T4" fmla="*/ 34 w 38"/>
                <a:gd name="T5" fmla="*/ 31 h 37"/>
                <a:gd name="T6" fmla="*/ 30 w 38"/>
                <a:gd name="T7" fmla="*/ 35 h 37"/>
                <a:gd name="T8" fmla="*/ 25 w 38"/>
                <a:gd name="T9" fmla="*/ 37 h 37"/>
                <a:gd name="T10" fmla="*/ 20 w 38"/>
                <a:gd name="T11" fmla="*/ 37 h 37"/>
                <a:gd name="T12" fmla="*/ 13 w 38"/>
                <a:gd name="T13" fmla="*/ 37 h 37"/>
                <a:gd name="T14" fmla="*/ 8 w 38"/>
                <a:gd name="T15" fmla="*/ 35 h 37"/>
                <a:gd name="T16" fmla="*/ 4 w 38"/>
                <a:gd name="T17" fmla="*/ 31 h 37"/>
                <a:gd name="T18" fmla="*/ 1 w 38"/>
                <a:gd name="T19" fmla="*/ 25 h 37"/>
                <a:gd name="T20" fmla="*/ 0 w 38"/>
                <a:gd name="T21" fmla="*/ 19 h 37"/>
                <a:gd name="T22" fmla="*/ 1 w 38"/>
                <a:gd name="T23" fmla="*/ 12 h 37"/>
                <a:gd name="T24" fmla="*/ 4 w 38"/>
                <a:gd name="T25" fmla="*/ 7 h 37"/>
                <a:gd name="T26" fmla="*/ 8 w 38"/>
                <a:gd name="T27" fmla="*/ 3 h 37"/>
                <a:gd name="T28" fmla="*/ 13 w 38"/>
                <a:gd name="T29" fmla="*/ 0 h 37"/>
                <a:gd name="T30" fmla="*/ 20 w 38"/>
                <a:gd name="T31" fmla="*/ 0 h 37"/>
                <a:gd name="T32" fmla="*/ 25 w 38"/>
                <a:gd name="T33" fmla="*/ 0 h 37"/>
                <a:gd name="T34" fmla="*/ 30 w 38"/>
                <a:gd name="T35" fmla="*/ 3 h 37"/>
                <a:gd name="T36" fmla="*/ 34 w 38"/>
                <a:gd name="T37" fmla="*/ 7 h 37"/>
                <a:gd name="T38" fmla="*/ 37 w 38"/>
                <a:gd name="T39" fmla="*/ 12 h 37"/>
                <a:gd name="T40" fmla="*/ 38 w 38"/>
                <a:gd name="T41" fmla="*/ 19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7"/>
                <a:gd name="T65" fmla="*/ 38 w 3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7">
                  <a:moveTo>
                    <a:pt x="38" y="19"/>
                  </a:moveTo>
                  <a:lnTo>
                    <a:pt x="37" y="25"/>
                  </a:lnTo>
                  <a:lnTo>
                    <a:pt x="34" y="31"/>
                  </a:lnTo>
                  <a:lnTo>
                    <a:pt x="30" y="35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3" y="37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8" y="19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75" name="Text Box 41"/>
          <p:cNvSpPr txBox="1">
            <a:spLocks noChangeArrowheads="1"/>
          </p:cNvSpPr>
          <p:nvPr/>
        </p:nvSpPr>
        <p:spPr bwMode="auto">
          <a:xfrm>
            <a:off x="1295400" y="6324600"/>
            <a:ext cx="652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“On Computing Structural Changes in Evolving Surfaces and their Appearance,” by S. Pae and J. Ponce, the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 Vision, 43(2):113-131 (2001). </a:t>
            </a:r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2001 Kluwer Academic Publishers.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42612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lang="en-US" dirty="0" err="1">
                <a:solidFill>
                  <a:srgbClr val="FFFFFF"/>
                </a:solidFill>
                <a:latin typeface="Comic Sans MS"/>
                <a:cs typeface="Comic Sans MS"/>
              </a:rPr>
              <a:t>Bitangent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 Ray Manifold: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866900" y="1489075"/>
            <a:ext cx="185835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Ordinary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bitangents..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899150" y="4572000"/>
            <a:ext cx="25669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..and exceptional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(limiting) ones.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4276725" y="547688"/>
            <a:ext cx="4454525" cy="2938462"/>
            <a:chOff x="2694" y="345"/>
            <a:chExt cx="2806" cy="1851"/>
          </a:xfrm>
        </p:grpSpPr>
        <p:sp>
          <p:nvSpPr>
            <p:cNvPr id="86045" name="Freeform 6"/>
            <p:cNvSpPr>
              <a:spLocks/>
            </p:cNvSpPr>
            <p:nvPr/>
          </p:nvSpPr>
          <p:spPr bwMode="auto">
            <a:xfrm>
              <a:off x="2869" y="479"/>
              <a:ext cx="1935" cy="531"/>
            </a:xfrm>
            <a:custGeom>
              <a:avLst/>
              <a:gdLst>
                <a:gd name="T0" fmla="*/ 283 w 3672"/>
                <a:gd name="T1" fmla="*/ 28 h 1008"/>
                <a:gd name="T2" fmla="*/ 258 w 3672"/>
                <a:gd name="T3" fmla="*/ 70 h 1008"/>
                <a:gd name="T4" fmla="*/ 0 w 3672"/>
                <a:gd name="T5" fmla="*/ 78 h 1008"/>
                <a:gd name="T6" fmla="*/ 58 w 3672"/>
                <a:gd name="T7" fmla="*/ 0 h 1008"/>
                <a:gd name="T8" fmla="*/ 283 w 3672"/>
                <a:gd name="T9" fmla="*/ 28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2"/>
                <a:gd name="T16" fmla="*/ 0 h 1008"/>
                <a:gd name="T17" fmla="*/ 3672 w 3672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2" h="1008">
                  <a:moveTo>
                    <a:pt x="3672" y="360"/>
                  </a:moveTo>
                  <a:lnTo>
                    <a:pt x="3348" y="900"/>
                  </a:lnTo>
                  <a:lnTo>
                    <a:pt x="0" y="1008"/>
                  </a:lnTo>
                  <a:lnTo>
                    <a:pt x="756" y="0"/>
                  </a:lnTo>
                  <a:lnTo>
                    <a:pt x="3672" y="36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46" name="Line 7"/>
            <p:cNvSpPr>
              <a:spLocks noChangeShapeType="1"/>
            </p:cNvSpPr>
            <p:nvPr/>
          </p:nvSpPr>
          <p:spPr bwMode="auto">
            <a:xfrm flipH="1" flipV="1">
              <a:off x="4517" y="536"/>
              <a:ext cx="22" cy="24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47" name="Freeform 8"/>
            <p:cNvSpPr>
              <a:spLocks/>
            </p:cNvSpPr>
            <p:nvPr/>
          </p:nvSpPr>
          <p:spPr bwMode="auto">
            <a:xfrm>
              <a:off x="4512" y="536"/>
              <a:ext cx="15" cy="37"/>
            </a:xfrm>
            <a:custGeom>
              <a:avLst/>
              <a:gdLst>
                <a:gd name="T0" fmla="*/ 0 w 28"/>
                <a:gd name="T1" fmla="*/ 6 h 70"/>
                <a:gd name="T2" fmla="*/ 1 w 28"/>
                <a:gd name="T3" fmla="*/ 0 h 70"/>
                <a:gd name="T4" fmla="*/ 2 w 28"/>
                <a:gd name="T5" fmla="*/ 5 h 70"/>
                <a:gd name="T6" fmla="*/ 1 w 28"/>
                <a:gd name="T7" fmla="*/ 4 h 70"/>
                <a:gd name="T8" fmla="*/ 0 w 28"/>
                <a:gd name="T9" fmla="*/ 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0"/>
                <a:gd name="T17" fmla="*/ 28 w 2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0">
                  <a:moveTo>
                    <a:pt x="0" y="70"/>
                  </a:moveTo>
                  <a:lnTo>
                    <a:pt x="8" y="0"/>
                  </a:lnTo>
                  <a:lnTo>
                    <a:pt x="28" y="68"/>
                  </a:lnTo>
                  <a:lnTo>
                    <a:pt x="12" y="5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48" name="Freeform 9"/>
            <p:cNvSpPr>
              <a:spLocks/>
            </p:cNvSpPr>
            <p:nvPr/>
          </p:nvSpPr>
          <p:spPr bwMode="auto">
            <a:xfrm>
              <a:off x="4512" y="536"/>
              <a:ext cx="15" cy="37"/>
            </a:xfrm>
            <a:custGeom>
              <a:avLst/>
              <a:gdLst>
                <a:gd name="T0" fmla="*/ 0 w 28"/>
                <a:gd name="T1" fmla="*/ 6 h 70"/>
                <a:gd name="T2" fmla="*/ 1 w 28"/>
                <a:gd name="T3" fmla="*/ 0 h 70"/>
                <a:gd name="T4" fmla="*/ 2 w 28"/>
                <a:gd name="T5" fmla="*/ 5 h 70"/>
                <a:gd name="T6" fmla="*/ 1 w 28"/>
                <a:gd name="T7" fmla="*/ 4 h 70"/>
                <a:gd name="T8" fmla="*/ 0 w 28"/>
                <a:gd name="T9" fmla="*/ 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0"/>
                <a:gd name="T17" fmla="*/ 28 w 2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0">
                  <a:moveTo>
                    <a:pt x="0" y="70"/>
                  </a:moveTo>
                  <a:lnTo>
                    <a:pt x="8" y="0"/>
                  </a:lnTo>
                  <a:lnTo>
                    <a:pt x="28" y="68"/>
                  </a:lnTo>
                  <a:lnTo>
                    <a:pt x="12" y="58"/>
                  </a:lnTo>
                  <a:lnTo>
                    <a:pt x="0" y="7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49" name="Line 10"/>
            <p:cNvSpPr>
              <a:spLocks noChangeShapeType="1"/>
            </p:cNvSpPr>
            <p:nvPr/>
          </p:nvSpPr>
          <p:spPr bwMode="auto">
            <a:xfrm flipH="1">
              <a:off x="2992" y="783"/>
              <a:ext cx="1549" cy="19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0" name="Line 11"/>
            <p:cNvSpPr>
              <a:spLocks noChangeShapeType="1"/>
            </p:cNvSpPr>
            <p:nvPr/>
          </p:nvSpPr>
          <p:spPr bwMode="auto">
            <a:xfrm flipH="1" flipV="1">
              <a:off x="3693" y="627"/>
              <a:ext cx="850" cy="15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1" name="Line 12"/>
            <p:cNvSpPr>
              <a:spLocks noChangeShapeType="1"/>
            </p:cNvSpPr>
            <p:nvPr/>
          </p:nvSpPr>
          <p:spPr bwMode="auto">
            <a:xfrm flipH="1" flipV="1">
              <a:off x="3679" y="624"/>
              <a:ext cx="14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2" name="Line 13"/>
            <p:cNvSpPr>
              <a:spLocks noChangeShapeType="1"/>
            </p:cNvSpPr>
            <p:nvPr/>
          </p:nvSpPr>
          <p:spPr bwMode="auto">
            <a:xfrm flipH="1" flipV="1">
              <a:off x="3648" y="619"/>
              <a:ext cx="15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3" name="Line 14"/>
            <p:cNvSpPr>
              <a:spLocks noChangeShapeType="1"/>
            </p:cNvSpPr>
            <p:nvPr/>
          </p:nvSpPr>
          <p:spPr bwMode="auto">
            <a:xfrm flipH="1" flipV="1">
              <a:off x="3619" y="614"/>
              <a:ext cx="14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4" name="Line 15"/>
            <p:cNvSpPr>
              <a:spLocks noChangeShapeType="1"/>
            </p:cNvSpPr>
            <p:nvPr/>
          </p:nvSpPr>
          <p:spPr bwMode="auto">
            <a:xfrm flipH="1" flipV="1">
              <a:off x="3589" y="608"/>
              <a:ext cx="15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5" name="Line 16"/>
            <p:cNvSpPr>
              <a:spLocks noChangeShapeType="1"/>
            </p:cNvSpPr>
            <p:nvPr/>
          </p:nvSpPr>
          <p:spPr bwMode="auto">
            <a:xfrm flipH="1" flipV="1">
              <a:off x="3559" y="602"/>
              <a:ext cx="14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6" name="Line 17"/>
            <p:cNvSpPr>
              <a:spLocks noChangeShapeType="1"/>
            </p:cNvSpPr>
            <p:nvPr/>
          </p:nvSpPr>
          <p:spPr bwMode="auto">
            <a:xfrm flipH="1" flipV="1">
              <a:off x="3529" y="597"/>
              <a:ext cx="15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7" name="Line 18"/>
            <p:cNvSpPr>
              <a:spLocks noChangeShapeType="1"/>
            </p:cNvSpPr>
            <p:nvPr/>
          </p:nvSpPr>
          <p:spPr bwMode="auto">
            <a:xfrm flipH="1" flipV="1">
              <a:off x="3499" y="592"/>
              <a:ext cx="15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8" name="Line 19"/>
            <p:cNvSpPr>
              <a:spLocks noChangeShapeType="1"/>
            </p:cNvSpPr>
            <p:nvPr/>
          </p:nvSpPr>
          <p:spPr bwMode="auto">
            <a:xfrm flipH="1" flipV="1">
              <a:off x="3469" y="586"/>
              <a:ext cx="15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59" name="Line 20"/>
            <p:cNvSpPr>
              <a:spLocks noChangeShapeType="1"/>
            </p:cNvSpPr>
            <p:nvPr/>
          </p:nvSpPr>
          <p:spPr bwMode="auto">
            <a:xfrm flipH="1" flipV="1">
              <a:off x="3439" y="580"/>
              <a:ext cx="15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0" name="Line 21"/>
            <p:cNvSpPr>
              <a:spLocks noChangeShapeType="1"/>
            </p:cNvSpPr>
            <p:nvPr/>
          </p:nvSpPr>
          <p:spPr bwMode="auto">
            <a:xfrm flipH="1" flipV="1">
              <a:off x="3410" y="575"/>
              <a:ext cx="15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1" name="Line 22"/>
            <p:cNvSpPr>
              <a:spLocks noChangeShapeType="1"/>
            </p:cNvSpPr>
            <p:nvPr/>
          </p:nvSpPr>
          <p:spPr bwMode="auto">
            <a:xfrm flipH="1" flipV="1">
              <a:off x="3388" y="571"/>
              <a:ext cx="7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2" name="Line 23"/>
            <p:cNvSpPr>
              <a:spLocks noChangeShapeType="1"/>
            </p:cNvSpPr>
            <p:nvPr/>
          </p:nvSpPr>
          <p:spPr bwMode="auto">
            <a:xfrm flipH="1" flipV="1">
              <a:off x="3281" y="549"/>
              <a:ext cx="107" cy="2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3" name="Freeform 24"/>
            <p:cNvSpPr>
              <a:spLocks/>
            </p:cNvSpPr>
            <p:nvPr/>
          </p:nvSpPr>
          <p:spPr bwMode="auto">
            <a:xfrm>
              <a:off x="2869" y="669"/>
              <a:ext cx="1935" cy="341"/>
            </a:xfrm>
            <a:custGeom>
              <a:avLst/>
              <a:gdLst>
                <a:gd name="T0" fmla="*/ 0 w 3672"/>
                <a:gd name="T1" fmla="*/ 49 h 648"/>
                <a:gd name="T2" fmla="*/ 258 w 3672"/>
                <a:gd name="T3" fmla="*/ 41 h 648"/>
                <a:gd name="T4" fmla="*/ 283 w 3672"/>
                <a:gd name="T5" fmla="*/ 0 h 648"/>
                <a:gd name="T6" fmla="*/ 0 60000 65536"/>
                <a:gd name="T7" fmla="*/ 0 60000 65536"/>
                <a:gd name="T8" fmla="*/ 0 60000 65536"/>
                <a:gd name="T9" fmla="*/ 0 w 3672"/>
                <a:gd name="T10" fmla="*/ 0 h 648"/>
                <a:gd name="T11" fmla="*/ 3672 w 3672"/>
                <a:gd name="T12" fmla="*/ 648 h 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" h="648">
                  <a:moveTo>
                    <a:pt x="0" y="648"/>
                  </a:moveTo>
                  <a:lnTo>
                    <a:pt x="3348" y="540"/>
                  </a:lnTo>
                  <a:lnTo>
                    <a:pt x="367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4" name="Line 25"/>
            <p:cNvSpPr>
              <a:spLocks noChangeShapeType="1"/>
            </p:cNvSpPr>
            <p:nvPr/>
          </p:nvSpPr>
          <p:spPr bwMode="auto">
            <a:xfrm flipH="1" flipV="1">
              <a:off x="3438" y="725"/>
              <a:ext cx="65" cy="1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5" name="Freeform 26"/>
            <p:cNvSpPr>
              <a:spLocks/>
            </p:cNvSpPr>
            <p:nvPr/>
          </p:nvSpPr>
          <p:spPr bwMode="auto">
            <a:xfrm>
              <a:off x="3438" y="725"/>
              <a:ext cx="19" cy="37"/>
            </a:xfrm>
            <a:custGeom>
              <a:avLst/>
              <a:gdLst>
                <a:gd name="T0" fmla="*/ 1 w 36"/>
                <a:gd name="T1" fmla="*/ 6 h 70"/>
                <a:gd name="T2" fmla="*/ 0 w 36"/>
                <a:gd name="T3" fmla="*/ 0 h 70"/>
                <a:gd name="T4" fmla="*/ 3 w 36"/>
                <a:gd name="T5" fmla="*/ 5 h 70"/>
                <a:gd name="T6" fmla="*/ 2 w 36"/>
                <a:gd name="T7" fmla="*/ 4 h 70"/>
                <a:gd name="T8" fmla="*/ 1 w 36"/>
                <a:gd name="T9" fmla="*/ 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70"/>
                <a:gd name="T17" fmla="*/ 36 w 3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70">
                  <a:moveTo>
                    <a:pt x="10" y="70"/>
                  </a:moveTo>
                  <a:lnTo>
                    <a:pt x="0" y="0"/>
                  </a:lnTo>
                  <a:lnTo>
                    <a:pt x="36" y="60"/>
                  </a:lnTo>
                  <a:lnTo>
                    <a:pt x="20" y="54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6" name="Freeform 27"/>
            <p:cNvSpPr>
              <a:spLocks/>
            </p:cNvSpPr>
            <p:nvPr/>
          </p:nvSpPr>
          <p:spPr bwMode="auto">
            <a:xfrm>
              <a:off x="3438" y="725"/>
              <a:ext cx="19" cy="37"/>
            </a:xfrm>
            <a:custGeom>
              <a:avLst/>
              <a:gdLst>
                <a:gd name="T0" fmla="*/ 1 w 36"/>
                <a:gd name="T1" fmla="*/ 6 h 70"/>
                <a:gd name="T2" fmla="*/ 0 w 36"/>
                <a:gd name="T3" fmla="*/ 0 h 70"/>
                <a:gd name="T4" fmla="*/ 3 w 36"/>
                <a:gd name="T5" fmla="*/ 5 h 70"/>
                <a:gd name="T6" fmla="*/ 2 w 36"/>
                <a:gd name="T7" fmla="*/ 4 h 70"/>
                <a:gd name="T8" fmla="*/ 1 w 36"/>
                <a:gd name="T9" fmla="*/ 6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70"/>
                <a:gd name="T17" fmla="*/ 36 w 3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70">
                  <a:moveTo>
                    <a:pt x="10" y="70"/>
                  </a:moveTo>
                  <a:lnTo>
                    <a:pt x="0" y="0"/>
                  </a:lnTo>
                  <a:lnTo>
                    <a:pt x="36" y="60"/>
                  </a:lnTo>
                  <a:lnTo>
                    <a:pt x="20" y="54"/>
                  </a:lnTo>
                  <a:lnTo>
                    <a:pt x="10" y="7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7" name="Line 28"/>
            <p:cNvSpPr>
              <a:spLocks noChangeShapeType="1"/>
            </p:cNvSpPr>
            <p:nvPr/>
          </p:nvSpPr>
          <p:spPr bwMode="auto">
            <a:xfrm flipV="1">
              <a:off x="3612" y="388"/>
              <a:ext cx="20" cy="20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8" name="Freeform 29"/>
            <p:cNvSpPr>
              <a:spLocks/>
            </p:cNvSpPr>
            <p:nvPr/>
          </p:nvSpPr>
          <p:spPr bwMode="auto">
            <a:xfrm>
              <a:off x="3621" y="388"/>
              <a:ext cx="16" cy="37"/>
            </a:xfrm>
            <a:custGeom>
              <a:avLst/>
              <a:gdLst>
                <a:gd name="T0" fmla="*/ 0 w 30"/>
                <a:gd name="T1" fmla="*/ 5 h 70"/>
                <a:gd name="T2" fmla="*/ 2 w 30"/>
                <a:gd name="T3" fmla="*/ 0 h 70"/>
                <a:gd name="T4" fmla="*/ 3 w 30"/>
                <a:gd name="T5" fmla="*/ 6 h 70"/>
                <a:gd name="T6" fmla="*/ 2 w 30"/>
                <a:gd name="T7" fmla="*/ 4 h 70"/>
                <a:gd name="T8" fmla="*/ 0 w 30"/>
                <a:gd name="T9" fmla="*/ 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0"/>
                <a:gd name="T17" fmla="*/ 30 w 3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0">
                  <a:moveTo>
                    <a:pt x="0" y="66"/>
                  </a:moveTo>
                  <a:lnTo>
                    <a:pt x="22" y="0"/>
                  </a:lnTo>
                  <a:lnTo>
                    <a:pt x="30" y="70"/>
                  </a:lnTo>
                  <a:lnTo>
                    <a:pt x="16" y="5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69" name="Freeform 30"/>
            <p:cNvSpPr>
              <a:spLocks/>
            </p:cNvSpPr>
            <p:nvPr/>
          </p:nvSpPr>
          <p:spPr bwMode="auto">
            <a:xfrm>
              <a:off x="3621" y="388"/>
              <a:ext cx="16" cy="37"/>
            </a:xfrm>
            <a:custGeom>
              <a:avLst/>
              <a:gdLst>
                <a:gd name="T0" fmla="*/ 0 w 30"/>
                <a:gd name="T1" fmla="*/ 5 h 70"/>
                <a:gd name="T2" fmla="*/ 2 w 30"/>
                <a:gd name="T3" fmla="*/ 0 h 70"/>
                <a:gd name="T4" fmla="*/ 3 w 30"/>
                <a:gd name="T5" fmla="*/ 6 h 70"/>
                <a:gd name="T6" fmla="*/ 2 w 30"/>
                <a:gd name="T7" fmla="*/ 4 h 70"/>
                <a:gd name="T8" fmla="*/ 0 w 30"/>
                <a:gd name="T9" fmla="*/ 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0"/>
                <a:gd name="T17" fmla="*/ 30 w 3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0">
                  <a:moveTo>
                    <a:pt x="0" y="66"/>
                  </a:moveTo>
                  <a:lnTo>
                    <a:pt x="22" y="0"/>
                  </a:lnTo>
                  <a:lnTo>
                    <a:pt x="30" y="70"/>
                  </a:lnTo>
                  <a:lnTo>
                    <a:pt x="16" y="56"/>
                  </a:lnTo>
                  <a:lnTo>
                    <a:pt x="0" y="6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0" name="Line 31"/>
            <p:cNvSpPr>
              <a:spLocks noChangeShapeType="1"/>
            </p:cNvSpPr>
            <p:nvPr/>
          </p:nvSpPr>
          <p:spPr bwMode="auto">
            <a:xfrm flipV="1">
              <a:off x="3609" y="598"/>
              <a:ext cx="2" cy="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1" name="Freeform 32"/>
            <p:cNvSpPr>
              <a:spLocks/>
            </p:cNvSpPr>
            <p:nvPr/>
          </p:nvSpPr>
          <p:spPr bwMode="auto">
            <a:xfrm>
              <a:off x="3123" y="652"/>
              <a:ext cx="635" cy="263"/>
            </a:xfrm>
            <a:custGeom>
              <a:avLst/>
              <a:gdLst>
                <a:gd name="T0" fmla="*/ 6 w 1204"/>
                <a:gd name="T1" fmla="*/ 6 h 500"/>
                <a:gd name="T2" fmla="*/ 5 w 1204"/>
                <a:gd name="T3" fmla="*/ 8 h 500"/>
                <a:gd name="T4" fmla="*/ 3 w 1204"/>
                <a:gd name="T5" fmla="*/ 9 h 500"/>
                <a:gd name="T6" fmla="*/ 2 w 1204"/>
                <a:gd name="T7" fmla="*/ 11 h 500"/>
                <a:gd name="T8" fmla="*/ 1 w 1204"/>
                <a:gd name="T9" fmla="*/ 12 h 500"/>
                <a:gd name="T10" fmla="*/ 1 w 1204"/>
                <a:gd name="T11" fmla="*/ 13 h 500"/>
                <a:gd name="T12" fmla="*/ 1 w 1204"/>
                <a:gd name="T13" fmla="*/ 15 h 500"/>
                <a:gd name="T14" fmla="*/ 0 w 1204"/>
                <a:gd name="T15" fmla="*/ 16 h 500"/>
                <a:gd name="T16" fmla="*/ 1 w 1204"/>
                <a:gd name="T17" fmla="*/ 18 h 500"/>
                <a:gd name="T18" fmla="*/ 1 w 1204"/>
                <a:gd name="T19" fmla="*/ 19 h 500"/>
                <a:gd name="T20" fmla="*/ 2 w 1204"/>
                <a:gd name="T21" fmla="*/ 22 h 500"/>
                <a:gd name="T22" fmla="*/ 3 w 1204"/>
                <a:gd name="T23" fmla="*/ 23 h 500"/>
                <a:gd name="T24" fmla="*/ 4 w 1204"/>
                <a:gd name="T25" fmla="*/ 25 h 500"/>
                <a:gd name="T26" fmla="*/ 6 w 1204"/>
                <a:gd name="T27" fmla="*/ 26 h 500"/>
                <a:gd name="T28" fmla="*/ 7 w 1204"/>
                <a:gd name="T29" fmla="*/ 28 h 500"/>
                <a:gd name="T30" fmla="*/ 8 w 1204"/>
                <a:gd name="T31" fmla="*/ 29 h 500"/>
                <a:gd name="T32" fmla="*/ 11 w 1204"/>
                <a:gd name="T33" fmla="*/ 31 h 500"/>
                <a:gd name="T34" fmla="*/ 13 w 1204"/>
                <a:gd name="T35" fmla="*/ 32 h 500"/>
                <a:gd name="T36" fmla="*/ 15 w 1204"/>
                <a:gd name="T37" fmla="*/ 33 h 500"/>
                <a:gd name="T38" fmla="*/ 17 w 1204"/>
                <a:gd name="T39" fmla="*/ 34 h 500"/>
                <a:gd name="T40" fmla="*/ 20 w 1204"/>
                <a:gd name="T41" fmla="*/ 35 h 500"/>
                <a:gd name="T42" fmla="*/ 22 w 1204"/>
                <a:gd name="T43" fmla="*/ 35 h 500"/>
                <a:gd name="T44" fmla="*/ 25 w 1204"/>
                <a:gd name="T45" fmla="*/ 36 h 500"/>
                <a:gd name="T46" fmla="*/ 27 w 1204"/>
                <a:gd name="T47" fmla="*/ 37 h 500"/>
                <a:gd name="T48" fmla="*/ 31 w 1204"/>
                <a:gd name="T49" fmla="*/ 37 h 500"/>
                <a:gd name="T50" fmla="*/ 34 w 1204"/>
                <a:gd name="T51" fmla="*/ 38 h 500"/>
                <a:gd name="T52" fmla="*/ 37 w 1204"/>
                <a:gd name="T53" fmla="*/ 38 h 500"/>
                <a:gd name="T54" fmla="*/ 40 w 1204"/>
                <a:gd name="T55" fmla="*/ 38 h 500"/>
                <a:gd name="T56" fmla="*/ 43 w 1204"/>
                <a:gd name="T57" fmla="*/ 38 h 500"/>
                <a:gd name="T58" fmla="*/ 45 w 1204"/>
                <a:gd name="T59" fmla="*/ 38 h 500"/>
                <a:gd name="T60" fmla="*/ 49 w 1204"/>
                <a:gd name="T61" fmla="*/ 38 h 500"/>
                <a:gd name="T62" fmla="*/ 52 w 1204"/>
                <a:gd name="T63" fmla="*/ 38 h 500"/>
                <a:gd name="T64" fmla="*/ 55 w 1204"/>
                <a:gd name="T65" fmla="*/ 38 h 500"/>
                <a:gd name="T66" fmla="*/ 59 w 1204"/>
                <a:gd name="T67" fmla="*/ 37 h 500"/>
                <a:gd name="T68" fmla="*/ 62 w 1204"/>
                <a:gd name="T69" fmla="*/ 36 h 500"/>
                <a:gd name="T70" fmla="*/ 64 w 1204"/>
                <a:gd name="T71" fmla="*/ 36 h 500"/>
                <a:gd name="T72" fmla="*/ 67 w 1204"/>
                <a:gd name="T73" fmla="*/ 35 h 500"/>
                <a:gd name="T74" fmla="*/ 70 w 1204"/>
                <a:gd name="T75" fmla="*/ 35 h 500"/>
                <a:gd name="T76" fmla="*/ 73 w 1204"/>
                <a:gd name="T77" fmla="*/ 33 h 500"/>
                <a:gd name="T78" fmla="*/ 75 w 1204"/>
                <a:gd name="T79" fmla="*/ 32 h 500"/>
                <a:gd name="T80" fmla="*/ 78 w 1204"/>
                <a:gd name="T81" fmla="*/ 31 h 500"/>
                <a:gd name="T82" fmla="*/ 80 w 1204"/>
                <a:gd name="T83" fmla="*/ 29 h 500"/>
                <a:gd name="T84" fmla="*/ 81 w 1204"/>
                <a:gd name="T85" fmla="*/ 28 h 500"/>
                <a:gd name="T86" fmla="*/ 83 w 1204"/>
                <a:gd name="T87" fmla="*/ 26 h 500"/>
                <a:gd name="T88" fmla="*/ 84 w 1204"/>
                <a:gd name="T89" fmla="*/ 25 h 500"/>
                <a:gd name="T90" fmla="*/ 86 w 1204"/>
                <a:gd name="T91" fmla="*/ 23 h 500"/>
                <a:gd name="T92" fmla="*/ 88 w 1204"/>
                <a:gd name="T93" fmla="*/ 21 h 500"/>
                <a:gd name="T94" fmla="*/ 89 w 1204"/>
                <a:gd name="T95" fmla="*/ 19 h 500"/>
                <a:gd name="T96" fmla="*/ 90 w 1204"/>
                <a:gd name="T97" fmla="*/ 18 h 500"/>
                <a:gd name="T98" fmla="*/ 91 w 1204"/>
                <a:gd name="T99" fmla="*/ 16 h 500"/>
                <a:gd name="T100" fmla="*/ 92 w 1204"/>
                <a:gd name="T101" fmla="*/ 14 h 500"/>
                <a:gd name="T102" fmla="*/ 92 w 1204"/>
                <a:gd name="T103" fmla="*/ 12 h 500"/>
                <a:gd name="T104" fmla="*/ 93 w 1204"/>
                <a:gd name="T105" fmla="*/ 11 h 500"/>
                <a:gd name="T106" fmla="*/ 93 w 1204"/>
                <a:gd name="T107" fmla="*/ 9 h 500"/>
                <a:gd name="T108" fmla="*/ 93 w 1204"/>
                <a:gd name="T109" fmla="*/ 7 h 500"/>
                <a:gd name="T110" fmla="*/ 93 w 1204"/>
                <a:gd name="T111" fmla="*/ 6 h 500"/>
                <a:gd name="T112" fmla="*/ 93 w 1204"/>
                <a:gd name="T113" fmla="*/ 5 h 500"/>
                <a:gd name="T114" fmla="*/ 92 w 1204"/>
                <a:gd name="T115" fmla="*/ 4 h 500"/>
                <a:gd name="T116" fmla="*/ 92 w 1204"/>
                <a:gd name="T117" fmla="*/ 3 h 500"/>
                <a:gd name="T118" fmla="*/ 91 w 1204"/>
                <a:gd name="T119" fmla="*/ 2 h 500"/>
                <a:gd name="T120" fmla="*/ 90 w 1204"/>
                <a:gd name="T121" fmla="*/ 1 h 500"/>
                <a:gd name="T122" fmla="*/ 90 w 1204"/>
                <a:gd name="T123" fmla="*/ 1 h 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4"/>
                <a:gd name="T187" fmla="*/ 0 h 500"/>
                <a:gd name="T188" fmla="*/ 1204 w 1204"/>
                <a:gd name="T189" fmla="*/ 500 h 5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4" h="500">
                  <a:moveTo>
                    <a:pt x="80" y="80"/>
                  </a:moveTo>
                  <a:lnTo>
                    <a:pt x="80" y="80"/>
                  </a:lnTo>
                  <a:lnTo>
                    <a:pt x="78" y="82"/>
                  </a:lnTo>
                  <a:lnTo>
                    <a:pt x="74" y="86"/>
                  </a:lnTo>
                  <a:lnTo>
                    <a:pt x="68" y="92"/>
                  </a:lnTo>
                  <a:lnTo>
                    <a:pt x="60" y="100"/>
                  </a:lnTo>
                  <a:lnTo>
                    <a:pt x="54" y="106"/>
                  </a:lnTo>
                  <a:lnTo>
                    <a:pt x="46" y="114"/>
                  </a:lnTo>
                  <a:lnTo>
                    <a:pt x="40" y="122"/>
                  </a:lnTo>
                  <a:lnTo>
                    <a:pt x="34" y="128"/>
                  </a:lnTo>
                  <a:lnTo>
                    <a:pt x="30" y="132"/>
                  </a:lnTo>
                  <a:lnTo>
                    <a:pt x="26" y="138"/>
                  </a:lnTo>
                  <a:lnTo>
                    <a:pt x="22" y="142"/>
                  </a:lnTo>
                  <a:lnTo>
                    <a:pt x="18" y="148"/>
                  </a:lnTo>
                  <a:lnTo>
                    <a:pt x="14" y="152"/>
                  </a:lnTo>
                  <a:lnTo>
                    <a:pt x="12" y="158"/>
                  </a:lnTo>
                  <a:lnTo>
                    <a:pt x="10" y="164"/>
                  </a:lnTo>
                  <a:lnTo>
                    <a:pt x="6" y="170"/>
                  </a:lnTo>
                  <a:lnTo>
                    <a:pt x="4" y="178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0" y="198"/>
                  </a:lnTo>
                  <a:lnTo>
                    <a:pt x="0" y="206"/>
                  </a:lnTo>
                  <a:lnTo>
                    <a:pt x="0" y="214"/>
                  </a:lnTo>
                  <a:lnTo>
                    <a:pt x="2" y="222"/>
                  </a:lnTo>
                  <a:lnTo>
                    <a:pt x="2" y="226"/>
                  </a:lnTo>
                  <a:lnTo>
                    <a:pt x="4" y="234"/>
                  </a:lnTo>
                  <a:lnTo>
                    <a:pt x="6" y="240"/>
                  </a:lnTo>
                  <a:lnTo>
                    <a:pt x="8" y="248"/>
                  </a:lnTo>
                  <a:lnTo>
                    <a:pt x="10" y="254"/>
                  </a:lnTo>
                  <a:lnTo>
                    <a:pt x="14" y="262"/>
                  </a:lnTo>
                  <a:lnTo>
                    <a:pt x="18" y="270"/>
                  </a:lnTo>
                  <a:lnTo>
                    <a:pt x="22" y="280"/>
                  </a:lnTo>
                  <a:lnTo>
                    <a:pt x="26" y="288"/>
                  </a:lnTo>
                  <a:lnTo>
                    <a:pt x="32" y="296"/>
                  </a:lnTo>
                  <a:lnTo>
                    <a:pt x="36" y="304"/>
                  </a:lnTo>
                  <a:lnTo>
                    <a:pt x="42" y="312"/>
                  </a:lnTo>
                  <a:lnTo>
                    <a:pt x="46" y="320"/>
                  </a:lnTo>
                  <a:lnTo>
                    <a:pt x="54" y="328"/>
                  </a:lnTo>
                  <a:lnTo>
                    <a:pt x="58" y="334"/>
                  </a:lnTo>
                  <a:lnTo>
                    <a:pt x="66" y="342"/>
                  </a:lnTo>
                  <a:lnTo>
                    <a:pt x="70" y="348"/>
                  </a:lnTo>
                  <a:lnTo>
                    <a:pt x="76" y="354"/>
                  </a:lnTo>
                  <a:lnTo>
                    <a:pt x="82" y="360"/>
                  </a:lnTo>
                  <a:lnTo>
                    <a:pt x="88" y="366"/>
                  </a:lnTo>
                  <a:lnTo>
                    <a:pt x="96" y="370"/>
                  </a:lnTo>
                  <a:lnTo>
                    <a:pt x="102" y="376"/>
                  </a:lnTo>
                  <a:lnTo>
                    <a:pt x="110" y="382"/>
                  </a:lnTo>
                  <a:lnTo>
                    <a:pt x="118" y="388"/>
                  </a:lnTo>
                  <a:lnTo>
                    <a:pt x="128" y="394"/>
                  </a:lnTo>
                  <a:lnTo>
                    <a:pt x="136" y="400"/>
                  </a:lnTo>
                  <a:lnTo>
                    <a:pt x="146" y="406"/>
                  </a:lnTo>
                  <a:lnTo>
                    <a:pt x="154" y="412"/>
                  </a:lnTo>
                  <a:lnTo>
                    <a:pt x="166" y="416"/>
                  </a:lnTo>
                  <a:lnTo>
                    <a:pt x="174" y="422"/>
                  </a:lnTo>
                  <a:lnTo>
                    <a:pt x="184" y="428"/>
                  </a:lnTo>
                  <a:lnTo>
                    <a:pt x="194" y="432"/>
                  </a:lnTo>
                  <a:lnTo>
                    <a:pt x="204" y="436"/>
                  </a:lnTo>
                  <a:lnTo>
                    <a:pt x="216" y="440"/>
                  </a:lnTo>
                  <a:lnTo>
                    <a:pt x="226" y="444"/>
                  </a:lnTo>
                  <a:lnTo>
                    <a:pt x="236" y="448"/>
                  </a:lnTo>
                  <a:lnTo>
                    <a:pt x="246" y="452"/>
                  </a:lnTo>
                  <a:lnTo>
                    <a:pt x="254" y="454"/>
                  </a:lnTo>
                  <a:lnTo>
                    <a:pt x="264" y="458"/>
                  </a:lnTo>
                  <a:lnTo>
                    <a:pt x="274" y="460"/>
                  </a:lnTo>
                  <a:lnTo>
                    <a:pt x="286" y="464"/>
                  </a:lnTo>
                  <a:lnTo>
                    <a:pt x="296" y="466"/>
                  </a:lnTo>
                  <a:lnTo>
                    <a:pt x="308" y="470"/>
                  </a:lnTo>
                  <a:lnTo>
                    <a:pt x="318" y="472"/>
                  </a:lnTo>
                  <a:lnTo>
                    <a:pt x="332" y="474"/>
                  </a:lnTo>
                  <a:lnTo>
                    <a:pt x="344" y="476"/>
                  </a:lnTo>
                  <a:lnTo>
                    <a:pt x="356" y="480"/>
                  </a:lnTo>
                  <a:lnTo>
                    <a:pt x="370" y="482"/>
                  </a:lnTo>
                  <a:lnTo>
                    <a:pt x="382" y="484"/>
                  </a:lnTo>
                  <a:lnTo>
                    <a:pt x="396" y="486"/>
                  </a:lnTo>
                  <a:lnTo>
                    <a:pt x="408" y="488"/>
                  </a:lnTo>
                  <a:lnTo>
                    <a:pt x="422" y="490"/>
                  </a:lnTo>
                  <a:lnTo>
                    <a:pt x="436" y="492"/>
                  </a:lnTo>
                  <a:lnTo>
                    <a:pt x="448" y="492"/>
                  </a:lnTo>
                  <a:lnTo>
                    <a:pt x="462" y="494"/>
                  </a:lnTo>
                  <a:lnTo>
                    <a:pt x="474" y="496"/>
                  </a:lnTo>
                  <a:lnTo>
                    <a:pt x="486" y="496"/>
                  </a:lnTo>
                  <a:lnTo>
                    <a:pt x="500" y="498"/>
                  </a:lnTo>
                  <a:lnTo>
                    <a:pt x="512" y="498"/>
                  </a:lnTo>
                  <a:lnTo>
                    <a:pt x="524" y="498"/>
                  </a:lnTo>
                  <a:lnTo>
                    <a:pt x="538" y="498"/>
                  </a:lnTo>
                  <a:lnTo>
                    <a:pt x="550" y="500"/>
                  </a:lnTo>
                  <a:lnTo>
                    <a:pt x="562" y="500"/>
                  </a:lnTo>
                  <a:lnTo>
                    <a:pt x="576" y="500"/>
                  </a:lnTo>
                  <a:lnTo>
                    <a:pt x="590" y="500"/>
                  </a:lnTo>
                  <a:lnTo>
                    <a:pt x="604" y="498"/>
                  </a:lnTo>
                  <a:lnTo>
                    <a:pt x="618" y="498"/>
                  </a:lnTo>
                  <a:lnTo>
                    <a:pt x="632" y="498"/>
                  </a:lnTo>
                  <a:lnTo>
                    <a:pt x="646" y="498"/>
                  </a:lnTo>
                  <a:lnTo>
                    <a:pt x="660" y="496"/>
                  </a:lnTo>
                  <a:lnTo>
                    <a:pt x="676" y="494"/>
                  </a:lnTo>
                  <a:lnTo>
                    <a:pt x="690" y="494"/>
                  </a:lnTo>
                  <a:lnTo>
                    <a:pt x="704" y="492"/>
                  </a:lnTo>
                  <a:lnTo>
                    <a:pt x="718" y="490"/>
                  </a:lnTo>
                  <a:lnTo>
                    <a:pt x="732" y="488"/>
                  </a:lnTo>
                  <a:lnTo>
                    <a:pt x="746" y="488"/>
                  </a:lnTo>
                  <a:lnTo>
                    <a:pt x="760" y="486"/>
                  </a:lnTo>
                  <a:lnTo>
                    <a:pt x="774" y="484"/>
                  </a:lnTo>
                  <a:lnTo>
                    <a:pt x="786" y="482"/>
                  </a:lnTo>
                  <a:lnTo>
                    <a:pt x="798" y="478"/>
                  </a:lnTo>
                  <a:lnTo>
                    <a:pt x="810" y="476"/>
                  </a:lnTo>
                  <a:lnTo>
                    <a:pt x="820" y="474"/>
                  </a:lnTo>
                  <a:lnTo>
                    <a:pt x="832" y="472"/>
                  </a:lnTo>
                  <a:lnTo>
                    <a:pt x="842" y="468"/>
                  </a:lnTo>
                  <a:lnTo>
                    <a:pt x="854" y="466"/>
                  </a:lnTo>
                  <a:lnTo>
                    <a:pt x="866" y="462"/>
                  </a:lnTo>
                  <a:lnTo>
                    <a:pt x="878" y="458"/>
                  </a:lnTo>
                  <a:lnTo>
                    <a:pt x="890" y="454"/>
                  </a:lnTo>
                  <a:lnTo>
                    <a:pt x="902" y="450"/>
                  </a:lnTo>
                  <a:lnTo>
                    <a:pt x="914" y="444"/>
                  </a:lnTo>
                  <a:lnTo>
                    <a:pt x="926" y="440"/>
                  </a:lnTo>
                  <a:lnTo>
                    <a:pt x="938" y="434"/>
                  </a:lnTo>
                  <a:lnTo>
                    <a:pt x="950" y="428"/>
                  </a:lnTo>
                  <a:lnTo>
                    <a:pt x="960" y="424"/>
                  </a:lnTo>
                  <a:lnTo>
                    <a:pt x="970" y="416"/>
                  </a:lnTo>
                  <a:lnTo>
                    <a:pt x="982" y="412"/>
                  </a:lnTo>
                  <a:lnTo>
                    <a:pt x="992" y="406"/>
                  </a:lnTo>
                  <a:lnTo>
                    <a:pt x="1002" y="400"/>
                  </a:lnTo>
                  <a:lnTo>
                    <a:pt x="1010" y="394"/>
                  </a:lnTo>
                  <a:lnTo>
                    <a:pt x="1018" y="388"/>
                  </a:lnTo>
                  <a:lnTo>
                    <a:pt x="1028" y="382"/>
                  </a:lnTo>
                  <a:lnTo>
                    <a:pt x="1034" y="376"/>
                  </a:lnTo>
                  <a:lnTo>
                    <a:pt x="1042" y="370"/>
                  </a:lnTo>
                  <a:lnTo>
                    <a:pt x="1050" y="364"/>
                  </a:lnTo>
                  <a:lnTo>
                    <a:pt x="1056" y="358"/>
                  </a:lnTo>
                  <a:lnTo>
                    <a:pt x="1064" y="350"/>
                  </a:lnTo>
                  <a:lnTo>
                    <a:pt x="1072" y="344"/>
                  </a:lnTo>
                  <a:lnTo>
                    <a:pt x="1080" y="336"/>
                  </a:lnTo>
                  <a:lnTo>
                    <a:pt x="1088" y="330"/>
                  </a:lnTo>
                  <a:lnTo>
                    <a:pt x="1094" y="322"/>
                  </a:lnTo>
                  <a:lnTo>
                    <a:pt x="1102" y="314"/>
                  </a:lnTo>
                  <a:lnTo>
                    <a:pt x="1108" y="306"/>
                  </a:lnTo>
                  <a:lnTo>
                    <a:pt x="1116" y="298"/>
                  </a:lnTo>
                  <a:lnTo>
                    <a:pt x="1122" y="290"/>
                  </a:lnTo>
                  <a:lnTo>
                    <a:pt x="1128" y="282"/>
                  </a:lnTo>
                  <a:lnTo>
                    <a:pt x="1134" y="274"/>
                  </a:lnTo>
                  <a:lnTo>
                    <a:pt x="1140" y="266"/>
                  </a:lnTo>
                  <a:lnTo>
                    <a:pt x="1144" y="260"/>
                  </a:lnTo>
                  <a:lnTo>
                    <a:pt x="1150" y="252"/>
                  </a:lnTo>
                  <a:lnTo>
                    <a:pt x="1154" y="246"/>
                  </a:lnTo>
                  <a:lnTo>
                    <a:pt x="1158" y="238"/>
                  </a:lnTo>
                  <a:lnTo>
                    <a:pt x="1162" y="232"/>
                  </a:lnTo>
                  <a:lnTo>
                    <a:pt x="1166" y="224"/>
                  </a:lnTo>
                  <a:lnTo>
                    <a:pt x="1170" y="216"/>
                  </a:lnTo>
                  <a:lnTo>
                    <a:pt x="1174" y="208"/>
                  </a:lnTo>
                  <a:lnTo>
                    <a:pt x="1178" y="200"/>
                  </a:lnTo>
                  <a:lnTo>
                    <a:pt x="1182" y="190"/>
                  </a:lnTo>
                  <a:lnTo>
                    <a:pt x="1186" y="182"/>
                  </a:lnTo>
                  <a:lnTo>
                    <a:pt x="1188" y="174"/>
                  </a:lnTo>
                  <a:lnTo>
                    <a:pt x="1192" y="166"/>
                  </a:lnTo>
                  <a:lnTo>
                    <a:pt x="1194" y="158"/>
                  </a:lnTo>
                  <a:lnTo>
                    <a:pt x="1196" y="150"/>
                  </a:lnTo>
                  <a:lnTo>
                    <a:pt x="1198" y="144"/>
                  </a:lnTo>
                  <a:lnTo>
                    <a:pt x="1198" y="136"/>
                  </a:lnTo>
                  <a:lnTo>
                    <a:pt x="1200" y="130"/>
                  </a:lnTo>
                  <a:lnTo>
                    <a:pt x="1202" y="126"/>
                  </a:lnTo>
                  <a:lnTo>
                    <a:pt x="1202" y="118"/>
                  </a:lnTo>
                  <a:lnTo>
                    <a:pt x="1204" y="110"/>
                  </a:lnTo>
                  <a:lnTo>
                    <a:pt x="1204" y="104"/>
                  </a:lnTo>
                  <a:lnTo>
                    <a:pt x="1204" y="96"/>
                  </a:lnTo>
                  <a:lnTo>
                    <a:pt x="1204" y="90"/>
                  </a:lnTo>
                  <a:lnTo>
                    <a:pt x="1204" y="82"/>
                  </a:lnTo>
                  <a:lnTo>
                    <a:pt x="1204" y="76"/>
                  </a:lnTo>
                  <a:lnTo>
                    <a:pt x="1202" y="72"/>
                  </a:lnTo>
                  <a:lnTo>
                    <a:pt x="1202" y="66"/>
                  </a:lnTo>
                  <a:lnTo>
                    <a:pt x="1200" y="62"/>
                  </a:lnTo>
                  <a:lnTo>
                    <a:pt x="1198" y="56"/>
                  </a:lnTo>
                  <a:lnTo>
                    <a:pt x="1196" y="52"/>
                  </a:lnTo>
                  <a:lnTo>
                    <a:pt x="1194" y="46"/>
                  </a:lnTo>
                  <a:lnTo>
                    <a:pt x="1190" y="42"/>
                  </a:lnTo>
                  <a:lnTo>
                    <a:pt x="1188" y="36"/>
                  </a:lnTo>
                  <a:lnTo>
                    <a:pt x="1186" y="32"/>
                  </a:lnTo>
                  <a:lnTo>
                    <a:pt x="1182" y="28"/>
                  </a:lnTo>
                  <a:lnTo>
                    <a:pt x="1180" y="24"/>
                  </a:lnTo>
                  <a:lnTo>
                    <a:pt x="1178" y="22"/>
                  </a:lnTo>
                  <a:lnTo>
                    <a:pt x="1174" y="18"/>
                  </a:lnTo>
                  <a:lnTo>
                    <a:pt x="1172" y="14"/>
                  </a:lnTo>
                  <a:lnTo>
                    <a:pt x="1168" y="10"/>
                  </a:lnTo>
                  <a:lnTo>
                    <a:pt x="1164" y="6"/>
                  </a:lnTo>
                  <a:lnTo>
                    <a:pt x="1162" y="2"/>
                  </a:lnTo>
                  <a:lnTo>
                    <a:pt x="116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2" name="Line 33"/>
            <p:cNvSpPr>
              <a:spLocks noChangeShapeType="1"/>
            </p:cNvSpPr>
            <p:nvPr/>
          </p:nvSpPr>
          <p:spPr bwMode="auto">
            <a:xfrm>
              <a:off x="3172" y="690"/>
              <a:ext cx="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3" name="Line 34"/>
            <p:cNvSpPr>
              <a:spLocks noChangeShapeType="1"/>
            </p:cNvSpPr>
            <p:nvPr/>
          </p:nvSpPr>
          <p:spPr bwMode="auto">
            <a:xfrm flipV="1">
              <a:off x="3172" y="689"/>
              <a:ext cx="2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4" name="Line 35"/>
            <p:cNvSpPr>
              <a:spLocks noChangeShapeType="1"/>
            </p:cNvSpPr>
            <p:nvPr/>
          </p:nvSpPr>
          <p:spPr bwMode="auto">
            <a:xfrm flipV="1">
              <a:off x="3174" y="686"/>
              <a:ext cx="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5" name="Line 36"/>
            <p:cNvSpPr>
              <a:spLocks noChangeShapeType="1"/>
            </p:cNvSpPr>
            <p:nvPr/>
          </p:nvSpPr>
          <p:spPr bwMode="auto">
            <a:xfrm flipV="1">
              <a:off x="3176" y="684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6" name="Freeform 37"/>
            <p:cNvSpPr>
              <a:spLocks/>
            </p:cNvSpPr>
            <p:nvPr/>
          </p:nvSpPr>
          <p:spPr bwMode="auto">
            <a:xfrm>
              <a:off x="3179" y="681"/>
              <a:ext cx="4" cy="3"/>
            </a:xfrm>
            <a:custGeom>
              <a:avLst/>
              <a:gdLst>
                <a:gd name="T0" fmla="*/ 0 w 8"/>
                <a:gd name="T1" fmla="*/ 1 h 6"/>
                <a:gd name="T2" fmla="*/ 1 w 8"/>
                <a:gd name="T3" fmla="*/ 0 h 6"/>
                <a:gd name="T4" fmla="*/ 1 w 8"/>
                <a:gd name="T5" fmla="*/ 0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6"/>
                  </a:moveTo>
                  <a:lnTo>
                    <a:pt x="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7" name="Line 38"/>
            <p:cNvSpPr>
              <a:spLocks noChangeShapeType="1"/>
            </p:cNvSpPr>
            <p:nvPr/>
          </p:nvSpPr>
          <p:spPr bwMode="auto">
            <a:xfrm flipV="1">
              <a:off x="3196" y="671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8" name="Line 39"/>
            <p:cNvSpPr>
              <a:spLocks noChangeShapeType="1"/>
            </p:cNvSpPr>
            <p:nvPr/>
          </p:nvSpPr>
          <p:spPr bwMode="auto">
            <a:xfrm flipV="1">
              <a:off x="3199" y="669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79" name="Freeform 40"/>
            <p:cNvSpPr>
              <a:spLocks/>
            </p:cNvSpPr>
            <p:nvPr/>
          </p:nvSpPr>
          <p:spPr bwMode="auto">
            <a:xfrm>
              <a:off x="3202" y="664"/>
              <a:ext cx="7" cy="5"/>
            </a:xfrm>
            <a:custGeom>
              <a:avLst/>
              <a:gdLst>
                <a:gd name="T0" fmla="*/ 0 w 12"/>
                <a:gd name="T1" fmla="*/ 1 h 8"/>
                <a:gd name="T2" fmla="*/ 1 w 12"/>
                <a:gd name="T3" fmla="*/ 1 h 8"/>
                <a:gd name="T4" fmla="*/ 1 w 12"/>
                <a:gd name="T5" fmla="*/ 0 h 8"/>
                <a:gd name="T6" fmla="*/ 0 60000 65536"/>
                <a:gd name="T7" fmla="*/ 0 60000 65536"/>
                <a:gd name="T8" fmla="*/ 0 60000 65536"/>
                <a:gd name="T9" fmla="*/ 0 w 12"/>
                <a:gd name="T10" fmla="*/ 0 h 8"/>
                <a:gd name="T11" fmla="*/ 12 w 1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">
                  <a:moveTo>
                    <a:pt x="0" y="8"/>
                  </a:moveTo>
                  <a:lnTo>
                    <a:pt x="6" y="4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0" name="Line 41"/>
            <p:cNvSpPr>
              <a:spLocks noChangeShapeType="1"/>
            </p:cNvSpPr>
            <p:nvPr/>
          </p:nvSpPr>
          <p:spPr bwMode="auto">
            <a:xfrm>
              <a:off x="3222" y="657"/>
              <a:ext cx="1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1" name="Line 42"/>
            <p:cNvSpPr>
              <a:spLocks noChangeShapeType="1"/>
            </p:cNvSpPr>
            <p:nvPr/>
          </p:nvSpPr>
          <p:spPr bwMode="auto">
            <a:xfrm flipV="1">
              <a:off x="3222" y="655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2" name="Line 43"/>
            <p:cNvSpPr>
              <a:spLocks noChangeShapeType="1"/>
            </p:cNvSpPr>
            <p:nvPr/>
          </p:nvSpPr>
          <p:spPr bwMode="auto">
            <a:xfrm flipV="1">
              <a:off x="3225" y="654"/>
              <a:ext cx="5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3" name="Freeform 44"/>
            <p:cNvSpPr>
              <a:spLocks/>
            </p:cNvSpPr>
            <p:nvPr/>
          </p:nvSpPr>
          <p:spPr bwMode="auto">
            <a:xfrm>
              <a:off x="3230" y="651"/>
              <a:ext cx="6" cy="3"/>
            </a:xfrm>
            <a:custGeom>
              <a:avLst/>
              <a:gdLst>
                <a:gd name="T0" fmla="*/ 0 w 12"/>
                <a:gd name="T1" fmla="*/ 1 h 6"/>
                <a:gd name="T2" fmla="*/ 1 w 12"/>
                <a:gd name="T3" fmla="*/ 1 h 6"/>
                <a:gd name="T4" fmla="*/ 1 w 12"/>
                <a:gd name="T5" fmla="*/ 0 h 6"/>
                <a:gd name="T6" fmla="*/ 0 60000 65536"/>
                <a:gd name="T7" fmla="*/ 0 60000 65536"/>
                <a:gd name="T8" fmla="*/ 0 60000 65536"/>
                <a:gd name="T9" fmla="*/ 0 w 12"/>
                <a:gd name="T10" fmla="*/ 0 h 6"/>
                <a:gd name="T11" fmla="*/ 12 w 1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">
                  <a:moveTo>
                    <a:pt x="0" y="6"/>
                  </a:moveTo>
                  <a:lnTo>
                    <a:pt x="6" y="2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4" name="Line 45"/>
            <p:cNvSpPr>
              <a:spLocks noChangeShapeType="1"/>
            </p:cNvSpPr>
            <p:nvPr/>
          </p:nvSpPr>
          <p:spPr bwMode="auto">
            <a:xfrm flipV="1">
              <a:off x="3250" y="643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5" name="Line 46"/>
            <p:cNvSpPr>
              <a:spLocks noChangeShapeType="1"/>
            </p:cNvSpPr>
            <p:nvPr/>
          </p:nvSpPr>
          <p:spPr bwMode="auto">
            <a:xfrm flipV="1">
              <a:off x="3251" y="642"/>
              <a:ext cx="5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6" name="Freeform 47"/>
            <p:cNvSpPr>
              <a:spLocks/>
            </p:cNvSpPr>
            <p:nvPr/>
          </p:nvSpPr>
          <p:spPr bwMode="auto">
            <a:xfrm>
              <a:off x="3256" y="639"/>
              <a:ext cx="7" cy="3"/>
            </a:xfrm>
            <a:custGeom>
              <a:avLst/>
              <a:gdLst>
                <a:gd name="T0" fmla="*/ 0 w 14"/>
                <a:gd name="T1" fmla="*/ 1 h 6"/>
                <a:gd name="T2" fmla="*/ 1 w 14"/>
                <a:gd name="T3" fmla="*/ 1 h 6"/>
                <a:gd name="T4" fmla="*/ 1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0" y="6"/>
                  </a:moveTo>
                  <a:lnTo>
                    <a:pt x="8" y="2"/>
                  </a:lnTo>
                  <a:lnTo>
                    <a:pt x="1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7" name="Line 48"/>
            <p:cNvSpPr>
              <a:spLocks noChangeShapeType="1"/>
            </p:cNvSpPr>
            <p:nvPr/>
          </p:nvSpPr>
          <p:spPr bwMode="auto">
            <a:xfrm flipV="1">
              <a:off x="3278" y="633"/>
              <a:ext cx="2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8" name="Line 49"/>
            <p:cNvSpPr>
              <a:spLocks noChangeShapeType="1"/>
            </p:cNvSpPr>
            <p:nvPr/>
          </p:nvSpPr>
          <p:spPr bwMode="auto">
            <a:xfrm flipV="1">
              <a:off x="3280" y="631"/>
              <a:ext cx="5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89" name="Freeform 50"/>
            <p:cNvSpPr>
              <a:spLocks/>
            </p:cNvSpPr>
            <p:nvPr/>
          </p:nvSpPr>
          <p:spPr bwMode="auto">
            <a:xfrm>
              <a:off x="3285" y="629"/>
              <a:ext cx="7" cy="2"/>
            </a:xfrm>
            <a:custGeom>
              <a:avLst/>
              <a:gdLst>
                <a:gd name="T0" fmla="*/ 0 w 14"/>
                <a:gd name="T1" fmla="*/ 1 h 4"/>
                <a:gd name="T2" fmla="*/ 1 w 14"/>
                <a:gd name="T3" fmla="*/ 1 h 4"/>
                <a:gd name="T4" fmla="*/ 1 w 14"/>
                <a:gd name="T5" fmla="*/ 0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0" y="4"/>
                  </a:moveTo>
                  <a:lnTo>
                    <a:pt x="10" y="2"/>
                  </a:lnTo>
                  <a:lnTo>
                    <a:pt x="1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0" name="Line 51"/>
            <p:cNvSpPr>
              <a:spLocks noChangeShapeType="1"/>
            </p:cNvSpPr>
            <p:nvPr/>
          </p:nvSpPr>
          <p:spPr bwMode="auto">
            <a:xfrm>
              <a:off x="3307" y="624"/>
              <a:ext cx="2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1" name="Line 52"/>
            <p:cNvSpPr>
              <a:spLocks noChangeShapeType="1"/>
            </p:cNvSpPr>
            <p:nvPr/>
          </p:nvSpPr>
          <p:spPr bwMode="auto">
            <a:xfrm flipV="1">
              <a:off x="3309" y="622"/>
              <a:ext cx="5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2" name="Freeform 53"/>
            <p:cNvSpPr>
              <a:spLocks/>
            </p:cNvSpPr>
            <p:nvPr/>
          </p:nvSpPr>
          <p:spPr bwMode="auto">
            <a:xfrm>
              <a:off x="3314" y="620"/>
              <a:ext cx="7" cy="2"/>
            </a:xfrm>
            <a:custGeom>
              <a:avLst/>
              <a:gdLst>
                <a:gd name="T0" fmla="*/ 0 w 14"/>
                <a:gd name="T1" fmla="*/ 1 h 4"/>
                <a:gd name="T2" fmla="*/ 1 w 14"/>
                <a:gd name="T3" fmla="*/ 1 h 4"/>
                <a:gd name="T4" fmla="*/ 1 w 14"/>
                <a:gd name="T5" fmla="*/ 0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0" y="4"/>
                  </a:moveTo>
                  <a:lnTo>
                    <a:pt x="10" y="2"/>
                  </a:lnTo>
                  <a:lnTo>
                    <a:pt x="1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3" name="Line 54"/>
            <p:cNvSpPr>
              <a:spLocks noChangeShapeType="1"/>
            </p:cNvSpPr>
            <p:nvPr/>
          </p:nvSpPr>
          <p:spPr bwMode="auto">
            <a:xfrm flipV="1">
              <a:off x="3336" y="616"/>
              <a:ext cx="5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4" name="Freeform 55"/>
            <p:cNvSpPr>
              <a:spLocks/>
            </p:cNvSpPr>
            <p:nvPr/>
          </p:nvSpPr>
          <p:spPr bwMode="auto">
            <a:xfrm>
              <a:off x="3341" y="614"/>
              <a:ext cx="10" cy="2"/>
            </a:xfrm>
            <a:custGeom>
              <a:avLst/>
              <a:gdLst>
                <a:gd name="T0" fmla="*/ 0 w 18"/>
                <a:gd name="T1" fmla="*/ 1 h 4"/>
                <a:gd name="T2" fmla="*/ 1 w 18"/>
                <a:gd name="T3" fmla="*/ 1 h 4"/>
                <a:gd name="T4" fmla="*/ 2 w 18"/>
                <a:gd name="T5" fmla="*/ 0 h 4"/>
                <a:gd name="T6" fmla="*/ 0 60000 65536"/>
                <a:gd name="T7" fmla="*/ 0 60000 65536"/>
                <a:gd name="T8" fmla="*/ 0 60000 65536"/>
                <a:gd name="T9" fmla="*/ 0 w 18"/>
                <a:gd name="T10" fmla="*/ 0 h 4"/>
                <a:gd name="T11" fmla="*/ 18 w 1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">
                  <a:moveTo>
                    <a:pt x="0" y="4"/>
                  </a:moveTo>
                  <a:lnTo>
                    <a:pt x="12" y="2"/>
                  </a:lnTo>
                  <a:lnTo>
                    <a:pt x="1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5" name="Line 56"/>
            <p:cNvSpPr>
              <a:spLocks noChangeShapeType="1"/>
            </p:cNvSpPr>
            <p:nvPr/>
          </p:nvSpPr>
          <p:spPr bwMode="auto">
            <a:xfrm>
              <a:off x="3366" y="611"/>
              <a:ext cx="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6" name="Line 57"/>
            <p:cNvSpPr>
              <a:spLocks noChangeShapeType="1"/>
            </p:cNvSpPr>
            <p:nvPr/>
          </p:nvSpPr>
          <p:spPr bwMode="auto">
            <a:xfrm flipV="1">
              <a:off x="3370" y="610"/>
              <a:ext cx="5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7" name="Freeform 58"/>
            <p:cNvSpPr>
              <a:spLocks/>
            </p:cNvSpPr>
            <p:nvPr/>
          </p:nvSpPr>
          <p:spPr bwMode="auto">
            <a:xfrm>
              <a:off x="3375" y="608"/>
              <a:ext cx="6" cy="2"/>
            </a:xfrm>
            <a:custGeom>
              <a:avLst/>
              <a:gdLst>
                <a:gd name="T0" fmla="*/ 0 w 12"/>
                <a:gd name="T1" fmla="*/ 2 h 2"/>
                <a:gd name="T2" fmla="*/ 1 w 12"/>
                <a:gd name="T3" fmla="*/ 0 h 2"/>
                <a:gd name="T4" fmla="*/ 1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2"/>
                  </a:move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8" name="Line 59"/>
            <p:cNvSpPr>
              <a:spLocks noChangeShapeType="1"/>
            </p:cNvSpPr>
            <p:nvPr/>
          </p:nvSpPr>
          <p:spPr bwMode="auto">
            <a:xfrm flipV="1">
              <a:off x="3396" y="605"/>
              <a:ext cx="5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99" name="Freeform 60"/>
            <p:cNvSpPr>
              <a:spLocks/>
            </p:cNvSpPr>
            <p:nvPr/>
          </p:nvSpPr>
          <p:spPr bwMode="auto">
            <a:xfrm>
              <a:off x="3401" y="604"/>
              <a:ext cx="10" cy="1"/>
            </a:xfrm>
            <a:custGeom>
              <a:avLst/>
              <a:gdLst>
                <a:gd name="T0" fmla="*/ 0 w 18"/>
                <a:gd name="T1" fmla="*/ 1 h 2"/>
                <a:gd name="T2" fmla="*/ 1 w 18"/>
                <a:gd name="T3" fmla="*/ 0 h 2"/>
                <a:gd name="T4" fmla="*/ 2 w 18"/>
                <a:gd name="T5" fmla="*/ 0 h 2"/>
                <a:gd name="T6" fmla="*/ 0 60000 65536"/>
                <a:gd name="T7" fmla="*/ 0 60000 65536"/>
                <a:gd name="T8" fmla="*/ 0 60000 65536"/>
                <a:gd name="T9" fmla="*/ 0 w 18"/>
                <a:gd name="T10" fmla="*/ 0 h 2"/>
                <a:gd name="T11" fmla="*/ 18 w 1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">
                  <a:moveTo>
                    <a:pt x="0" y="2"/>
                  </a:moveTo>
                  <a:lnTo>
                    <a:pt x="10" y="0"/>
                  </a:lnTo>
                  <a:lnTo>
                    <a:pt x="1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0" name="Line 61"/>
            <p:cNvSpPr>
              <a:spLocks noChangeShapeType="1"/>
            </p:cNvSpPr>
            <p:nvPr/>
          </p:nvSpPr>
          <p:spPr bwMode="auto">
            <a:xfrm>
              <a:off x="3426" y="602"/>
              <a:ext cx="3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1" name="Line 62"/>
            <p:cNvSpPr>
              <a:spLocks noChangeShapeType="1"/>
            </p:cNvSpPr>
            <p:nvPr/>
          </p:nvSpPr>
          <p:spPr bwMode="auto">
            <a:xfrm>
              <a:off x="3429" y="602"/>
              <a:ext cx="6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2" name="Freeform 63"/>
            <p:cNvSpPr>
              <a:spLocks/>
            </p:cNvSpPr>
            <p:nvPr/>
          </p:nvSpPr>
          <p:spPr bwMode="auto">
            <a:xfrm>
              <a:off x="3435" y="601"/>
              <a:ext cx="7" cy="1"/>
            </a:xfrm>
            <a:custGeom>
              <a:avLst/>
              <a:gdLst>
                <a:gd name="T0" fmla="*/ 0 w 12"/>
                <a:gd name="T1" fmla="*/ 1 h 2"/>
                <a:gd name="T2" fmla="*/ 1 w 12"/>
                <a:gd name="T3" fmla="*/ 0 h 2"/>
                <a:gd name="T4" fmla="*/ 1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2"/>
                  </a:move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3" name="Line 64"/>
            <p:cNvSpPr>
              <a:spLocks noChangeShapeType="1"/>
            </p:cNvSpPr>
            <p:nvPr/>
          </p:nvSpPr>
          <p:spPr bwMode="auto">
            <a:xfrm>
              <a:off x="3456" y="600"/>
              <a:ext cx="2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4" name="Line 65"/>
            <p:cNvSpPr>
              <a:spLocks noChangeShapeType="1"/>
            </p:cNvSpPr>
            <p:nvPr/>
          </p:nvSpPr>
          <p:spPr bwMode="auto">
            <a:xfrm>
              <a:off x="3458" y="600"/>
              <a:ext cx="7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5" name="Freeform 66"/>
            <p:cNvSpPr>
              <a:spLocks/>
            </p:cNvSpPr>
            <p:nvPr/>
          </p:nvSpPr>
          <p:spPr bwMode="auto">
            <a:xfrm>
              <a:off x="3465" y="600"/>
              <a:ext cx="6" cy="1"/>
            </a:xfrm>
            <a:custGeom>
              <a:avLst/>
              <a:gdLst>
                <a:gd name="T0" fmla="*/ 0 w 12"/>
                <a:gd name="T1" fmla="*/ 0 h 1"/>
                <a:gd name="T2" fmla="*/ 1 w 12"/>
                <a:gd name="T3" fmla="*/ 0 h 1"/>
                <a:gd name="T4" fmla="*/ 1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6" name="Line 67"/>
            <p:cNvSpPr>
              <a:spLocks noChangeShapeType="1"/>
            </p:cNvSpPr>
            <p:nvPr/>
          </p:nvSpPr>
          <p:spPr bwMode="auto">
            <a:xfrm>
              <a:off x="3487" y="600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7" name="Line 68"/>
            <p:cNvSpPr>
              <a:spLocks noChangeShapeType="1"/>
            </p:cNvSpPr>
            <p:nvPr/>
          </p:nvSpPr>
          <p:spPr bwMode="auto">
            <a:xfrm>
              <a:off x="3491" y="600"/>
              <a:ext cx="5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8" name="Freeform 69"/>
            <p:cNvSpPr>
              <a:spLocks/>
            </p:cNvSpPr>
            <p:nvPr/>
          </p:nvSpPr>
          <p:spPr bwMode="auto">
            <a:xfrm>
              <a:off x="3496" y="600"/>
              <a:ext cx="6" cy="1"/>
            </a:xfrm>
            <a:custGeom>
              <a:avLst/>
              <a:gdLst>
                <a:gd name="T0" fmla="*/ 0 w 10"/>
                <a:gd name="T1" fmla="*/ 0 h 1"/>
                <a:gd name="T2" fmla="*/ 1 w 10"/>
                <a:gd name="T3" fmla="*/ 0 h 1"/>
                <a:gd name="T4" fmla="*/ 1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0" y="0"/>
                  </a:moveTo>
                  <a:lnTo>
                    <a:pt x="1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09" name="Line 70"/>
            <p:cNvSpPr>
              <a:spLocks noChangeShapeType="1"/>
            </p:cNvSpPr>
            <p:nvPr/>
          </p:nvSpPr>
          <p:spPr bwMode="auto">
            <a:xfrm>
              <a:off x="3517" y="601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0" name="Line 71"/>
            <p:cNvSpPr>
              <a:spLocks noChangeShapeType="1"/>
            </p:cNvSpPr>
            <p:nvPr/>
          </p:nvSpPr>
          <p:spPr bwMode="auto">
            <a:xfrm>
              <a:off x="3517" y="601"/>
              <a:ext cx="6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1" name="Freeform 72"/>
            <p:cNvSpPr>
              <a:spLocks/>
            </p:cNvSpPr>
            <p:nvPr/>
          </p:nvSpPr>
          <p:spPr bwMode="auto">
            <a:xfrm>
              <a:off x="3523" y="602"/>
              <a:ext cx="9" cy="1"/>
            </a:xfrm>
            <a:custGeom>
              <a:avLst/>
              <a:gdLst>
                <a:gd name="T0" fmla="*/ 0 w 18"/>
                <a:gd name="T1" fmla="*/ 0 h 2"/>
                <a:gd name="T2" fmla="*/ 1 w 18"/>
                <a:gd name="T3" fmla="*/ 0 h 2"/>
                <a:gd name="T4" fmla="*/ 1 w 18"/>
                <a:gd name="T5" fmla="*/ 1 h 2"/>
                <a:gd name="T6" fmla="*/ 0 60000 65536"/>
                <a:gd name="T7" fmla="*/ 0 60000 65536"/>
                <a:gd name="T8" fmla="*/ 0 60000 65536"/>
                <a:gd name="T9" fmla="*/ 0 w 18"/>
                <a:gd name="T10" fmla="*/ 0 h 2"/>
                <a:gd name="T11" fmla="*/ 18 w 1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">
                  <a:moveTo>
                    <a:pt x="0" y="0"/>
                  </a:moveTo>
                  <a:lnTo>
                    <a:pt x="10" y="0"/>
                  </a:lnTo>
                  <a:lnTo>
                    <a:pt x="18" y="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2" name="Line 73"/>
            <p:cNvSpPr>
              <a:spLocks noChangeShapeType="1"/>
            </p:cNvSpPr>
            <p:nvPr/>
          </p:nvSpPr>
          <p:spPr bwMode="auto">
            <a:xfrm>
              <a:off x="3547" y="604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3" name="Freeform 74"/>
            <p:cNvSpPr>
              <a:spLocks/>
            </p:cNvSpPr>
            <p:nvPr/>
          </p:nvSpPr>
          <p:spPr bwMode="auto">
            <a:xfrm>
              <a:off x="3551" y="605"/>
              <a:ext cx="12" cy="1"/>
            </a:xfrm>
            <a:custGeom>
              <a:avLst/>
              <a:gdLst>
                <a:gd name="T0" fmla="*/ 0 w 22"/>
                <a:gd name="T1" fmla="*/ 0 h 2"/>
                <a:gd name="T2" fmla="*/ 1 w 22"/>
                <a:gd name="T3" fmla="*/ 0 h 2"/>
                <a:gd name="T4" fmla="*/ 2 w 22"/>
                <a:gd name="T5" fmla="*/ 1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2" y="0"/>
                  </a:lnTo>
                  <a:lnTo>
                    <a:pt x="22" y="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4" name="Line 75"/>
            <p:cNvSpPr>
              <a:spLocks noChangeShapeType="1"/>
            </p:cNvSpPr>
            <p:nvPr/>
          </p:nvSpPr>
          <p:spPr bwMode="auto">
            <a:xfrm>
              <a:off x="3577" y="608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5" name="Line 76"/>
            <p:cNvSpPr>
              <a:spLocks noChangeShapeType="1"/>
            </p:cNvSpPr>
            <p:nvPr/>
          </p:nvSpPr>
          <p:spPr bwMode="auto">
            <a:xfrm>
              <a:off x="3577" y="608"/>
              <a:ext cx="6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6" name="Line 77"/>
            <p:cNvSpPr>
              <a:spLocks noChangeShapeType="1"/>
            </p:cNvSpPr>
            <p:nvPr/>
          </p:nvSpPr>
          <p:spPr bwMode="auto">
            <a:xfrm>
              <a:off x="3583" y="608"/>
              <a:ext cx="5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7" name="Freeform 78"/>
            <p:cNvSpPr>
              <a:spLocks/>
            </p:cNvSpPr>
            <p:nvPr/>
          </p:nvSpPr>
          <p:spPr bwMode="auto">
            <a:xfrm>
              <a:off x="3588" y="610"/>
              <a:ext cx="4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8" name="Line 79"/>
            <p:cNvSpPr>
              <a:spLocks noChangeShapeType="1"/>
            </p:cNvSpPr>
            <p:nvPr/>
          </p:nvSpPr>
          <p:spPr bwMode="auto">
            <a:xfrm>
              <a:off x="3607" y="613"/>
              <a:ext cx="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19" name="Freeform 80"/>
            <p:cNvSpPr>
              <a:spLocks/>
            </p:cNvSpPr>
            <p:nvPr/>
          </p:nvSpPr>
          <p:spPr bwMode="auto">
            <a:xfrm>
              <a:off x="3612" y="613"/>
              <a:ext cx="11" cy="2"/>
            </a:xfrm>
            <a:custGeom>
              <a:avLst/>
              <a:gdLst>
                <a:gd name="T0" fmla="*/ 0 w 20"/>
                <a:gd name="T1" fmla="*/ 0 h 4"/>
                <a:gd name="T2" fmla="*/ 1 w 20"/>
                <a:gd name="T3" fmla="*/ 1 h 4"/>
                <a:gd name="T4" fmla="*/ 2 w 20"/>
                <a:gd name="T5" fmla="*/ 1 h 4"/>
                <a:gd name="T6" fmla="*/ 0 60000 65536"/>
                <a:gd name="T7" fmla="*/ 0 60000 65536"/>
                <a:gd name="T8" fmla="*/ 0 60000 65536"/>
                <a:gd name="T9" fmla="*/ 0 w 20"/>
                <a:gd name="T10" fmla="*/ 0 h 4"/>
                <a:gd name="T11" fmla="*/ 20 w 2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4">
                  <a:moveTo>
                    <a:pt x="0" y="0"/>
                  </a:moveTo>
                  <a:lnTo>
                    <a:pt x="10" y="2"/>
                  </a:lnTo>
                  <a:lnTo>
                    <a:pt x="20" y="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0" name="Line 81"/>
            <p:cNvSpPr>
              <a:spLocks noChangeShapeType="1"/>
            </p:cNvSpPr>
            <p:nvPr/>
          </p:nvSpPr>
          <p:spPr bwMode="auto">
            <a:xfrm>
              <a:off x="3638" y="617"/>
              <a:ext cx="1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1" name="Line 82"/>
            <p:cNvSpPr>
              <a:spLocks noChangeShapeType="1"/>
            </p:cNvSpPr>
            <p:nvPr/>
          </p:nvSpPr>
          <p:spPr bwMode="auto">
            <a:xfrm>
              <a:off x="3639" y="617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2" name="Freeform 83"/>
            <p:cNvSpPr>
              <a:spLocks/>
            </p:cNvSpPr>
            <p:nvPr/>
          </p:nvSpPr>
          <p:spPr bwMode="auto">
            <a:xfrm>
              <a:off x="3643" y="618"/>
              <a:ext cx="9" cy="2"/>
            </a:xfrm>
            <a:custGeom>
              <a:avLst/>
              <a:gdLst>
                <a:gd name="T0" fmla="*/ 0 w 18"/>
                <a:gd name="T1" fmla="*/ 0 h 4"/>
                <a:gd name="T2" fmla="*/ 1 w 18"/>
                <a:gd name="T3" fmla="*/ 1 h 4"/>
                <a:gd name="T4" fmla="*/ 1 w 18"/>
                <a:gd name="T5" fmla="*/ 1 h 4"/>
                <a:gd name="T6" fmla="*/ 0 60000 65536"/>
                <a:gd name="T7" fmla="*/ 0 60000 65536"/>
                <a:gd name="T8" fmla="*/ 0 60000 65536"/>
                <a:gd name="T9" fmla="*/ 0 w 18"/>
                <a:gd name="T10" fmla="*/ 0 h 4"/>
                <a:gd name="T11" fmla="*/ 18 w 1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4">
                  <a:moveTo>
                    <a:pt x="0" y="0"/>
                  </a:moveTo>
                  <a:lnTo>
                    <a:pt x="10" y="2"/>
                  </a:lnTo>
                  <a:lnTo>
                    <a:pt x="18" y="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3" name="Line 84"/>
            <p:cNvSpPr>
              <a:spLocks noChangeShapeType="1"/>
            </p:cNvSpPr>
            <p:nvPr/>
          </p:nvSpPr>
          <p:spPr bwMode="auto">
            <a:xfrm>
              <a:off x="3667" y="623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4" name="Line 85"/>
            <p:cNvSpPr>
              <a:spLocks noChangeShapeType="1"/>
            </p:cNvSpPr>
            <p:nvPr/>
          </p:nvSpPr>
          <p:spPr bwMode="auto">
            <a:xfrm>
              <a:off x="3668" y="624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5" name="Line 86"/>
            <p:cNvSpPr>
              <a:spLocks noChangeShapeType="1"/>
            </p:cNvSpPr>
            <p:nvPr/>
          </p:nvSpPr>
          <p:spPr bwMode="auto">
            <a:xfrm>
              <a:off x="3672" y="625"/>
              <a:ext cx="5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6" name="Freeform 87"/>
            <p:cNvSpPr>
              <a:spLocks/>
            </p:cNvSpPr>
            <p:nvPr/>
          </p:nvSpPr>
          <p:spPr bwMode="auto">
            <a:xfrm>
              <a:off x="3677" y="626"/>
              <a:ext cx="5" cy="3"/>
            </a:xfrm>
            <a:custGeom>
              <a:avLst/>
              <a:gdLst>
                <a:gd name="T0" fmla="*/ 0 w 10"/>
                <a:gd name="T1" fmla="*/ 0 h 4"/>
                <a:gd name="T2" fmla="*/ 1 w 10"/>
                <a:gd name="T3" fmla="*/ 2 h 4"/>
                <a:gd name="T4" fmla="*/ 1 w 10"/>
                <a:gd name="T5" fmla="*/ 2 h 4"/>
                <a:gd name="T6" fmla="*/ 0 60000 65536"/>
                <a:gd name="T7" fmla="*/ 0 60000 65536"/>
                <a:gd name="T8" fmla="*/ 0 60000 65536"/>
                <a:gd name="T9" fmla="*/ 0 w 10"/>
                <a:gd name="T10" fmla="*/ 0 h 4"/>
                <a:gd name="T11" fmla="*/ 10 w 1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">
                  <a:moveTo>
                    <a:pt x="0" y="0"/>
                  </a:moveTo>
                  <a:lnTo>
                    <a:pt x="8" y="4"/>
                  </a:lnTo>
                  <a:lnTo>
                    <a:pt x="10" y="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7" name="Line 88"/>
            <p:cNvSpPr>
              <a:spLocks noChangeShapeType="1"/>
            </p:cNvSpPr>
            <p:nvPr/>
          </p:nvSpPr>
          <p:spPr bwMode="auto">
            <a:xfrm>
              <a:off x="3696" y="634"/>
              <a:ext cx="6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8" name="Freeform 89"/>
            <p:cNvSpPr>
              <a:spLocks/>
            </p:cNvSpPr>
            <p:nvPr/>
          </p:nvSpPr>
          <p:spPr bwMode="auto">
            <a:xfrm>
              <a:off x="3702" y="636"/>
              <a:ext cx="7" cy="4"/>
            </a:xfrm>
            <a:custGeom>
              <a:avLst/>
              <a:gdLst>
                <a:gd name="T0" fmla="*/ 0 w 14"/>
                <a:gd name="T1" fmla="*/ 0 h 8"/>
                <a:gd name="T2" fmla="*/ 1 w 14"/>
                <a:gd name="T3" fmla="*/ 1 h 8"/>
                <a:gd name="T4" fmla="*/ 1 w 14"/>
                <a:gd name="T5" fmla="*/ 1 h 8"/>
                <a:gd name="T6" fmla="*/ 0 60000 65536"/>
                <a:gd name="T7" fmla="*/ 0 60000 65536"/>
                <a:gd name="T8" fmla="*/ 0 60000 65536"/>
                <a:gd name="T9" fmla="*/ 0 w 14"/>
                <a:gd name="T10" fmla="*/ 0 h 8"/>
                <a:gd name="T11" fmla="*/ 14 w 1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8">
                  <a:moveTo>
                    <a:pt x="0" y="0"/>
                  </a:moveTo>
                  <a:lnTo>
                    <a:pt x="10" y="6"/>
                  </a:lnTo>
                  <a:lnTo>
                    <a:pt x="14" y="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29" name="Line 90"/>
            <p:cNvSpPr>
              <a:spLocks noChangeShapeType="1"/>
            </p:cNvSpPr>
            <p:nvPr/>
          </p:nvSpPr>
          <p:spPr bwMode="auto">
            <a:xfrm>
              <a:off x="3723" y="645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0" name="Line 91"/>
            <p:cNvSpPr>
              <a:spLocks noChangeShapeType="1"/>
            </p:cNvSpPr>
            <p:nvPr/>
          </p:nvSpPr>
          <p:spPr bwMode="auto">
            <a:xfrm>
              <a:off x="3724" y="646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1" name="Line 92"/>
            <p:cNvSpPr>
              <a:spLocks noChangeShapeType="1"/>
            </p:cNvSpPr>
            <p:nvPr/>
          </p:nvSpPr>
          <p:spPr bwMode="auto">
            <a:xfrm>
              <a:off x="3725" y="646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2" name="Freeform 93"/>
            <p:cNvSpPr>
              <a:spLocks/>
            </p:cNvSpPr>
            <p:nvPr/>
          </p:nvSpPr>
          <p:spPr bwMode="auto">
            <a:xfrm>
              <a:off x="3169" y="562"/>
              <a:ext cx="569" cy="130"/>
            </a:xfrm>
            <a:custGeom>
              <a:avLst/>
              <a:gdLst>
                <a:gd name="T0" fmla="*/ 1 w 1080"/>
                <a:gd name="T1" fmla="*/ 19 h 246"/>
                <a:gd name="T2" fmla="*/ 2 w 1080"/>
                <a:gd name="T3" fmla="*/ 17 h 246"/>
                <a:gd name="T4" fmla="*/ 4 w 1080"/>
                <a:gd name="T5" fmla="*/ 16 h 246"/>
                <a:gd name="T6" fmla="*/ 6 w 1080"/>
                <a:gd name="T7" fmla="*/ 14 h 246"/>
                <a:gd name="T8" fmla="*/ 7 w 1080"/>
                <a:gd name="T9" fmla="*/ 13 h 246"/>
                <a:gd name="T10" fmla="*/ 9 w 1080"/>
                <a:gd name="T11" fmla="*/ 12 h 246"/>
                <a:gd name="T12" fmla="*/ 11 w 1080"/>
                <a:gd name="T13" fmla="*/ 11 h 246"/>
                <a:gd name="T14" fmla="*/ 13 w 1080"/>
                <a:gd name="T15" fmla="*/ 10 h 246"/>
                <a:gd name="T16" fmla="*/ 14 w 1080"/>
                <a:gd name="T17" fmla="*/ 8 h 246"/>
                <a:gd name="T18" fmla="*/ 16 w 1080"/>
                <a:gd name="T19" fmla="*/ 7 h 246"/>
                <a:gd name="T20" fmla="*/ 18 w 1080"/>
                <a:gd name="T21" fmla="*/ 7 h 246"/>
                <a:gd name="T22" fmla="*/ 19 w 1080"/>
                <a:gd name="T23" fmla="*/ 6 h 246"/>
                <a:gd name="T24" fmla="*/ 22 w 1080"/>
                <a:gd name="T25" fmla="*/ 5 h 246"/>
                <a:gd name="T26" fmla="*/ 23 w 1080"/>
                <a:gd name="T27" fmla="*/ 4 h 246"/>
                <a:gd name="T28" fmla="*/ 25 w 1080"/>
                <a:gd name="T29" fmla="*/ 4 h 246"/>
                <a:gd name="T30" fmla="*/ 26 w 1080"/>
                <a:gd name="T31" fmla="*/ 3 h 246"/>
                <a:gd name="T32" fmla="*/ 28 w 1080"/>
                <a:gd name="T33" fmla="*/ 2 h 246"/>
                <a:gd name="T34" fmla="*/ 30 w 1080"/>
                <a:gd name="T35" fmla="*/ 2 h 246"/>
                <a:gd name="T36" fmla="*/ 32 w 1080"/>
                <a:gd name="T37" fmla="*/ 2 h 246"/>
                <a:gd name="T38" fmla="*/ 32 w 1080"/>
                <a:gd name="T39" fmla="*/ 1 h 246"/>
                <a:gd name="T40" fmla="*/ 34 w 1080"/>
                <a:gd name="T41" fmla="*/ 1 h 246"/>
                <a:gd name="T42" fmla="*/ 36 w 1080"/>
                <a:gd name="T43" fmla="*/ 1 h 246"/>
                <a:gd name="T44" fmla="*/ 38 w 1080"/>
                <a:gd name="T45" fmla="*/ 1 h 246"/>
                <a:gd name="T46" fmla="*/ 40 w 1080"/>
                <a:gd name="T47" fmla="*/ 1 h 246"/>
                <a:gd name="T48" fmla="*/ 42 w 1080"/>
                <a:gd name="T49" fmla="*/ 0 h 246"/>
                <a:gd name="T50" fmla="*/ 44 w 1080"/>
                <a:gd name="T51" fmla="*/ 0 h 246"/>
                <a:gd name="T52" fmla="*/ 46 w 1080"/>
                <a:gd name="T53" fmla="*/ 1 h 246"/>
                <a:gd name="T54" fmla="*/ 48 w 1080"/>
                <a:gd name="T55" fmla="*/ 1 h 246"/>
                <a:gd name="T56" fmla="*/ 50 w 1080"/>
                <a:gd name="T57" fmla="*/ 1 h 246"/>
                <a:gd name="T58" fmla="*/ 52 w 1080"/>
                <a:gd name="T59" fmla="*/ 1 h 246"/>
                <a:gd name="T60" fmla="*/ 54 w 1080"/>
                <a:gd name="T61" fmla="*/ 1 h 246"/>
                <a:gd name="T62" fmla="*/ 55 w 1080"/>
                <a:gd name="T63" fmla="*/ 2 h 246"/>
                <a:gd name="T64" fmla="*/ 58 w 1080"/>
                <a:gd name="T65" fmla="*/ 2 h 246"/>
                <a:gd name="T66" fmla="*/ 60 w 1080"/>
                <a:gd name="T67" fmla="*/ 3 h 246"/>
                <a:gd name="T68" fmla="*/ 62 w 1080"/>
                <a:gd name="T69" fmla="*/ 3 h 246"/>
                <a:gd name="T70" fmla="*/ 64 w 1080"/>
                <a:gd name="T71" fmla="*/ 4 h 246"/>
                <a:gd name="T72" fmla="*/ 66 w 1080"/>
                <a:gd name="T73" fmla="*/ 4 h 246"/>
                <a:gd name="T74" fmla="*/ 68 w 1080"/>
                <a:gd name="T75" fmla="*/ 6 h 246"/>
                <a:gd name="T76" fmla="*/ 70 w 1080"/>
                <a:gd name="T77" fmla="*/ 6 h 246"/>
                <a:gd name="T78" fmla="*/ 72 w 1080"/>
                <a:gd name="T79" fmla="*/ 7 h 246"/>
                <a:gd name="T80" fmla="*/ 73 w 1080"/>
                <a:gd name="T81" fmla="*/ 8 h 246"/>
                <a:gd name="T82" fmla="*/ 75 w 1080"/>
                <a:gd name="T83" fmla="*/ 8 h 246"/>
                <a:gd name="T84" fmla="*/ 76 w 1080"/>
                <a:gd name="T85" fmla="*/ 10 h 246"/>
                <a:gd name="T86" fmla="*/ 78 w 1080"/>
                <a:gd name="T87" fmla="*/ 11 h 246"/>
                <a:gd name="T88" fmla="*/ 79 w 1080"/>
                <a:gd name="T89" fmla="*/ 11 h 246"/>
                <a:gd name="T90" fmla="*/ 81 w 1080"/>
                <a:gd name="T91" fmla="*/ 12 h 246"/>
                <a:gd name="T92" fmla="*/ 82 w 1080"/>
                <a:gd name="T93" fmla="*/ 13 h 246"/>
                <a:gd name="T94" fmla="*/ 83 w 1080"/>
                <a:gd name="T95" fmla="*/ 14 h 2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80"/>
                <a:gd name="T145" fmla="*/ 0 h 246"/>
                <a:gd name="T146" fmla="*/ 1080 w 1080"/>
                <a:gd name="T147" fmla="*/ 246 h 2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80" h="246">
                  <a:moveTo>
                    <a:pt x="0" y="246"/>
                  </a:moveTo>
                  <a:lnTo>
                    <a:pt x="0" y="246"/>
                  </a:lnTo>
                  <a:lnTo>
                    <a:pt x="4" y="242"/>
                  </a:lnTo>
                  <a:lnTo>
                    <a:pt x="8" y="238"/>
                  </a:lnTo>
                  <a:lnTo>
                    <a:pt x="16" y="234"/>
                  </a:lnTo>
                  <a:lnTo>
                    <a:pt x="24" y="226"/>
                  </a:lnTo>
                  <a:lnTo>
                    <a:pt x="34" y="218"/>
                  </a:lnTo>
                  <a:lnTo>
                    <a:pt x="44" y="212"/>
                  </a:lnTo>
                  <a:lnTo>
                    <a:pt x="52" y="204"/>
                  </a:lnTo>
                  <a:lnTo>
                    <a:pt x="60" y="196"/>
                  </a:lnTo>
                  <a:lnTo>
                    <a:pt x="68" y="190"/>
                  </a:lnTo>
                  <a:lnTo>
                    <a:pt x="76" y="184"/>
                  </a:lnTo>
                  <a:lnTo>
                    <a:pt x="84" y="180"/>
                  </a:lnTo>
                  <a:lnTo>
                    <a:pt x="90" y="174"/>
                  </a:lnTo>
                  <a:lnTo>
                    <a:pt x="96" y="170"/>
                  </a:lnTo>
                  <a:lnTo>
                    <a:pt x="104" y="166"/>
                  </a:lnTo>
                  <a:lnTo>
                    <a:pt x="110" y="160"/>
                  </a:lnTo>
                  <a:lnTo>
                    <a:pt x="116" y="156"/>
                  </a:lnTo>
                  <a:lnTo>
                    <a:pt x="124" y="150"/>
                  </a:lnTo>
                  <a:lnTo>
                    <a:pt x="130" y="146"/>
                  </a:lnTo>
                  <a:lnTo>
                    <a:pt x="138" y="140"/>
                  </a:lnTo>
                  <a:lnTo>
                    <a:pt x="146" y="136"/>
                  </a:lnTo>
                  <a:lnTo>
                    <a:pt x="154" y="130"/>
                  </a:lnTo>
                  <a:lnTo>
                    <a:pt x="162" y="126"/>
                  </a:lnTo>
                  <a:lnTo>
                    <a:pt x="170" y="120"/>
                  </a:lnTo>
                  <a:lnTo>
                    <a:pt x="178" y="116"/>
                  </a:lnTo>
                  <a:lnTo>
                    <a:pt x="188" y="110"/>
                  </a:lnTo>
                  <a:lnTo>
                    <a:pt x="194" y="106"/>
                  </a:lnTo>
                  <a:lnTo>
                    <a:pt x="202" y="102"/>
                  </a:lnTo>
                  <a:lnTo>
                    <a:pt x="210" y="98"/>
                  </a:lnTo>
                  <a:lnTo>
                    <a:pt x="216" y="94"/>
                  </a:lnTo>
                  <a:lnTo>
                    <a:pt x="224" y="90"/>
                  </a:lnTo>
                  <a:lnTo>
                    <a:pt x="230" y="86"/>
                  </a:lnTo>
                  <a:lnTo>
                    <a:pt x="238" y="82"/>
                  </a:lnTo>
                  <a:lnTo>
                    <a:pt x="246" y="78"/>
                  </a:lnTo>
                  <a:lnTo>
                    <a:pt x="254" y="74"/>
                  </a:lnTo>
                  <a:lnTo>
                    <a:pt x="262" y="70"/>
                  </a:lnTo>
                  <a:lnTo>
                    <a:pt x="270" y="66"/>
                  </a:lnTo>
                  <a:lnTo>
                    <a:pt x="278" y="64"/>
                  </a:lnTo>
                  <a:lnTo>
                    <a:pt x="286" y="60"/>
                  </a:lnTo>
                  <a:lnTo>
                    <a:pt x="294" y="56"/>
                  </a:lnTo>
                  <a:lnTo>
                    <a:pt x="300" y="54"/>
                  </a:lnTo>
                  <a:lnTo>
                    <a:pt x="308" y="50"/>
                  </a:lnTo>
                  <a:lnTo>
                    <a:pt x="314" y="48"/>
                  </a:lnTo>
                  <a:lnTo>
                    <a:pt x="320" y="46"/>
                  </a:lnTo>
                  <a:lnTo>
                    <a:pt x="326" y="44"/>
                  </a:lnTo>
                  <a:lnTo>
                    <a:pt x="332" y="40"/>
                  </a:lnTo>
                  <a:lnTo>
                    <a:pt x="340" y="38"/>
                  </a:lnTo>
                  <a:lnTo>
                    <a:pt x="346" y="36"/>
                  </a:lnTo>
                  <a:lnTo>
                    <a:pt x="354" y="32"/>
                  </a:lnTo>
                  <a:lnTo>
                    <a:pt x="360" y="30"/>
                  </a:lnTo>
                  <a:lnTo>
                    <a:pt x="368" y="28"/>
                  </a:lnTo>
                  <a:lnTo>
                    <a:pt x="376" y="26"/>
                  </a:lnTo>
                  <a:lnTo>
                    <a:pt x="384" y="22"/>
                  </a:lnTo>
                  <a:lnTo>
                    <a:pt x="392" y="22"/>
                  </a:lnTo>
                  <a:lnTo>
                    <a:pt x="398" y="20"/>
                  </a:lnTo>
                  <a:lnTo>
                    <a:pt x="406" y="18"/>
                  </a:lnTo>
                  <a:lnTo>
                    <a:pt x="414" y="16"/>
                  </a:lnTo>
                  <a:lnTo>
                    <a:pt x="420" y="14"/>
                  </a:lnTo>
                  <a:lnTo>
                    <a:pt x="428" y="12"/>
                  </a:lnTo>
                  <a:lnTo>
                    <a:pt x="434" y="12"/>
                  </a:lnTo>
                  <a:lnTo>
                    <a:pt x="442" y="10"/>
                  </a:lnTo>
                  <a:lnTo>
                    <a:pt x="452" y="8"/>
                  </a:lnTo>
                  <a:lnTo>
                    <a:pt x="460" y="8"/>
                  </a:lnTo>
                  <a:lnTo>
                    <a:pt x="468" y="6"/>
                  </a:lnTo>
                  <a:lnTo>
                    <a:pt x="478" y="6"/>
                  </a:lnTo>
                  <a:lnTo>
                    <a:pt x="488" y="4"/>
                  </a:lnTo>
                  <a:lnTo>
                    <a:pt x="496" y="4"/>
                  </a:lnTo>
                  <a:lnTo>
                    <a:pt x="506" y="2"/>
                  </a:lnTo>
                  <a:lnTo>
                    <a:pt x="514" y="2"/>
                  </a:lnTo>
                  <a:lnTo>
                    <a:pt x="522" y="2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4" y="0"/>
                  </a:lnTo>
                  <a:lnTo>
                    <a:pt x="562" y="0"/>
                  </a:lnTo>
                  <a:lnTo>
                    <a:pt x="570" y="0"/>
                  </a:lnTo>
                  <a:lnTo>
                    <a:pt x="578" y="0"/>
                  </a:lnTo>
                  <a:lnTo>
                    <a:pt x="588" y="2"/>
                  </a:lnTo>
                  <a:lnTo>
                    <a:pt x="596" y="2"/>
                  </a:lnTo>
                  <a:lnTo>
                    <a:pt x="606" y="2"/>
                  </a:lnTo>
                  <a:lnTo>
                    <a:pt x="614" y="2"/>
                  </a:lnTo>
                  <a:lnTo>
                    <a:pt x="622" y="4"/>
                  </a:lnTo>
                  <a:lnTo>
                    <a:pt x="632" y="4"/>
                  </a:lnTo>
                  <a:lnTo>
                    <a:pt x="640" y="6"/>
                  </a:lnTo>
                  <a:lnTo>
                    <a:pt x="648" y="6"/>
                  </a:lnTo>
                  <a:lnTo>
                    <a:pt x="656" y="8"/>
                  </a:lnTo>
                  <a:lnTo>
                    <a:pt x="664" y="8"/>
                  </a:lnTo>
                  <a:lnTo>
                    <a:pt x="670" y="10"/>
                  </a:lnTo>
                  <a:lnTo>
                    <a:pt x="678" y="10"/>
                  </a:lnTo>
                  <a:lnTo>
                    <a:pt x="686" y="12"/>
                  </a:lnTo>
                  <a:lnTo>
                    <a:pt x="696" y="14"/>
                  </a:lnTo>
                  <a:lnTo>
                    <a:pt x="704" y="16"/>
                  </a:lnTo>
                  <a:lnTo>
                    <a:pt x="714" y="18"/>
                  </a:lnTo>
                  <a:lnTo>
                    <a:pt x="722" y="20"/>
                  </a:lnTo>
                  <a:lnTo>
                    <a:pt x="732" y="22"/>
                  </a:lnTo>
                  <a:lnTo>
                    <a:pt x="740" y="24"/>
                  </a:lnTo>
                  <a:lnTo>
                    <a:pt x="750" y="26"/>
                  </a:lnTo>
                  <a:lnTo>
                    <a:pt x="760" y="28"/>
                  </a:lnTo>
                  <a:lnTo>
                    <a:pt x="768" y="30"/>
                  </a:lnTo>
                  <a:lnTo>
                    <a:pt x="776" y="32"/>
                  </a:lnTo>
                  <a:lnTo>
                    <a:pt x="786" y="34"/>
                  </a:lnTo>
                  <a:lnTo>
                    <a:pt x="794" y="38"/>
                  </a:lnTo>
                  <a:lnTo>
                    <a:pt x="802" y="40"/>
                  </a:lnTo>
                  <a:lnTo>
                    <a:pt x="810" y="44"/>
                  </a:lnTo>
                  <a:lnTo>
                    <a:pt x="818" y="46"/>
                  </a:lnTo>
                  <a:lnTo>
                    <a:pt x="826" y="48"/>
                  </a:lnTo>
                  <a:lnTo>
                    <a:pt x="834" y="52"/>
                  </a:lnTo>
                  <a:lnTo>
                    <a:pt x="844" y="56"/>
                  </a:lnTo>
                  <a:lnTo>
                    <a:pt x="852" y="58"/>
                  </a:lnTo>
                  <a:lnTo>
                    <a:pt x="862" y="62"/>
                  </a:lnTo>
                  <a:lnTo>
                    <a:pt x="870" y="66"/>
                  </a:lnTo>
                  <a:lnTo>
                    <a:pt x="880" y="70"/>
                  </a:lnTo>
                  <a:lnTo>
                    <a:pt x="888" y="74"/>
                  </a:lnTo>
                  <a:lnTo>
                    <a:pt x="896" y="78"/>
                  </a:lnTo>
                  <a:lnTo>
                    <a:pt x="906" y="80"/>
                  </a:lnTo>
                  <a:lnTo>
                    <a:pt x="912" y="84"/>
                  </a:lnTo>
                  <a:lnTo>
                    <a:pt x="920" y="88"/>
                  </a:lnTo>
                  <a:lnTo>
                    <a:pt x="928" y="90"/>
                  </a:lnTo>
                  <a:lnTo>
                    <a:pt x="934" y="94"/>
                  </a:lnTo>
                  <a:lnTo>
                    <a:pt x="942" y="98"/>
                  </a:lnTo>
                  <a:lnTo>
                    <a:pt x="950" y="102"/>
                  </a:lnTo>
                  <a:lnTo>
                    <a:pt x="956" y="104"/>
                  </a:lnTo>
                  <a:lnTo>
                    <a:pt x="964" y="108"/>
                  </a:lnTo>
                  <a:lnTo>
                    <a:pt x="972" y="112"/>
                  </a:lnTo>
                  <a:lnTo>
                    <a:pt x="978" y="116"/>
                  </a:lnTo>
                  <a:lnTo>
                    <a:pt x="986" y="120"/>
                  </a:lnTo>
                  <a:lnTo>
                    <a:pt x="992" y="124"/>
                  </a:lnTo>
                  <a:lnTo>
                    <a:pt x="1000" y="128"/>
                  </a:lnTo>
                  <a:lnTo>
                    <a:pt x="1006" y="130"/>
                  </a:lnTo>
                  <a:lnTo>
                    <a:pt x="1012" y="134"/>
                  </a:lnTo>
                  <a:lnTo>
                    <a:pt x="1016" y="136"/>
                  </a:lnTo>
                  <a:lnTo>
                    <a:pt x="1022" y="140"/>
                  </a:lnTo>
                  <a:lnTo>
                    <a:pt x="1026" y="142"/>
                  </a:lnTo>
                  <a:lnTo>
                    <a:pt x="1032" y="146"/>
                  </a:lnTo>
                  <a:lnTo>
                    <a:pt x="1038" y="150"/>
                  </a:lnTo>
                  <a:lnTo>
                    <a:pt x="1044" y="154"/>
                  </a:lnTo>
                  <a:lnTo>
                    <a:pt x="1052" y="156"/>
                  </a:lnTo>
                  <a:lnTo>
                    <a:pt x="1058" y="162"/>
                  </a:lnTo>
                  <a:lnTo>
                    <a:pt x="1066" y="166"/>
                  </a:lnTo>
                  <a:lnTo>
                    <a:pt x="1072" y="170"/>
                  </a:lnTo>
                  <a:lnTo>
                    <a:pt x="1076" y="174"/>
                  </a:lnTo>
                  <a:lnTo>
                    <a:pt x="1078" y="174"/>
                  </a:lnTo>
                  <a:lnTo>
                    <a:pt x="1080" y="17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3" name="Line 94"/>
            <p:cNvSpPr>
              <a:spLocks noChangeShapeType="1"/>
            </p:cNvSpPr>
            <p:nvPr/>
          </p:nvSpPr>
          <p:spPr bwMode="auto">
            <a:xfrm>
              <a:off x="3740" y="657"/>
              <a:ext cx="1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4" name="Line 95"/>
            <p:cNvSpPr>
              <a:spLocks noChangeShapeType="1"/>
            </p:cNvSpPr>
            <p:nvPr/>
          </p:nvSpPr>
          <p:spPr bwMode="auto">
            <a:xfrm>
              <a:off x="3741" y="657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5" name="Line 96"/>
            <p:cNvSpPr>
              <a:spLocks noChangeShapeType="1"/>
            </p:cNvSpPr>
            <p:nvPr/>
          </p:nvSpPr>
          <p:spPr bwMode="auto">
            <a:xfrm>
              <a:off x="3742" y="659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6" name="Freeform 97"/>
            <p:cNvSpPr>
              <a:spLocks/>
            </p:cNvSpPr>
            <p:nvPr/>
          </p:nvSpPr>
          <p:spPr bwMode="auto">
            <a:xfrm>
              <a:off x="3745" y="661"/>
              <a:ext cx="6" cy="5"/>
            </a:xfrm>
            <a:custGeom>
              <a:avLst/>
              <a:gdLst>
                <a:gd name="T0" fmla="*/ 0 w 12"/>
                <a:gd name="T1" fmla="*/ 0 h 10"/>
                <a:gd name="T2" fmla="*/ 1 w 12"/>
                <a:gd name="T3" fmla="*/ 1 h 10"/>
                <a:gd name="T4" fmla="*/ 1 w 12"/>
                <a:gd name="T5" fmla="*/ 1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0" y="0"/>
                  </a:moveTo>
                  <a:lnTo>
                    <a:pt x="8" y="6"/>
                  </a:lnTo>
                  <a:lnTo>
                    <a:pt x="12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7" name="Line 98"/>
            <p:cNvSpPr>
              <a:spLocks noChangeShapeType="1"/>
            </p:cNvSpPr>
            <p:nvPr/>
          </p:nvSpPr>
          <p:spPr bwMode="auto">
            <a:xfrm>
              <a:off x="3763" y="677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8" name="Line 99"/>
            <p:cNvSpPr>
              <a:spLocks noChangeShapeType="1"/>
            </p:cNvSpPr>
            <p:nvPr/>
          </p:nvSpPr>
          <p:spPr bwMode="auto">
            <a:xfrm>
              <a:off x="3766" y="679"/>
              <a:ext cx="3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39" name="Freeform 100"/>
            <p:cNvSpPr>
              <a:spLocks/>
            </p:cNvSpPr>
            <p:nvPr/>
          </p:nvSpPr>
          <p:spPr bwMode="auto">
            <a:xfrm>
              <a:off x="3769" y="682"/>
              <a:ext cx="6" cy="4"/>
            </a:xfrm>
            <a:custGeom>
              <a:avLst/>
              <a:gdLst>
                <a:gd name="T0" fmla="*/ 0 w 10"/>
                <a:gd name="T1" fmla="*/ 0 h 8"/>
                <a:gd name="T2" fmla="*/ 1 w 10"/>
                <a:gd name="T3" fmla="*/ 1 h 8"/>
                <a:gd name="T4" fmla="*/ 1 w 10"/>
                <a:gd name="T5" fmla="*/ 1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0" y="0"/>
                  </a:moveTo>
                  <a:lnTo>
                    <a:pt x="8" y="6"/>
                  </a:lnTo>
                  <a:lnTo>
                    <a:pt x="10" y="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0" name="Line 101"/>
            <p:cNvSpPr>
              <a:spLocks noChangeShapeType="1"/>
            </p:cNvSpPr>
            <p:nvPr/>
          </p:nvSpPr>
          <p:spPr bwMode="auto">
            <a:xfrm>
              <a:off x="3785" y="697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1" name="Line 102"/>
            <p:cNvSpPr>
              <a:spLocks noChangeShapeType="1"/>
            </p:cNvSpPr>
            <p:nvPr/>
          </p:nvSpPr>
          <p:spPr bwMode="auto">
            <a:xfrm>
              <a:off x="3787" y="699"/>
              <a:ext cx="3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2" name="Freeform 103"/>
            <p:cNvSpPr>
              <a:spLocks/>
            </p:cNvSpPr>
            <p:nvPr/>
          </p:nvSpPr>
          <p:spPr bwMode="auto">
            <a:xfrm>
              <a:off x="3790" y="702"/>
              <a:ext cx="6" cy="6"/>
            </a:xfrm>
            <a:custGeom>
              <a:avLst/>
              <a:gdLst>
                <a:gd name="T0" fmla="*/ 0 w 10"/>
                <a:gd name="T1" fmla="*/ 0 h 10"/>
                <a:gd name="T2" fmla="*/ 1 w 10"/>
                <a:gd name="T3" fmla="*/ 1 h 10"/>
                <a:gd name="T4" fmla="*/ 1 w 10"/>
                <a:gd name="T5" fmla="*/ 1 h 10"/>
                <a:gd name="T6" fmla="*/ 0 60000 65536"/>
                <a:gd name="T7" fmla="*/ 0 60000 65536"/>
                <a:gd name="T8" fmla="*/ 0 60000 65536"/>
                <a:gd name="T9" fmla="*/ 0 w 10"/>
                <a:gd name="T10" fmla="*/ 0 h 10"/>
                <a:gd name="T11" fmla="*/ 10 w 1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0">
                  <a:moveTo>
                    <a:pt x="0" y="0"/>
                  </a:moveTo>
                  <a:lnTo>
                    <a:pt x="6" y="6"/>
                  </a:lnTo>
                  <a:lnTo>
                    <a:pt x="10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3" name="Line 104"/>
            <p:cNvSpPr>
              <a:spLocks noChangeShapeType="1"/>
            </p:cNvSpPr>
            <p:nvPr/>
          </p:nvSpPr>
          <p:spPr bwMode="auto">
            <a:xfrm>
              <a:off x="3806" y="718"/>
              <a:ext cx="3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4" name="Line 105"/>
            <p:cNvSpPr>
              <a:spLocks noChangeShapeType="1"/>
            </p:cNvSpPr>
            <p:nvPr/>
          </p:nvSpPr>
          <p:spPr bwMode="auto">
            <a:xfrm>
              <a:off x="3809" y="722"/>
              <a:ext cx="4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5" name="Freeform 106"/>
            <p:cNvSpPr>
              <a:spLocks/>
            </p:cNvSpPr>
            <p:nvPr/>
          </p:nvSpPr>
          <p:spPr bwMode="auto">
            <a:xfrm>
              <a:off x="3813" y="725"/>
              <a:ext cx="4" cy="5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1 h 8"/>
                <a:gd name="T4" fmla="*/ 1 w 8"/>
                <a:gd name="T5" fmla="*/ 1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6"/>
                  </a:lnTo>
                  <a:lnTo>
                    <a:pt x="8" y="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6" name="Line 107"/>
            <p:cNvSpPr>
              <a:spLocks noChangeShapeType="1"/>
            </p:cNvSpPr>
            <p:nvPr/>
          </p:nvSpPr>
          <p:spPr bwMode="auto">
            <a:xfrm>
              <a:off x="3827" y="740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7" name="Line 108"/>
            <p:cNvSpPr>
              <a:spLocks noChangeShapeType="1"/>
            </p:cNvSpPr>
            <p:nvPr/>
          </p:nvSpPr>
          <p:spPr bwMode="auto">
            <a:xfrm>
              <a:off x="3828" y="741"/>
              <a:ext cx="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8" name="Line 109"/>
            <p:cNvSpPr>
              <a:spLocks noChangeShapeType="1"/>
            </p:cNvSpPr>
            <p:nvPr/>
          </p:nvSpPr>
          <p:spPr bwMode="auto">
            <a:xfrm>
              <a:off x="3830" y="744"/>
              <a:ext cx="4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49" name="Freeform 110"/>
            <p:cNvSpPr>
              <a:spLocks/>
            </p:cNvSpPr>
            <p:nvPr/>
          </p:nvSpPr>
          <p:spPr bwMode="auto">
            <a:xfrm>
              <a:off x="3834" y="748"/>
              <a:ext cx="4" cy="4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1 h 8"/>
                <a:gd name="T4" fmla="*/ 1 w 8"/>
                <a:gd name="T5" fmla="*/ 1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6" y="6"/>
                  </a:lnTo>
                  <a:lnTo>
                    <a:pt x="8" y="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0" name="Line 111"/>
            <p:cNvSpPr>
              <a:spLocks noChangeShapeType="1"/>
            </p:cNvSpPr>
            <p:nvPr/>
          </p:nvSpPr>
          <p:spPr bwMode="auto">
            <a:xfrm>
              <a:off x="3847" y="763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1" name="Line 112"/>
            <p:cNvSpPr>
              <a:spLocks noChangeShapeType="1"/>
            </p:cNvSpPr>
            <p:nvPr/>
          </p:nvSpPr>
          <p:spPr bwMode="auto">
            <a:xfrm>
              <a:off x="3848" y="764"/>
              <a:ext cx="3" cy="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2" name="Freeform 113"/>
            <p:cNvSpPr>
              <a:spLocks/>
            </p:cNvSpPr>
            <p:nvPr/>
          </p:nvSpPr>
          <p:spPr bwMode="auto">
            <a:xfrm>
              <a:off x="3851" y="769"/>
              <a:ext cx="6" cy="6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1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6" y="6"/>
                  </a:lnTo>
                  <a:lnTo>
                    <a:pt x="1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3" name="Line 114"/>
            <p:cNvSpPr>
              <a:spLocks noChangeShapeType="1"/>
            </p:cNvSpPr>
            <p:nvPr/>
          </p:nvSpPr>
          <p:spPr bwMode="auto">
            <a:xfrm>
              <a:off x="3867" y="787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4" name="Line 115"/>
            <p:cNvSpPr>
              <a:spLocks noChangeShapeType="1"/>
            </p:cNvSpPr>
            <p:nvPr/>
          </p:nvSpPr>
          <p:spPr bwMode="auto">
            <a:xfrm>
              <a:off x="3868" y="788"/>
              <a:ext cx="2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5" name="Freeform 116"/>
            <p:cNvSpPr>
              <a:spLocks/>
            </p:cNvSpPr>
            <p:nvPr/>
          </p:nvSpPr>
          <p:spPr bwMode="auto">
            <a:xfrm>
              <a:off x="3870" y="792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1 w 12"/>
                <a:gd name="T3" fmla="*/ 1 h 12"/>
                <a:gd name="T4" fmla="*/ 1 w 12"/>
                <a:gd name="T5" fmla="*/ 1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0"/>
                  </a:moveTo>
                  <a:lnTo>
                    <a:pt x="8" y="6"/>
                  </a:lnTo>
                  <a:lnTo>
                    <a:pt x="12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6" name="Line 117"/>
            <p:cNvSpPr>
              <a:spLocks noChangeShapeType="1"/>
            </p:cNvSpPr>
            <p:nvPr/>
          </p:nvSpPr>
          <p:spPr bwMode="auto">
            <a:xfrm>
              <a:off x="3886" y="810"/>
              <a:ext cx="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7" name="Line 118"/>
            <p:cNvSpPr>
              <a:spLocks noChangeShapeType="1"/>
            </p:cNvSpPr>
            <p:nvPr/>
          </p:nvSpPr>
          <p:spPr bwMode="auto">
            <a:xfrm>
              <a:off x="3888" y="813"/>
              <a:ext cx="4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8" name="Freeform 119"/>
            <p:cNvSpPr>
              <a:spLocks/>
            </p:cNvSpPr>
            <p:nvPr/>
          </p:nvSpPr>
          <p:spPr bwMode="auto">
            <a:xfrm>
              <a:off x="3892" y="817"/>
              <a:ext cx="4" cy="5"/>
            </a:xfrm>
            <a:custGeom>
              <a:avLst/>
              <a:gdLst>
                <a:gd name="T0" fmla="*/ 0 w 8"/>
                <a:gd name="T1" fmla="*/ 0 h 10"/>
                <a:gd name="T2" fmla="*/ 1 w 8"/>
                <a:gd name="T3" fmla="*/ 1 h 10"/>
                <a:gd name="T4" fmla="*/ 1 w 8"/>
                <a:gd name="T5" fmla="*/ 1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0" y="0"/>
                  </a:moveTo>
                  <a:lnTo>
                    <a:pt x="6" y="6"/>
                  </a:lnTo>
                  <a:lnTo>
                    <a:pt x="8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59" name="Line 120"/>
            <p:cNvSpPr>
              <a:spLocks noChangeShapeType="1"/>
            </p:cNvSpPr>
            <p:nvPr/>
          </p:nvSpPr>
          <p:spPr bwMode="auto">
            <a:xfrm>
              <a:off x="3905" y="834"/>
              <a:ext cx="2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0" name="Freeform 121"/>
            <p:cNvSpPr>
              <a:spLocks/>
            </p:cNvSpPr>
            <p:nvPr/>
          </p:nvSpPr>
          <p:spPr bwMode="auto">
            <a:xfrm>
              <a:off x="3907" y="838"/>
              <a:ext cx="7" cy="8"/>
            </a:xfrm>
            <a:custGeom>
              <a:avLst/>
              <a:gdLst>
                <a:gd name="T0" fmla="*/ 0 w 12"/>
                <a:gd name="T1" fmla="*/ 0 h 14"/>
                <a:gd name="T2" fmla="*/ 1 w 12"/>
                <a:gd name="T3" fmla="*/ 1 h 14"/>
                <a:gd name="T4" fmla="*/ 1 w 12"/>
                <a:gd name="T5" fmla="*/ 2 h 14"/>
                <a:gd name="T6" fmla="*/ 0 60000 65536"/>
                <a:gd name="T7" fmla="*/ 0 60000 65536"/>
                <a:gd name="T8" fmla="*/ 0 60000 65536"/>
                <a:gd name="T9" fmla="*/ 0 w 12"/>
                <a:gd name="T10" fmla="*/ 0 h 14"/>
                <a:gd name="T11" fmla="*/ 12 w 12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4">
                  <a:moveTo>
                    <a:pt x="0" y="0"/>
                  </a:moveTo>
                  <a:lnTo>
                    <a:pt x="6" y="8"/>
                  </a:lnTo>
                  <a:lnTo>
                    <a:pt x="12" y="1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1" name="Line 122"/>
            <p:cNvSpPr>
              <a:spLocks noChangeShapeType="1"/>
            </p:cNvSpPr>
            <p:nvPr/>
          </p:nvSpPr>
          <p:spPr bwMode="auto">
            <a:xfrm>
              <a:off x="3923" y="858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2" name="Line 123"/>
            <p:cNvSpPr>
              <a:spLocks noChangeShapeType="1"/>
            </p:cNvSpPr>
            <p:nvPr/>
          </p:nvSpPr>
          <p:spPr bwMode="auto">
            <a:xfrm>
              <a:off x="3924" y="860"/>
              <a:ext cx="4" cy="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3" name="Freeform 124"/>
            <p:cNvSpPr>
              <a:spLocks/>
            </p:cNvSpPr>
            <p:nvPr/>
          </p:nvSpPr>
          <p:spPr bwMode="auto">
            <a:xfrm>
              <a:off x="3928" y="865"/>
              <a:ext cx="5" cy="6"/>
            </a:xfrm>
            <a:custGeom>
              <a:avLst/>
              <a:gdLst>
                <a:gd name="T0" fmla="*/ 0 w 8"/>
                <a:gd name="T1" fmla="*/ 0 h 12"/>
                <a:gd name="T2" fmla="*/ 1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6" y="8"/>
                  </a:lnTo>
                  <a:lnTo>
                    <a:pt x="8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4" name="Line 125"/>
            <p:cNvSpPr>
              <a:spLocks noChangeShapeType="1"/>
            </p:cNvSpPr>
            <p:nvPr/>
          </p:nvSpPr>
          <p:spPr bwMode="auto">
            <a:xfrm>
              <a:off x="3941" y="883"/>
              <a:ext cx="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5" name="Line 126"/>
            <p:cNvSpPr>
              <a:spLocks noChangeShapeType="1"/>
            </p:cNvSpPr>
            <p:nvPr/>
          </p:nvSpPr>
          <p:spPr bwMode="auto">
            <a:xfrm>
              <a:off x="3943" y="886"/>
              <a:ext cx="3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6" name="Freeform 127"/>
            <p:cNvSpPr>
              <a:spLocks/>
            </p:cNvSpPr>
            <p:nvPr/>
          </p:nvSpPr>
          <p:spPr bwMode="auto">
            <a:xfrm>
              <a:off x="3946" y="890"/>
              <a:ext cx="5" cy="5"/>
            </a:xfrm>
            <a:custGeom>
              <a:avLst/>
              <a:gdLst>
                <a:gd name="T0" fmla="*/ 0 w 8"/>
                <a:gd name="T1" fmla="*/ 0 h 10"/>
                <a:gd name="T2" fmla="*/ 1 w 8"/>
                <a:gd name="T3" fmla="*/ 1 h 10"/>
                <a:gd name="T4" fmla="*/ 1 w 8"/>
                <a:gd name="T5" fmla="*/ 1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0" y="0"/>
                  </a:moveTo>
                  <a:lnTo>
                    <a:pt x="6" y="6"/>
                  </a:lnTo>
                  <a:lnTo>
                    <a:pt x="8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7" name="Line 128"/>
            <p:cNvSpPr>
              <a:spLocks noChangeShapeType="1"/>
            </p:cNvSpPr>
            <p:nvPr/>
          </p:nvSpPr>
          <p:spPr bwMode="auto">
            <a:xfrm>
              <a:off x="3959" y="908"/>
              <a:ext cx="3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8" name="Freeform 129"/>
            <p:cNvSpPr>
              <a:spLocks/>
            </p:cNvSpPr>
            <p:nvPr/>
          </p:nvSpPr>
          <p:spPr bwMode="auto">
            <a:xfrm>
              <a:off x="3962" y="911"/>
              <a:ext cx="5" cy="8"/>
            </a:xfrm>
            <a:custGeom>
              <a:avLst/>
              <a:gdLst>
                <a:gd name="T0" fmla="*/ 0 w 10"/>
                <a:gd name="T1" fmla="*/ 0 h 16"/>
                <a:gd name="T2" fmla="*/ 1 w 10"/>
                <a:gd name="T3" fmla="*/ 1 h 16"/>
                <a:gd name="T4" fmla="*/ 1 w 10"/>
                <a:gd name="T5" fmla="*/ 1 h 16"/>
                <a:gd name="T6" fmla="*/ 0 60000 65536"/>
                <a:gd name="T7" fmla="*/ 0 60000 65536"/>
                <a:gd name="T8" fmla="*/ 0 60000 65536"/>
                <a:gd name="T9" fmla="*/ 0 w 10"/>
                <a:gd name="T10" fmla="*/ 0 h 16"/>
                <a:gd name="T11" fmla="*/ 10 w 1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6">
                  <a:moveTo>
                    <a:pt x="0" y="0"/>
                  </a:moveTo>
                  <a:lnTo>
                    <a:pt x="6" y="10"/>
                  </a:lnTo>
                  <a:lnTo>
                    <a:pt x="10" y="1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69" name="Line 130"/>
            <p:cNvSpPr>
              <a:spLocks noChangeShapeType="1"/>
            </p:cNvSpPr>
            <p:nvPr/>
          </p:nvSpPr>
          <p:spPr bwMode="auto">
            <a:xfrm>
              <a:off x="3976" y="932"/>
              <a:ext cx="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0" name="Freeform 131"/>
            <p:cNvSpPr>
              <a:spLocks/>
            </p:cNvSpPr>
            <p:nvPr/>
          </p:nvSpPr>
          <p:spPr bwMode="auto">
            <a:xfrm>
              <a:off x="3978" y="935"/>
              <a:ext cx="7" cy="10"/>
            </a:xfrm>
            <a:custGeom>
              <a:avLst/>
              <a:gdLst>
                <a:gd name="T0" fmla="*/ 0 w 14"/>
                <a:gd name="T1" fmla="*/ 0 h 18"/>
                <a:gd name="T2" fmla="*/ 1 w 14"/>
                <a:gd name="T3" fmla="*/ 1 h 18"/>
                <a:gd name="T4" fmla="*/ 1 w 14"/>
                <a:gd name="T5" fmla="*/ 2 h 18"/>
                <a:gd name="T6" fmla="*/ 0 60000 65536"/>
                <a:gd name="T7" fmla="*/ 0 60000 65536"/>
                <a:gd name="T8" fmla="*/ 0 60000 65536"/>
                <a:gd name="T9" fmla="*/ 0 w 14"/>
                <a:gd name="T10" fmla="*/ 0 h 18"/>
                <a:gd name="T11" fmla="*/ 14 w 1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8">
                  <a:moveTo>
                    <a:pt x="0" y="0"/>
                  </a:moveTo>
                  <a:lnTo>
                    <a:pt x="8" y="12"/>
                  </a:lnTo>
                  <a:lnTo>
                    <a:pt x="14" y="1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1" name="Line 132"/>
            <p:cNvSpPr>
              <a:spLocks noChangeShapeType="1"/>
            </p:cNvSpPr>
            <p:nvPr/>
          </p:nvSpPr>
          <p:spPr bwMode="auto">
            <a:xfrm>
              <a:off x="3994" y="957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2" name="Line 133"/>
            <p:cNvSpPr>
              <a:spLocks noChangeShapeType="1"/>
            </p:cNvSpPr>
            <p:nvPr/>
          </p:nvSpPr>
          <p:spPr bwMode="auto">
            <a:xfrm>
              <a:off x="3995" y="959"/>
              <a:ext cx="4" cy="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3" name="Freeform 134"/>
            <p:cNvSpPr>
              <a:spLocks/>
            </p:cNvSpPr>
            <p:nvPr/>
          </p:nvSpPr>
          <p:spPr bwMode="auto">
            <a:xfrm>
              <a:off x="3999" y="965"/>
              <a:ext cx="3" cy="5"/>
            </a:xfrm>
            <a:custGeom>
              <a:avLst/>
              <a:gdLst>
                <a:gd name="T0" fmla="*/ 0 w 6"/>
                <a:gd name="T1" fmla="*/ 0 h 10"/>
                <a:gd name="T2" fmla="*/ 1 w 6"/>
                <a:gd name="T3" fmla="*/ 1 h 10"/>
                <a:gd name="T4" fmla="*/ 1 w 6"/>
                <a:gd name="T5" fmla="*/ 1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0"/>
                  </a:moveTo>
                  <a:lnTo>
                    <a:pt x="4" y="6"/>
                  </a:lnTo>
                  <a:lnTo>
                    <a:pt x="6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4" name="Freeform 135"/>
            <p:cNvSpPr>
              <a:spLocks/>
            </p:cNvSpPr>
            <p:nvPr/>
          </p:nvSpPr>
          <p:spPr bwMode="auto">
            <a:xfrm>
              <a:off x="4005" y="974"/>
              <a:ext cx="82" cy="120"/>
            </a:xfrm>
            <a:custGeom>
              <a:avLst/>
              <a:gdLst>
                <a:gd name="T0" fmla="*/ 0 w 154"/>
                <a:gd name="T1" fmla="*/ 0 h 228"/>
                <a:gd name="T2" fmla="*/ 1 w 154"/>
                <a:gd name="T3" fmla="*/ 1 h 228"/>
                <a:gd name="T4" fmla="*/ 1 w 154"/>
                <a:gd name="T5" fmla="*/ 1 h 228"/>
                <a:gd name="T6" fmla="*/ 1 w 154"/>
                <a:gd name="T7" fmla="*/ 1 h 228"/>
                <a:gd name="T8" fmla="*/ 1 w 154"/>
                <a:gd name="T9" fmla="*/ 1 h 228"/>
                <a:gd name="T10" fmla="*/ 2 w 154"/>
                <a:gd name="T11" fmla="*/ 2 h 228"/>
                <a:gd name="T12" fmla="*/ 2 w 154"/>
                <a:gd name="T13" fmla="*/ 3 h 228"/>
                <a:gd name="T14" fmla="*/ 3 w 154"/>
                <a:gd name="T15" fmla="*/ 3 h 228"/>
                <a:gd name="T16" fmla="*/ 3 w 154"/>
                <a:gd name="T17" fmla="*/ 4 h 228"/>
                <a:gd name="T18" fmla="*/ 3 w 154"/>
                <a:gd name="T19" fmla="*/ 5 h 228"/>
                <a:gd name="T20" fmla="*/ 4 w 154"/>
                <a:gd name="T21" fmla="*/ 5 h 228"/>
                <a:gd name="T22" fmla="*/ 5 w 154"/>
                <a:gd name="T23" fmla="*/ 6 h 228"/>
                <a:gd name="T24" fmla="*/ 5 w 154"/>
                <a:gd name="T25" fmla="*/ 7 h 228"/>
                <a:gd name="T26" fmla="*/ 5 w 154"/>
                <a:gd name="T27" fmla="*/ 7 h 228"/>
                <a:gd name="T28" fmla="*/ 6 w 154"/>
                <a:gd name="T29" fmla="*/ 7 h 228"/>
                <a:gd name="T30" fmla="*/ 6 w 154"/>
                <a:gd name="T31" fmla="*/ 8 h 228"/>
                <a:gd name="T32" fmla="*/ 6 w 154"/>
                <a:gd name="T33" fmla="*/ 8 h 228"/>
                <a:gd name="T34" fmla="*/ 6 w 154"/>
                <a:gd name="T35" fmla="*/ 9 h 228"/>
                <a:gd name="T36" fmla="*/ 7 w 154"/>
                <a:gd name="T37" fmla="*/ 9 h 228"/>
                <a:gd name="T38" fmla="*/ 7 w 154"/>
                <a:gd name="T39" fmla="*/ 10 h 228"/>
                <a:gd name="T40" fmla="*/ 8 w 154"/>
                <a:gd name="T41" fmla="*/ 11 h 228"/>
                <a:gd name="T42" fmla="*/ 8 w 154"/>
                <a:gd name="T43" fmla="*/ 12 h 228"/>
                <a:gd name="T44" fmla="*/ 9 w 154"/>
                <a:gd name="T45" fmla="*/ 13 h 228"/>
                <a:gd name="T46" fmla="*/ 10 w 154"/>
                <a:gd name="T47" fmla="*/ 13 h 228"/>
                <a:gd name="T48" fmla="*/ 10 w 154"/>
                <a:gd name="T49" fmla="*/ 14 h 228"/>
                <a:gd name="T50" fmla="*/ 11 w 154"/>
                <a:gd name="T51" fmla="*/ 15 h 228"/>
                <a:gd name="T52" fmla="*/ 11 w 154"/>
                <a:gd name="T53" fmla="*/ 16 h 228"/>
                <a:gd name="T54" fmla="*/ 12 w 154"/>
                <a:gd name="T55" fmla="*/ 17 h 228"/>
                <a:gd name="T56" fmla="*/ 12 w 154"/>
                <a:gd name="T57" fmla="*/ 17 h 228"/>
                <a:gd name="T58" fmla="*/ 12 w 154"/>
                <a:gd name="T59" fmla="*/ 17 h 228"/>
                <a:gd name="T60" fmla="*/ 12 w 154"/>
                <a:gd name="T61" fmla="*/ 17 h 228"/>
                <a:gd name="T62" fmla="*/ 12 w 154"/>
                <a:gd name="T63" fmla="*/ 17 h 2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228"/>
                <a:gd name="T98" fmla="*/ 154 w 154"/>
                <a:gd name="T99" fmla="*/ 228 h 2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228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6" y="10"/>
                  </a:lnTo>
                  <a:lnTo>
                    <a:pt x="12" y="16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2" y="44"/>
                  </a:lnTo>
                  <a:lnTo>
                    <a:pt x="38" y="54"/>
                  </a:lnTo>
                  <a:lnTo>
                    <a:pt x="44" y="62"/>
                  </a:lnTo>
                  <a:lnTo>
                    <a:pt x="50" y="70"/>
                  </a:lnTo>
                  <a:lnTo>
                    <a:pt x="56" y="78"/>
                  </a:lnTo>
                  <a:lnTo>
                    <a:pt x="60" y="86"/>
                  </a:lnTo>
                  <a:lnTo>
                    <a:pt x="64" y="92"/>
                  </a:lnTo>
                  <a:lnTo>
                    <a:pt x="70" y="98"/>
                  </a:lnTo>
                  <a:lnTo>
                    <a:pt x="74" y="104"/>
                  </a:lnTo>
                  <a:lnTo>
                    <a:pt x="78" y="112"/>
                  </a:lnTo>
                  <a:lnTo>
                    <a:pt x="82" y="118"/>
                  </a:lnTo>
                  <a:lnTo>
                    <a:pt x="88" y="126"/>
                  </a:lnTo>
                  <a:lnTo>
                    <a:pt x="92" y="134"/>
                  </a:lnTo>
                  <a:lnTo>
                    <a:pt x="98" y="142"/>
                  </a:lnTo>
                  <a:lnTo>
                    <a:pt x="104" y="152"/>
                  </a:lnTo>
                  <a:lnTo>
                    <a:pt x="112" y="162"/>
                  </a:lnTo>
                  <a:lnTo>
                    <a:pt x="118" y="174"/>
                  </a:lnTo>
                  <a:lnTo>
                    <a:pt x="126" y="184"/>
                  </a:lnTo>
                  <a:lnTo>
                    <a:pt x="134" y="196"/>
                  </a:lnTo>
                  <a:lnTo>
                    <a:pt x="140" y="208"/>
                  </a:lnTo>
                  <a:lnTo>
                    <a:pt x="146" y="216"/>
                  </a:lnTo>
                  <a:lnTo>
                    <a:pt x="150" y="222"/>
                  </a:lnTo>
                  <a:lnTo>
                    <a:pt x="152" y="226"/>
                  </a:lnTo>
                  <a:lnTo>
                    <a:pt x="154" y="22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5" name="Line 136"/>
            <p:cNvSpPr>
              <a:spLocks noChangeShapeType="1"/>
            </p:cNvSpPr>
            <p:nvPr/>
          </p:nvSpPr>
          <p:spPr bwMode="auto">
            <a:xfrm>
              <a:off x="3151" y="710"/>
              <a:ext cx="0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6" name="Line 137"/>
            <p:cNvSpPr>
              <a:spLocks noChangeShapeType="1"/>
            </p:cNvSpPr>
            <p:nvPr/>
          </p:nvSpPr>
          <p:spPr bwMode="auto">
            <a:xfrm flipH="1">
              <a:off x="3149" y="711"/>
              <a:ext cx="2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7" name="Line 138"/>
            <p:cNvSpPr>
              <a:spLocks noChangeShapeType="1"/>
            </p:cNvSpPr>
            <p:nvPr/>
          </p:nvSpPr>
          <p:spPr bwMode="auto">
            <a:xfrm flipH="1">
              <a:off x="3146" y="712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8" name="Freeform 139"/>
            <p:cNvSpPr>
              <a:spLocks/>
            </p:cNvSpPr>
            <p:nvPr/>
          </p:nvSpPr>
          <p:spPr bwMode="auto">
            <a:xfrm>
              <a:off x="3140" y="714"/>
              <a:ext cx="6" cy="6"/>
            </a:xfrm>
            <a:custGeom>
              <a:avLst/>
              <a:gdLst>
                <a:gd name="T0" fmla="*/ 1 w 12"/>
                <a:gd name="T1" fmla="*/ 0 h 12"/>
                <a:gd name="T2" fmla="*/ 1 w 12"/>
                <a:gd name="T3" fmla="*/ 1 h 12"/>
                <a:gd name="T4" fmla="*/ 0 w 12"/>
                <a:gd name="T5" fmla="*/ 1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12" y="0"/>
                  </a:moveTo>
                  <a:lnTo>
                    <a:pt x="4" y="6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79" name="Line 140"/>
            <p:cNvSpPr>
              <a:spLocks noChangeShapeType="1"/>
            </p:cNvSpPr>
            <p:nvPr/>
          </p:nvSpPr>
          <p:spPr bwMode="auto">
            <a:xfrm flipH="1">
              <a:off x="3127" y="731"/>
              <a:ext cx="2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0" name="Freeform 141"/>
            <p:cNvSpPr>
              <a:spLocks/>
            </p:cNvSpPr>
            <p:nvPr/>
          </p:nvSpPr>
          <p:spPr bwMode="auto">
            <a:xfrm>
              <a:off x="3117" y="732"/>
              <a:ext cx="10" cy="8"/>
            </a:xfrm>
            <a:custGeom>
              <a:avLst/>
              <a:gdLst>
                <a:gd name="T0" fmla="*/ 1 w 20"/>
                <a:gd name="T1" fmla="*/ 0 h 16"/>
                <a:gd name="T2" fmla="*/ 1 w 20"/>
                <a:gd name="T3" fmla="*/ 1 h 16"/>
                <a:gd name="T4" fmla="*/ 0 w 20"/>
                <a:gd name="T5" fmla="*/ 1 h 16"/>
                <a:gd name="T6" fmla="*/ 0 60000 65536"/>
                <a:gd name="T7" fmla="*/ 0 60000 65536"/>
                <a:gd name="T8" fmla="*/ 0 60000 65536"/>
                <a:gd name="T9" fmla="*/ 0 w 20"/>
                <a:gd name="T10" fmla="*/ 0 h 16"/>
                <a:gd name="T11" fmla="*/ 20 w 2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6">
                  <a:moveTo>
                    <a:pt x="20" y="0"/>
                  </a:moveTo>
                  <a:lnTo>
                    <a:pt x="10" y="8"/>
                  </a:lnTo>
                  <a:lnTo>
                    <a:pt x="0" y="1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1" name="Line 142"/>
            <p:cNvSpPr>
              <a:spLocks noChangeShapeType="1"/>
            </p:cNvSpPr>
            <p:nvPr/>
          </p:nvSpPr>
          <p:spPr bwMode="auto">
            <a:xfrm flipH="1">
              <a:off x="3103" y="751"/>
              <a:ext cx="3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2" name="Freeform 143"/>
            <p:cNvSpPr>
              <a:spLocks/>
            </p:cNvSpPr>
            <p:nvPr/>
          </p:nvSpPr>
          <p:spPr bwMode="auto">
            <a:xfrm>
              <a:off x="3096" y="755"/>
              <a:ext cx="7" cy="6"/>
            </a:xfrm>
            <a:custGeom>
              <a:avLst/>
              <a:gdLst>
                <a:gd name="T0" fmla="*/ 1 w 14"/>
                <a:gd name="T1" fmla="*/ 0 h 12"/>
                <a:gd name="T2" fmla="*/ 1 w 14"/>
                <a:gd name="T3" fmla="*/ 1 h 12"/>
                <a:gd name="T4" fmla="*/ 0 w 14"/>
                <a:gd name="T5" fmla="*/ 1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14" y="0"/>
                  </a:move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3" name="Line 144"/>
            <p:cNvSpPr>
              <a:spLocks noChangeShapeType="1"/>
            </p:cNvSpPr>
            <p:nvPr/>
          </p:nvSpPr>
          <p:spPr bwMode="auto">
            <a:xfrm flipH="1">
              <a:off x="3084" y="773"/>
              <a:ext cx="1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4" name="Line 145"/>
            <p:cNvSpPr>
              <a:spLocks noChangeShapeType="1"/>
            </p:cNvSpPr>
            <p:nvPr/>
          </p:nvSpPr>
          <p:spPr bwMode="auto">
            <a:xfrm flipH="1">
              <a:off x="3081" y="773"/>
              <a:ext cx="3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5" name="Freeform 146"/>
            <p:cNvSpPr>
              <a:spLocks/>
            </p:cNvSpPr>
            <p:nvPr/>
          </p:nvSpPr>
          <p:spPr bwMode="auto">
            <a:xfrm>
              <a:off x="3075" y="776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1 h 14"/>
                <a:gd name="T4" fmla="*/ 0 w 12"/>
                <a:gd name="T5" fmla="*/ 1 h 14"/>
                <a:gd name="T6" fmla="*/ 0 60000 65536"/>
                <a:gd name="T7" fmla="*/ 0 60000 65536"/>
                <a:gd name="T8" fmla="*/ 0 60000 65536"/>
                <a:gd name="T9" fmla="*/ 0 w 12"/>
                <a:gd name="T10" fmla="*/ 0 h 14"/>
                <a:gd name="T11" fmla="*/ 12 w 12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4">
                  <a:moveTo>
                    <a:pt x="12" y="0"/>
                  </a:moveTo>
                  <a:lnTo>
                    <a:pt x="6" y="8"/>
                  </a:lnTo>
                  <a:lnTo>
                    <a:pt x="0" y="1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6" name="Line 147"/>
            <p:cNvSpPr>
              <a:spLocks noChangeShapeType="1"/>
            </p:cNvSpPr>
            <p:nvPr/>
          </p:nvSpPr>
          <p:spPr bwMode="auto">
            <a:xfrm flipH="1">
              <a:off x="3063" y="795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7" name="Line 148"/>
            <p:cNvSpPr>
              <a:spLocks noChangeShapeType="1"/>
            </p:cNvSpPr>
            <p:nvPr/>
          </p:nvSpPr>
          <p:spPr bwMode="auto">
            <a:xfrm flipH="1">
              <a:off x="3060" y="797"/>
              <a:ext cx="3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8" name="Freeform 149"/>
            <p:cNvSpPr>
              <a:spLocks/>
            </p:cNvSpPr>
            <p:nvPr/>
          </p:nvSpPr>
          <p:spPr bwMode="auto">
            <a:xfrm>
              <a:off x="3055" y="801"/>
              <a:ext cx="5" cy="6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1 h 10"/>
                <a:gd name="T4" fmla="*/ 0 w 10"/>
                <a:gd name="T5" fmla="*/ 1 h 10"/>
                <a:gd name="T6" fmla="*/ 0 60000 65536"/>
                <a:gd name="T7" fmla="*/ 0 60000 65536"/>
                <a:gd name="T8" fmla="*/ 0 60000 65536"/>
                <a:gd name="T9" fmla="*/ 0 w 10"/>
                <a:gd name="T10" fmla="*/ 0 h 10"/>
                <a:gd name="T11" fmla="*/ 10 w 1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0">
                  <a:moveTo>
                    <a:pt x="10" y="0"/>
                  </a:moveTo>
                  <a:lnTo>
                    <a:pt x="2" y="8"/>
                  </a:lnTo>
                  <a:lnTo>
                    <a:pt x="0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89" name="Line 150"/>
            <p:cNvSpPr>
              <a:spLocks noChangeShapeType="1"/>
            </p:cNvSpPr>
            <p:nvPr/>
          </p:nvSpPr>
          <p:spPr bwMode="auto">
            <a:xfrm flipH="1">
              <a:off x="3044" y="818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0" name="Line 151"/>
            <p:cNvSpPr>
              <a:spLocks noChangeShapeType="1"/>
            </p:cNvSpPr>
            <p:nvPr/>
          </p:nvSpPr>
          <p:spPr bwMode="auto">
            <a:xfrm flipH="1">
              <a:off x="3041" y="820"/>
              <a:ext cx="3" cy="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1" name="Freeform 152"/>
            <p:cNvSpPr>
              <a:spLocks/>
            </p:cNvSpPr>
            <p:nvPr/>
          </p:nvSpPr>
          <p:spPr bwMode="auto">
            <a:xfrm>
              <a:off x="3036" y="825"/>
              <a:ext cx="5" cy="6"/>
            </a:xfrm>
            <a:custGeom>
              <a:avLst/>
              <a:gdLst>
                <a:gd name="T0" fmla="*/ 1 w 10"/>
                <a:gd name="T1" fmla="*/ 0 h 12"/>
                <a:gd name="T2" fmla="*/ 1 w 10"/>
                <a:gd name="T3" fmla="*/ 1 h 12"/>
                <a:gd name="T4" fmla="*/ 0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10" y="0"/>
                  </a:moveTo>
                  <a:lnTo>
                    <a:pt x="2" y="8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2" name="Line 153"/>
            <p:cNvSpPr>
              <a:spLocks noChangeShapeType="1"/>
            </p:cNvSpPr>
            <p:nvPr/>
          </p:nvSpPr>
          <p:spPr bwMode="auto">
            <a:xfrm flipH="1">
              <a:off x="3024" y="842"/>
              <a:ext cx="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3" name="Line 154"/>
            <p:cNvSpPr>
              <a:spLocks noChangeShapeType="1"/>
            </p:cNvSpPr>
            <p:nvPr/>
          </p:nvSpPr>
          <p:spPr bwMode="auto">
            <a:xfrm flipH="1">
              <a:off x="3022" y="845"/>
              <a:ext cx="2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4" name="Freeform 155"/>
            <p:cNvSpPr>
              <a:spLocks/>
            </p:cNvSpPr>
            <p:nvPr/>
          </p:nvSpPr>
          <p:spPr bwMode="auto">
            <a:xfrm>
              <a:off x="3017" y="849"/>
              <a:ext cx="5" cy="5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1 h 10"/>
                <a:gd name="T4" fmla="*/ 0 w 10"/>
                <a:gd name="T5" fmla="*/ 1 h 10"/>
                <a:gd name="T6" fmla="*/ 0 60000 65536"/>
                <a:gd name="T7" fmla="*/ 0 60000 65536"/>
                <a:gd name="T8" fmla="*/ 0 60000 65536"/>
                <a:gd name="T9" fmla="*/ 0 w 10"/>
                <a:gd name="T10" fmla="*/ 0 h 10"/>
                <a:gd name="T11" fmla="*/ 10 w 1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0">
                  <a:moveTo>
                    <a:pt x="10" y="0"/>
                  </a:moveTo>
                  <a:lnTo>
                    <a:pt x="4" y="6"/>
                  </a:lnTo>
                  <a:lnTo>
                    <a:pt x="0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5" name="Line 156"/>
            <p:cNvSpPr>
              <a:spLocks noChangeShapeType="1"/>
            </p:cNvSpPr>
            <p:nvPr/>
          </p:nvSpPr>
          <p:spPr bwMode="auto">
            <a:xfrm flipH="1">
              <a:off x="3006" y="867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6" name="Line 157"/>
            <p:cNvSpPr>
              <a:spLocks noChangeShapeType="1"/>
            </p:cNvSpPr>
            <p:nvPr/>
          </p:nvSpPr>
          <p:spPr bwMode="auto">
            <a:xfrm flipH="1">
              <a:off x="3002" y="869"/>
              <a:ext cx="4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7" name="Freeform 158"/>
            <p:cNvSpPr>
              <a:spLocks/>
            </p:cNvSpPr>
            <p:nvPr/>
          </p:nvSpPr>
          <p:spPr bwMode="auto">
            <a:xfrm>
              <a:off x="2999" y="873"/>
              <a:ext cx="3" cy="5"/>
            </a:xfrm>
            <a:custGeom>
              <a:avLst/>
              <a:gdLst>
                <a:gd name="T0" fmla="*/ 1 w 6"/>
                <a:gd name="T1" fmla="*/ 0 h 10"/>
                <a:gd name="T2" fmla="*/ 1 w 6"/>
                <a:gd name="T3" fmla="*/ 1 h 10"/>
                <a:gd name="T4" fmla="*/ 0 w 6"/>
                <a:gd name="T5" fmla="*/ 1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6" y="0"/>
                  </a:moveTo>
                  <a:lnTo>
                    <a:pt x="2" y="8"/>
                  </a:lnTo>
                  <a:lnTo>
                    <a:pt x="0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8" name="Line 159"/>
            <p:cNvSpPr>
              <a:spLocks noChangeShapeType="1"/>
            </p:cNvSpPr>
            <p:nvPr/>
          </p:nvSpPr>
          <p:spPr bwMode="auto">
            <a:xfrm flipH="1">
              <a:off x="2987" y="891"/>
              <a:ext cx="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99" name="Line 160"/>
            <p:cNvSpPr>
              <a:spLocks noChangeShapeType="1"/>
            </p:cNvSpPr>
            <p:nvPr/>
          </p:nvSpPr>
          <p:spPr bwMode="auto">
            <a:xfrm flipH="1">
              <a:off x="2985" y="894"/>
              <a:ext cx="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0" name="Freeform 161"/>
            <p:cNvSpPr>
              <a:spLocks/>
            </p:cNvSpPr>
            <p:nvPr/>
          </p:nvSpPr>
          <p:spPr bwMode="auto">
            <a:xfrm>
              <a:off x="2981" y="897"/>
              <a:ext cx="4" cy="6"/>
            </a:xfrm>
            <a:custGeom>
              <a:avLst/>
              <a:gdLst>
                <a:gd name="T0" fmla="*/ 1 w 8"/>
                <a:gd name="T1" fmla="*/ 0 h 10"/>
                <a:gd name="T2" fmla="*/ 1 w 8"/>
                <a:gd name="T3" fmla="*/ 1 h 10"/>
                <a:gd name="T4" fmla="*/ 0 w 8"/>
                <a:gd name="T5" fmla="*/ 1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8" y="0"/>
                  </a:moveTo>
                  <a:lnTo>
                    <a:pt x="2" y="8"/>
                  </a:lnTo>
                  <a:lnTo>
                    <a:pt x="0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1" name="Line 162"/>
            <p:cNvSpPr>
              <a:spLocks noChangeShapeType="1"/>
            </p:cNvSpPr>
            <p:nvPr/>
          </p:nvSpPr>
          <p:spPr bwMode="auto">
            <a:xfrm flipH="1">
              <a:off x="2970" y="915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2" name="Line 163"/>
            <p:cNvSpPr>
              <a:spLocks noChangeShapeType="1"/>
            </p:cNvSpPr>
            <p:nvPr/>
          </p:nvSpPr>
          <p:spPr bwMode="auto">
            <a:xfrm flipH="1">
              <a:off x="2968" y="917"/>
              <a:ext cx="2" cy="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3" name="Freeform 164"/>
            <p:cNvSpPr>
              <a:spLocks/>
            </p:cNvSpPr>
            <p:nvPr/>
          </p:nvSpPr>
          <p:spPr bwMode="auto">
            <a:xfrm>
              <a:off x="2963" y="922"/>
              <a:ext cx="5" cy="6"/>
            </a:xfrm>
            <a:custGeom>
              <a:avLst/>
              <a:gdLst>
                <a:gd name="T0" fmla="*/ 1 w 10"/>
                <a:gd name="T1" fmla="*/ 0 h 12"/>
                <a:gd name="T2" fmla="*/ 1 w 10"/>
                <a:gd name="T3" fmla="*/ 1 h 12"/>
                <a:gd name="T4" fmla="*/ 0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10" y="0"/>
                  </a:moveTo>
                  <a:lnTo>
                    <a:pt x="4" y="6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4" name="Line 165"/>
            <p:cNvSpPr>
              <a:spLocks noChangeShapeType="1"/>
            </p:cNvSpPr>
            <p:nvPr/>
          </p:nvSpPr>
          <p:spPr bwMode="auto">
            <a:xfrm flipH="1">
              <a:off x="2954" y="940"/>
              <a:ext cx="2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5" name="Line 166"/>
            <p:cNvSpPr>
              <a:spLocks noChangeShapeType="1"/>
            </p:cNvSpPr>
            <p:nvPr/>
          </p:nvSpPr>
          <p:spPr bwMode="auto">
            <a:xfrm flipH="1">
              <a:off x="2951" y="944"/>
              <a:ext cx="3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6" name="Freeform 167"/>
            <p:cNvSpPr>
              <a:spLocks/>
            </p:cNvSpPr>
            <p:nvPr/>
          </p:nvSpPr>
          <p:spPr bwMode="auto">
            <a:xfrm>
              <a:off x="2947" y="947"/>
              <a:ext cx="4" cy="6"/>
            </a:xfrm>
            <a:custGeom>
              <a:avLst/>
              <a:gdLst>
                <a:gd name="T0" fmla="*/ 1 w 8"/>
                <a:gd name="T1" fmla="*/ 0 h 12"/>
                <a:gd name="T2" fmla="*/ 1 w 8"/>
                <a:gd name="T3" fmla="*/ 1 h 12"/>
                <a:gd name="T4" fmla="*/ 0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4" y="8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7" name="Line 168"/>
            <p:cNvSpPr>
              <a:spLocks noChangeShapeType="1"/>
            </p:cNvSpPr>
            <p:nvPr/>
          </p:nvSpPr>
          <p:spPr bwMode="auto">
            <a:xfrm flipH="1">
              <a:off x="2939" y="967"/>
              <a:ext cx="1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8" name="Line 169"/>
            <p:cNvSpPr>
              <a:spLocks noChangeShapeType="1"/>
            </p:cNvSpPr>
            <p:nvPr/>
          </p:nvSpPr>
          <p:spPr bwMode="auto">
            <a:xfrm flipH="1">
              <a:off x="2938" y="967"/>
              <a:ext cx="1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09" name="Line 170"/>
            <p:cNvSpPr>
              <a:spLocks noChangeShapeType="1"/>
            </p:cNvSpPr>
            <p:nvPr/>
          </p:nvSpPr>
          <p:spPr bwMode="auto">
            <a:xfrm flipH="1">
              <a:off x="2935" y="970"/>
              <a:ext cx="3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0" name="Freeform 171"/>
            <p:cNvSpPr>
              <a:spLocks/>
            </p:cNvSpPr>
            <p:nvPr/>
          </p:nvSpPr>
          <p:spPr bwMode="auto">
            <a:xfrm>
              <a:off x="2931" y="974"/>
              <a:ext cx="4" cy="5"/>
            </a:xfrm>
            <a:custGeom>
              <a:avLst/>
              <a:gdLst>
                <a:gd name="T0" fmla="*/ 1 w 6"/>
                <a:gd name="T1" fmla="*/ 0 h 10"/>
                <a:gd name="T2" fmla="*/ 1 w 6"/>
                <a:gd name="T3" fmla="*/ 1 h 10"/>
                <a:gd name="T4" fmla="*/ 0 w 6"/>
                <a:gd name="T5" fmla="*/ 1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6" y="0"/>
                  </a:moveTo>
                  <a:lnTo>
                    <a:pt x="2" y="8"/>
                  </a:lnTo>
                  <a:lnTo>
                    <a:pt x="0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1" name="Line 172"/>
            <p:cNvSpPr>
              <a:spLocks noChangeShapeType="1"/>
            </p:cNvSpPr>
            <p:nvPr/>
          </p:nvSpPr>
          <p:spPr bwMode="auto">
            <a:xfrm flipH="1">
              <a:off x="2922" y="993"/>
              <a:ext cx="2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2" name="Line 173"/>
            <p:cNvSpPr>
              <a:spLocks noChangeShapeType="1"/>
            </p:cNvSpPr>
            <p:nvPr/>
          </p:nvSpPr>
          <p:spPr bwMode="auto">
            <a:xfrm flipH="1">
              <a:off x="2920" y="997"/>
              <a:ext cx="2" cy="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3" name="Freeform 174"/>
            <p:cNvSpPr>
              <a:spLocks/>
            </p:cNvSpPr>
            <p:nvPr/>
          </p:nvSpPr>
          <p:spPr bwMode="auto">
            <a:xfrm>
              <a:off x="2917" y="1002"/>
              <a:ext cx="3" cy="4"/>
            </a:xfrm>
            <a:custGeom>
              <a:avLst/>
              <a:gdLst>
                <a:gd name="T0" fmla="*/ 1 w 6"/>
                <a:gd name="T1" fmla="*/ 0 h 8"/>
                <a:gd name="T2" fmla="*/ 1 w 6"/>
                <a:gd name="T3" fmla="*/ 1 h 8"/>
                <a:gd name="T4" fmla="*/ 0 w 6"/>
                <a:gd name="T5" fmla="*/ 1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6" y="0"/>
                  </a:moveTo>
                  <a:lnTo>
                    <a:pt x="2" y="6"/>
                  </a:lnTo>
                  <a:lnTo>
                    <a:pt x="0" y="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4" name="Freeform 175"/>
            <p:cNvSpPr>
              <a:spLocks/>
            </p:cNvSpPr>
            <p:nvPr/>
          </p:nvSpPr>
          <p:spPr bwMode="auto">
            <a:xfrm>
              <a:off x="2695" y="1008"/>
              <a:ext cx="221" cy="583"/>
            </a:xfrm>
            <a:custGeom>
              <a:avLst/>
              <a:gdLst>
                <a:gd name="T0" fmla="*/ 33 w 418"/>
                <a:gd name="T1" fmla="*/ 1 h 1106"/>
                <a:gd name="T2" fmla="*/ 32 w 418"/>
                <a:gd name="T3" fmla="*/ 1 h 1106"/>
                <a:gd name="T4" fmla="*/ 32 w 418"/>
                <a:gd name="T5" fmla="*/ 2 h 1106"/>
                <a:gd name="T6" fmla="*/ 31 w 418"/>
                <a:gd name="T7" fmla="*/ 4 h 1106"/>
                <a:gd name="T8" fmla="*/ 30 w 418"/>
                <a:gd name="T9" fmla="*/ 6 h 1106"/>
                <a:gd name="T10" fmla="*/ 29 w 418"/>
                <a:gd name="T11" fmla="*/ 8 h 1106"/>
                <a:gd name="T12" fmla="*/ 27 w 418"/>
                <a:gd name="T13" fmla="*/ 11 h 1106"/>
                <a:gd name="T14" fmla="*/ 27 w 418"/>
                <a:gd name="T15" fmla="*/ 12 h 1106"/>
                <a:gd name="T16" fmla="*/ 26 w 418"/>
                <a:gd name="T17" fmla="*/ 14 h 1106"/>
                <a:gd name="T18" fmla="*/ 26 w 418"/>
                <a:gd name="T19" fmla="*/ 15 h 1106"/>
                <a:gd name="T20" fmla="*/ 25 w 418"/>
                <a:gd name="T21" fmla="*/ 17 h 1106"/>
                <a:gd name="T22" fmla="*/ 24 w 418"/>
                <a:gd name="T23" fmla="*/ 18 h 1106"/>
                <a:gd name="T24" fmla="*/ 24 w 418"/>
                <a:gd name="T25" fmla="*/ 20 h 1106"/>
                <a:gd name="T26" fmla="*/ 23 w 418"/>
                <a:gd name="T27" fmla="*/ 22 h 1106"/>
                <a:gd name="T28" fmla="*/ 22 w 418"/>
                <a:gd name="T29" fmla="*/ 24 h 1106"/>
                <a:gd name="T30" fmla="*/ 22 w 418"/>
                <a:gd name="T31" fmla="*/ 25 h 1106"/>
                <a:gd name="T32" fmla="*/ 21 w 418"/>
                <a:gd name="T33" fmla="*/ 27 h 1106"/>
                <a:gd name="T34" fmla="*/ 20 w 418"/>
                <a:gd name="T35" fmla="*/ 29 h 1106"/>
                <a:gd name="T36" fmla="*/ 19 w 418"/>
                <a:gd name="T37" fmla="*/ 31 h 1106"/>
                <a:gd name="T38" fmla="*/ 19 w 418"/>
                <a:gd name="T39" fmla="*/ 33 h 1106"/>
                <a:gd name="T40" fmla="*/ 18 w 418"/>
                <a:gd name="T41" fmla="*/ 34 h 1106"/>
                <a:gd name="T42" fmla="*/ 17 w 418"/>
                <a:gd name="T43" fmla="*/ 36 h 1106"/>
                <a:gd name="T44" fmla="*/ 17 w 418"/>
                <a:gd name="T45" fmla="*/ 37 h 1106"/>
                <a:gd name="T46" fmla="*/ 16 w 418"/>
                <a:gd name="T47" fmla="*/ 39 h 1106"/>
                <a:gd name="T48" fmla="*/ 16 w 418"/>
                <a:gd name="T49" fmla="*/ 41 h 1106"/>
                <a:gd name="T50" fmla="*/ 15 w 418"/>
                <a:gd name="T51" fmla="*/ 43 h 1106"/>
                <a:gd name="T52" fmla="*/ 14 w 418"/>
                <a:gd name="T53" fmla="*/ 45 h 1106"/>
                <a:gd name="T54" fmla="*/ 13 w 418"/>
                <a:gd name="T55" fmla="*/ 47 h 1106"/>
                <a:gd name="T56" fmla="*/ 13 w 418"/>
                <a:gd name="T57" fmla="*/ 48 h 1106"/>
                <a:gd name="T58" fmla="*/ 12 w 418"/>
                <a:gd name="T59" fmla="*/ 50 h 1106"/>
                <a:gd name="T60" fmla="*/ 12 w 418"/>
                <a:gd name="T61" fmla="*/ 52 h 1106"/>
                <a:gd name="T62" fmla="*/ 11 w 418"/>
                <a:gd name="T63" fmla="*/ 54 h 1106"/>
                <a:gd name="T64" fmla="*/ 11 w 418"/>
                <a:gd name="T65" fmla="*/ 55 h 1106"/>
                <a:gd name="T66" fmla="*/ 10 w 418"/>
                <a:gd name="T67" fmla="*/ 57 h 1106"/>
                <a:gd name="T68" fmla="*/ 9 w 418"/>
                <a:gd name="T69" fmla="*/ 59 h 1106"/>
                <a:gd name="T70" fmla="*/ 8 w 418"/>
                <a:gd name="T71" fmla="*/ 61 h 1106"/>
                <a:gd name="T72" fmla="*/ 7 w 418"/>
                <a:gd name="T73" fmla="*/ 63 h 1106"/>
                <a:gd name="T74" fmla="*/ 7 w 418"/>
                <a:gd name="T75" fmla="*/ 65 h 1106"/>
                <a:gd name="T76" fmla="*/ 6 w 418"/>
                <a:gd name="T77" fmla="*/ 67 h 1106"/>
                <a:gd name="T78" fmla="*/ 6 w 418"/>
                <a:gd name="T79" fmla="*/ 69 h 1106"/>
                <a:gd name="T80" fmla="*/ 5 w 418"/>
                <a:gd name="T81" fmla="*/ 70 h 1106"/>
                <a:gd name="T82" fmla="*/ 5 w 418"/>
                <a:gd name="T83" fmla="*/ 72 h 1106"/>
                <a:gd name="T84" fmla="*/ 4 w 418"/>
                <a:gd name="T85" fmla="*/ 73 h 1106"/>
                <a:gd name="T86" fmla="*/ 4 w 418"/>
                <a:gd name="T87" fmla="*/ 74 h 1106"/>
                <a:gd name="T88" fmla="*/ 3 w 418"/>
                <a:gd name="T89" fmla="*/ 76 h 1106"/>
                <a:gd name="T90" fmla="*/ 3 w 418"/>
                <a:gd name="T91" fmla="*/ 77 h 1106"/>
                <a:gd name="T92" fmla="*/ 2 w 418"/>
                <a:gd name="T93" fmla="*/ 80 h 1106"/>
                <a:gd name="T94" fmla="*/ 2 w 418"/>
                <a:gd name="T95" fmla="*/ 81 h 1106"/>
                <a:gd name="T96" fmla="*/ 1 w 418"/>
                <a:gd name="T97" fmla="*/ 83 h 1106"/>
                <a:gd name="T98" fmla="*/ 1 w 418"/>
                <a:gd name="T99" fmla="*/ 85 h 1106"/>
                <a:gd name="T100" fmla="*/ 1 w 418"/>
                <a:gd name="T101" fmla="*/ 85 h 11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8"/>
                <a:gd name="T154" fmla="*/ 0 h 1106"/>
                <a:gd name="T155" fmla="*/ 418 w 418"/>
                <a:gd name="T156" fmla="*/ 1106 h 11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8" h="1106">
                  <a:moveTo>
                    <a:pt x="418" y="0"/>
                  </a:moveTo>
                  <a:lnTo>
                    <a:pt x="418" y="2"/>
                  </a:lnTo>
                  <a:lnTo>
                    <a:pt x="416" y="4"/>
                  </a:lnTo>
                  <a:lnTo>
                    <a:pt x="414" y="10"/>
                  </a:lnTo>
                  <a:lnTo>
                    <a:pt x="410" y="18"/>
                  </a:lnTo>
                  <a:lnTo>
                    <a:pt x="406" y="28"/>
                  </a:lnTo>
                  <a:lnTo>
                    <a:pt x="400" y="40"/>
                  </a:lnTo>
                  <a:lnTo>
                    <a:pt x="394" y="54"/>
                  </a:lnTo>
                  <a:lnTo>
                    <a:pt x="386" y="68"/>
                  </a:lnTo>
                  <a:lnTo>
                    <a:pt x="380" y="84"/>
                  </a:lnTo>
                  <a:lnTo>
                    <a:pt x="374" y="98"/>
                  </a:lnTo>
                  <a:lnTo>
                    <a:pt x="368" y="112"/>
                  </a:lnTo>
                  <a:lnTo>
                    <a:pt x="362" y="124"/>
                  </a:lnTo>
                  <a:lnTo>
                    <a:pt x="356" y="136"/>
                  </a:lnTo>
                  <a:lnTo>
                    <a:pt x="352" y="148"/>
                  </a:lnTo>
                  <a:lnTo>
                    <a:pt x="346" y="158"/>
                  </a:lnTo>
                  <a:lnTo>
                    <a:pt x="342" y="168"/>
                  </a:lnTo>
                  <a:lnTo>
                    <a:pt x="338" y="178"/>
                  </a:lnTo>
                  <a:lnTo>
                    <a:pt x="334" y="188"/>
                  </a:lnTo>
                  <a:lnTo>
                    <a:pt x="330" y="198"/>
                  </a:lnTo>
                  <a:lnTo>
                    <a:pt x="326" y="208"/>
                  </a:lnTo>
                  <a:lnTo>
                    <a:pt x="320" y="218"/>
                  </a:lnTo>
                  <a:lnTo>
                    <a:pt x="316" y="228"/>
                  </a:lnTo>
                  <a:lnTo>
                    <a:pt x="312" y="238"/>
                  </a:lnTo>
                  <a:lnTo>
                    <a:pt x="308" y="248"/>
                  </a:lnTo>
                  <a:lnTo>
                    <a:pt x="304" y="260"/>
                  </a:lnTo>
                  <a:lnTo>
                    <a:pt x="298" y="270"/>
                  </a:lnTo>
                  <a:lnTo>
                    <a:pt x="294" y="282"/>
                  </a:lnTo>
                  <a:lnTo>
                    <a:pt x="290" y="294"/>
                  </a:lnTo>
                  <a:lnTo>
                    <a:pt x="284" y="306"/>
                  </a:lnTo>
                  <a:lnTo>
                    <a:pt x="280" y="318"/>
                  </a:lnTo>
                  <a:lnTo>
                    <a:pt x="274" y="330"/>
                  </a:lnTo>
                  <a:lnTo>
                    <a:pt x="270" y="342"/>
                  </a:lnTo>
                  <a:lnTo>
                    <a:pt x="266" y="354"/>
                  </a:lnTo>
                  <a:lnTo>
                    <a:pt x="260" y="366"/>
                  </a:lnTo>
                  <a:lnTo>
                    <a:pt x="256" y="378"/>
                  </a:lnTo>
                  <a:lnTo>
                    <a:pt x="252" y="390"/>
                  </a:lnTo>
                  <a:lnTo>
                    <a:pt x="246" y="400"/>
                  </a:lnTo>
                  <a:lnTo>
                    <a:pt x="244" y="412"/>
                  </a:lnTo>
                  <a:lnTo>
                    <a:pt x="238" y="422"/>
                  </a:lnTo>
                  <a:lnTo>
                    <a:pt x="234" y="434"/>
                  </a:lnTo>
                  <a:lnTo>
                    <a:pt x="230" y="444"/>
                  </a:lnTo>
                  <a:lnTo>
                    <a:pt x="226" y="454"/>
                  </a:lnTo>
                  <a:lnTo>
                    <a:pt x="222" y="464"/>
                  </a:lnTo>
                  <a:lnTo>
                    <a:pt x="218" y="476"/>
                  </a:lnTo>
                  <a:lnTo>
                    <a:pt x="214" y="486"/>
                  </a:lnTo>
                  <a:lnTo>
                    <a:pt x="210" y="498"/>
                  </a:lnTo>
                  <a:lnTo>
                    <a:pt x="206" y="508"/>
                  </a:lnTo>
                  <a:lnTo>
                    <a:pt x="202" y="520"/>
                  </a:lnTo>
                  <a:lnTo>
                    <a:pt x="198" y="532"/>
                  </a:lnTo>
                  <a:lnTo>
                    <a:pt x="194" y="544"/>
                  </a:lnTo>
                  <a:lnTo>
                    <a:pt x="190" y="556"/>
                  </a:lnTo>
                  <a:lnTo>
                    <a:pt x="184" y="568"/>
                  </a:lnTo>
                  <a:lnTo>
                    <a:pt x="180" y="580"/>
                  </a:lnTo>
                  <a:lnTo>
                    <a:pt x="176" y="594"/>
                  </a:lnTo>
                  <a:lnTo>
                    <a:pt x="172" y="606"/>
                  </a:lnTo>
                  <a:lnTo>
                    <a:pt x="168" y="618"/>
                  </a:lnTo>
                  <a:lnTo>
                    <a:pt x="162" y="630"/>
                  </a:lnTo>
                  <a:lnTo>
                    <a:pt x="160" y="640"/>
                  </a:lnTo>
                  <a:lnTo>
                    <a:pt x="154" y="652"/>
                  </a:lnTo>
                  <a:lnTo>
                    <a:pt x="150" y="664"/>
                  </a:lnTo>
                  <a:lnTo>
                    <a:pt x="148" y="674"/>
                  </a:lnTo>
                  <a:lnTo>
                    <a:pt x="144" y="686"/>
                  </a:lnTo>
                  <a:lnTo>
                    <a:pt x="140" y="696"/>
                  </a:lnTo>
                  <a:lnTo>
                    <a:pt x="136" y="708"/>
                  </a:lnTo>
                  <a:lnTo>
                    <a:pt x="132" y="718"/>
                  </a:lnTo>
                  <a:lnTo>
                    <a:pt x="128" y="730"/>
                  </a:lnTo>
                  <a:lnTo>
                    <a:pt x="124" y="742"/>
                  </a:lnTo>
                  <a:lnTo>
                    <a:pt x="120" y="752"/>
                  </a:lnTo>
                  <a:lnTo>
                    <a:pt x="116" y="764"/>
                  </a:lnTo>
                  <a:lnTo>
                    <a:pt x="112" y="778"/>
                  </a:lnTo>
                  <a:lnTo>
                    <a:pt x="106" y="790"/>
                  </a:lnTo>
                  <a:lnTo>
                    <a:pt x="102" y="802"/>
                  </a:lnTo>
                  <a:lnTo>
                    <a:pt x="98" y="814"/>
                  </a:lnTo>
                  <a:lnTo>
                    <a:pt x="94" y="828"/>
                  </a:lnTo>
                  <a:lnTo>
                    <a:pt x="90" y="840"/>
                  </a:lnTo>
                  <a:lnTo>
                    <a:pt x="86" y="852"/>
                  </a:lnTo>
                  <a:lnTo>
                    <a:pt x="80" y="864"/>
                  </a:lnTo>
                  <a:lnTo>
                    <a:pt x="78" y="876"/>
                  </a:lnTo>
                  <a:lnTo>
                    <a:pt x="74" y="886"/>
                  </a:lnTo>
                  <a:lnTo>
                    <a:pt x="70" y="898"/>
                  </a:lnTo>
                  <a:lnTo>
                    <a:pt x="66" y="908"/>
                  </a:lnTo>
                  <a:lnTo>
                    <a:pt x="62" y="918"/>
                  </a:lnTo>
                  <a:lnTo>
                    <a:pt x="60" y="928"/>
                  </a:lnTo>
                  <a:lnTo>
                    <a:pt x="56" y="936"/>
                  </a:lnTo>
                  <a:lnTo>
                    <a:pt x="54" y="944"/>
                  </a:lnTo>
                  <a:lnTo>
                    <a:pt x="50" y="956"/>
                  </a:lnTo>
                  <a:lnTo>
                    <a:pt x="46" y="966"/>
                  </a:lnTo>
                  <a:lnTo>
                    <a:pt x="42" y="976"/>
                  </a:lnTo>
                  <a:lnTo>
                    <a:pt x="40" y="986"/>
                  </a:lnTo>
                  <a:lnTo>
                    <a:pt x="36" y="996"/>
                  </a:lnTo>
                  <a:lnTo>
                    <a:pt x="32" y="1006"/>
                  </a:lnTo>
                  <a:lnTo>
                    <a:pt x="30" y="1018"/>
                  </a:lnTo>
                  <a:lnTo>
                    <a:pt x="26" y="1030"/>
                  </a:lnTo>
                  <a:lnTo>
                    <a:pt x="20" y="1042"/>
                  </a:lnTo>
                  <a:lnTo>
                    <a:pt x="18" y="1054"/>
                  </a:lnTo>
                  <a:lnTo>
                    <a:pt x="14" y="1066"/>
                  </a:lnTo>
                  <a:lnTo>
                    <a:pt x="10" y="1078"/>
                  </a:lnTo>
                  <a:lnTo>
                    <a:pt x="6" y="1088"/>
                  </a:lnTo>
                  <a:lnTo>
                    <a:pt x="4" y="1096"/>
                  </a:lnTo>
                  <a:lnTo>
                    <a:pt x="2" y="1100"/>
                  </a:lnTo>
                  <a:lnTo>
                    <a:pt x="2" y="1104"/>
                  </a:lnTo>
                  <a:lnTo>
                    <a:pt x="0" y="110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5" name="Freeform 176"/>
            <p:cNvSpPr>
              <a:spLocks/>
            </p:cNvSpPr>
            <p:nvPr/>
          </p:nvSpPr>
          <p:spPr bwMode="auto">
            <a:xfrm>
              <a:off x="4769" y="731"/>
              <a:ext cx="716" cy="880"/>
            </a:xfrm>
            <a:custGeom>
              <a:avLst/>
              <a:gdLst>
                <a:gd name="T0" fmla="*/ 1 w 1358"/>
                <a:gd name="T1" fmla="*/ 0 h 1670"/>
                <a:gd name="T2" fmla="*/ 2 w 1358"/>
                <a:gd name="T3" fmla="*/ 1 h 1670"/>
                <a:gd name="T4" fmla="*/ 5 w 1358"/>
                <a:gd name="T5" fmla="*/ 2 h 1670"/>
                <a:gd name="T6" fmla="*/ 9 w 1358"/>
                <a:gd name="T7" fmla="*/ 3 h 1670"/>
                <a:gd name="T8" fmla="*/ 12 w 1358"/>
                <a:gd name="T9" fmla="*/ 4 h 1670"/>
                <a:gd name="T10" fmla="*/ 15 w 1358"/>
                <a:gd name="T11" fmla="*/ 5 h 1670"/>
                <a:gd name="T12" fmla="*/ 17 w 1358"/>
                <a:gd name="T13" fmla="*/ 6 h 1670"/>
                <a:gd name="T14" fmla="*/ 20 w 1358"/>
                <a:gd name="T15" fmla="*/ 7 h 1670"/>
                <a:gd name="T16" fmla="*/ 22 w 1358"/>
                <a:gd name="T17" fmla="*/ 8 h 1670"/>
                <a:gd name="T18" fmla="*/ 24 w 1358"/>
                <a:gd name="T19" fmla="*/ 9 h 1670"/>
                <a:gd name="T20" fmla="*/ 27 w 1358"/>
                <a:gd name="T21" fmla="*/ 11 h 1670"/>
                <a:gd name="T22" fmla="*/ 29 w 1358"/>
                <a:gd name="T23" fmla="*/ 12 h 1670"/>
                <a:gd name="T24" fmla="*/ 32 w 1358"/>
                <a:gd name="T25" fmla="*/ 14 h 1670"/>
                <a:gd name="T26" fmla="*/ 35 w 1358"/>
                <a:gd name="T27" fmla="*/ 16 h 1670"/>
                <a:gd name="T28" fmla="*/ 37 w 1358"/>
                <a:gd name="T29" fmla="*/ 17 h 1670"/>
                <a:gd name="T30" fmla="*/ 40 w 1358"/>
                <a:gd name="T31" fmla="*/ 19 h 1670"/>
                <a:gd name="T32" fmla="*/ 42 w 1358"/>
                <a:gd name="T33" fmla="*/ 21 h 1670"/>
                <a:gd name="T34" fmla="*/ 44 w 1358"/>
                <a:gd name="T35" fmla="*/ 23 h 1670"/>
                <a:gd name="T36" fmla="*/ 47 w 1358"/>
                <a:gd name="T37" fmla="*/ 25 h 1670"/>
                <a:gd name="T38" fmla="*/ 49 w 1358"/>
                <a:gd name="T39" fmla="*/ 27 h 1670"/>
                <a:gd name="T40" fmla="*/ 52 w 1358"/>
                <a:gd name="T41" fmla="*/ 30 h 1670"/>
                <a:gd name="T42" fmla="*/ 54 w 1358"/>
                <a:gd name="T43" fmla="*/ 32 h 1670"/>
                <a:gd name="T44" fmla="*/ 56 w 1358"/>
                <a:gd name="T45" fmla="*/ 34 h 1670"/>
                <a:gd name="T46" fmla="*/ 59 w 1358"/>
                <a:gd name="T47" fmla="*/ 37 h 1670"/>
                <a:gd name="T48" fmla="*/ 60 w 1358"/>
                <a:gd name="T49" fmla="*/ 39 h 1670"/>
                <a:gd name="T50" fmla="*/ 62 w 1358"/>
                <a:gd name="T51" fmla="*/ 41 h 1670"/>
                <a:gd name="T52" fmla="*/ 63 w 1358"/>
                <a:gd name="T53" fmla="*/ 44 h 1670"/>
                <a:gd name="T54" fmla="*/ 65 w 1358"/>
                <a:gd name="T55" fmla="*/ 46 h 1670"/>
                <a:gd name="T56" fmla="*/ 67 w 1358"/>
                <a:gd name="T57" fmla="*/ 48 h 1670"/>
                <a:gd name="T58" fmla="*/ 69 w 1358"/>
                <a:gd name="T59" fmla="*/ 51 h 1670"/>
                <a:gd name="T60" fmla="*/ 71 w 1358"/>
                <a:gd name="T61" fmla="*/ 54 h 1670"/>
                <a:gd name="T62" fmla="*/ 72 w 1358"/>
                <a:gd name="T63" fmla="*/ 56 h 1670"/>
                <a:gd name="T64" fmla="*/ 74 w 1358"/>
                <a:gd name="T65" fmla="*/ 59 h 1670"/>
                <a:gd name="T66" fmla="*/ 75 w 1358"/>
                <a:gd name="T67" fmla="*/ 62 h 1670"/>
                <a:gd name="T68" fmla="*/ 76 w 1358"/>
                <a:gd name="T69" fmla="*/ 64 h 1670"/>
                <a:gd name="T70" fmla="*/ 78 w 1358"/>
                <a:gd name="T71" fmla="*/ 67 h 1670"/>
                <a:gd name="T72" fmla="*/ 79 w 1358"/>
                <a:gd name="T73" fmla="*/ 70 h 1670"/>
                <a:gd name="T74" fmla="*/ 81 w 1358"/>
                <a:gd name="T75" fmla="*/ 73 h 1670"/>
                <a:gd name="T76" fmla="*/ 82 w 1358"/>
                <a:gd name="T77" fmla="*/ 76 h 1670"/>
                <a:gd name="T78" fmla="*/ 84 w 1358"/>
                <a:gd name="T79" fmla="*/ 80 h 1670"/>
                <a:gd name="T80" fmla="*/ 85 w 1358"/>
                <a:gd name="T81" fmla="*/ 82 h 1670"/>
                <a:gd name="T82" fmla="*/ 86 w 1358"/>
                <a:gd name="T83" fmla="*/ 85 h 1670"/>
                <a:gd name="T84" fmla="*/ 88 w 1358"/>
                <a:gd name="T85" fmla="*/ 87 h 1670"/>
                <a:gd name="T86" fmla="*/ 89 w 1358"/>
                <a:gd name="T87" fmla="*/ 90 h 1670"/>
                <a:gd name="T88" fmla="*/ 90 w 1358"/>
                <a:gd name="T89" fmla="*/ 93 h 1670"/>
                <a:gd name="T90" fmla="*/ 91 w 1358"/>
                <a:gd name="T91" fmla="*/ 96 h 1670"/>
                <a:gd name="T92" fmla="*/ 92 w 1358"/>
                <a:gd name="T93" fmla="*/ 99 h 1670"/>
                <a:gd name="T94" fmla="*/ 93 w 1358"/>
                <a:gd name="T95" fmla="*/ 101 h 1670"/>
                <a:gd name="T96" fmla="*/ 94 w 1358"/>
                <a:gd name="T97" fmla="*/ 104 h 1670"/>
                <a:gd name="T98" fmla="*/ 95 w 1358"/>
                <a:gd name="T99" fmla="*/ 106 h 1670"/>
                <a:gd name="T100" fmla="*/ 96 w 1358"/>
                <a:gd name="T101" fmla="*/ 109 h 1670"/>
                <a:gd name="T102" fmla="*/ 98 w 1358"/>
                <a:gd name="T103" fmla="*/ 112 h 1670"/>
                <a:gd name="T104" fmla="*/ 99 w 1358"/>
                <a:gd name="T105" fmla="*/ 115 h 1670"/>
                <a:gd name="T106" fmla="*/ 101 w 1358"/>
                <a:gd name="T107" fmla="*/ 119 h 1670"/>
                <a:gd name="T108" fmla="*/ 103 w 1358"/>
                <a:gd name="T109" fmla="*/ 123 h 1670"/>
                <a:gd name="T110" fmla="*/ 104 w 1358"/>
                <a:gd name="T111" fmla="*/ 126 h 1670"/>
                <a:gd name="T112" fmla="*/ 105 w 1358"/>
                <a:gd name="T113" fmla="*/ 129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8"/>
                <a:gd name="T172" fmla="*/ 0 h 1670"/>
                <a:gd name="T173" fmla="*/ 1358 w 1358"/>
                <a:gd name="T174" fmla="*/ 1670 h 16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8" h="1670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8" y="4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4" y="16"/>
                  </a:lnTo>
                  <a:lnTo>
                    <a:pt x="68" y="20"/>
                  </a:lnTo>
                  <a:lnTo>
                    <a:pt x="84" y="24"/>
                  </a:lnTo>
                  <a:lnTo>
                    <a:pt x="98" y="30"/>
                  </a:lnTo>
                  <a:lnTo>
                    <a:pt x="114" y="34"/>
                  </a:lnTo>
                  <a:lnTo>
                    <a:pt x="128" y="38"/>
                  </a:lnTo>
                  <a:lnTo>
                    <a:pt x="142" y="44"/>
                  </a:lnTo>
                  <a:lnTo>
                    <a:pt x="154" y="48"/>
                  </a:lnTo>
                  <a:lnTo>
                    <a:pt x="168" y="52"/>
                  </a:lnTo>
                  <a:lnTo>
                    <a:pt x="178" y="56"/>
                  </a:lnTo>
                  <a:lnTo>
                    <a:pt x="190" y="62"/>
                  </a:lnTo>
                  <a:lnTo>
                    <a:pt x="200" y="66"/>
                  </a:lnTo>
                  <a:lnTo>
                    <a:pt x="212" y="70"/>
                  </a:lnTo>
                  <a:lnTo>
                    <a:pt x="222" y="74"/>
                  </a:lnTo>
                  <a:lnTo>
                    <a:pt x="232" y="80"/>
                  </a:lnTo>
                  <a:lnTo>
                    <a:pt x="242" y="84"/>
                  </a:lnTo>
                  <a:lnTo>
                    <a:pt x="252" y="88"/>
                  </a:lnTo>
                  <a:lnTo>
                    <a:pt x="260" y="92"/>
                  </a:lnTo>
                  <a:lnTo>
                    <a:pt x="270" y="98"/>
                  </a:lnTo>
                  <a:lnTo>
                    <a:pt x="280" y="102"/>
                  </a:lnTo>
                  <a:lnTo>
                    <a:pt x="290" y="108"/>
                  </a:lnTo>
                  <a:lnTo>
                    <a:pt x="302" y="112"/>
                  </a:lnTo>
                  <a:lnTo>
                    <a:pt x="312" y="120"/>
                  </a:lnTo>
                  <a:lnTo>
                    <a:pt x="322" y="124"/>
                  </a:lnTo>
                  <a:lnTo>
                    <a:pt x="334" y="132"/>
                  </a:lnTo>
                  <a:lnTo>
                    <a:pt x="346" y="138"/>
                  </a:lnTo>
                  <a:lnTo>
                    <a:pt x="358" y="144"/>
                  </a:lnTo>
                  <a:lnTo>
                    <a:pt x="368" y="152"/>
                  </a:lnTo>
                  <a:lnTo>
                    <a:pt x="380" y="158"/>
                  </a:lnTo>
                  <a:lnTo>
                    <a:pt x="392" y="166"/>
                  </a:lnTo>
                  <a:lnTo>
                    <a:pt x="404" y="174"/>
                  </a:lnTo>
                  <a:lnTo>
                    <a:pt x="416" y="180"/>
                  </a:lnTo>
                  <a:lnTo>
                    <a:pt x="426" y="188"/>
                  </a:lnTo>
                  <a:lnTo>
                    <a:pt x="438" y="196"/>
                  </a:lnTo>
                  <a:lnTo>
                    <a:pt x="450" y="202"/>
                  </a:lnTo>
                  <a:lnTo>
                    <a:pt x="460" y="210"/>
                  </a:lnTo>
                  <a:lnTo>
                    <a:pt x="470" y="218"/>
                  </a:lnTo>
                  <a:lnTo>
                    <a:pt x="480" y="226"/>
                  </a:lnTo>
                  <a:lnTo>
                    <a:pt x="490" y="232"/>
                  </a:lnTo>
                  <a:lnTo>
                    <a:pt x="502" y="240"/>
                  </a:lnTo>
                  <a:lnTo>
                    <a:pt x="510" y="248"/>
                  </a:lnTo>
                  <a:lnTo>
                    <a:pt x="522" y="256"/>
                  </a:lnTo>
                  <a:lnTo>
                    <a:pt x="532" y="264"/>
                  </a:lnTo>
                  <a:lnTo>
                    <a:pt x="542" y="272"/>
                  </a:lnTo>
                  <a:lnTo>
                    <a:pt x="552" y="280"/>
                  </a:lnTo>
                  <a:lnTo>
                    <a:pt x="562" y="288"/>
                  </a:lnTo>
                  <a:lnTo>
                    <a:pt x="572" y="296"/>
                  </a:lnTo>
                  <a:lnTo>
                    <a:pt x="582" y="306"/>
                  </a:lnTo>
                  <a:lnTo>
                    <a:pt x="594" y="316"/>
                  </a:lnTo>
                  <a:lnTo>
                    <a:pt x="604" y="326"/>
                  </a:lnTo>
                  <a:lnTo>
                    <a:pt x="616" y="334"/>
                  </a:lnTo>
                  <a:lnTo>
                    <a:pt x="626" y="344"/>
                  </a:lnTo>
                  <a:lnTo>
                    <a:pt x="636" y="354"/>
                  </a:lnTo>
                  <a:lnTo>
                    <a:pt x="648" y="366"/>
                  </a:lnTo>
                  <a:lnTo>
                    <a:pt x="658" y="376"/>
                  </a:lnTo>
                  <a:lnTo>
                    <a:pt x="668" y="386"/>
                  </a:lnTo>
                  <a:lnTo>
                    <a:pt x="680" y="396"/>
                  </a:lnTo>
                  <a:lnTo>
                    <a:pt x="690" y="406"/>
                  </a:lnTo>
                  <a:lnTo>
                    <a:pt x="700" y="416"/>
                  </a:lnTo>
                  <a:lnTo>
                    <a:pt x="710" y="428"/>
                  </a:lnTo>
                  <a:lnTo>
                    <a:pt x="718" y="436"/>
                  </a:lnTo>
                  <a:lnTo>
                    <a:pt x="728" y="446"/>
                  </a:lnTo>
                  <a:lnTo>
                    <a:pt x="736" y="456"/>
                  </a:lnTo>
                  <a:lnTo>
                    <a:pt x="746" y="466"/>
                  </a:lnTo>
                  <a:lnTo>
                    <a:pt x="754" y="476"/>
                  </a:lnTo>
                  <a:lnTo>
                    <a:pt x="762" y="484"/>
                  </a:lnTo>
                  <a:lnTo>
                    <a:pt x="770" y="494"/>
                  </a:lnTo>
                  <a:lnTo>
                    <a:pt x="776" y="504"/>
                  </a:lnTo>
                  <a:lnTo>
                    <a:pt x="784" y="514"/>
                  </a:lnTo>
                  <a:lnTo>
                    <a:pt x="792" y="522"/>
                  </a:lnTo>
                  <a:lnTo>
                    <a:pt x="800" y="532"/>
                  </a:lnTo>
                  <a:lnTo>
                    <a:pt x="808" y="542"/>
                  </a:lnTo>
                  <a:lnTo>
                    <a:pt x="816" y="552"/>
                  </a:lnTo>
                  <a:lnTo>
                    <a:pt x="822" y="564"/>
                  </a:lnTo>
                  <a:lnTo>
                    <a:pt x="830" y="574"/>
                  </a:lnTo>
                  <a:lnTo>
                    <a:pt x="838" y="584"/>
                  </a:lnTo>
                  <a:lnTo>
                    <a:pt x="846" y="596"/>
                  </a:lnTo>
                  <a:lnTo>
                    <a:pt x="854" y="606"/>
                  </a:lnTo>
                  <a:lnTo>
                    <a:pt x="862" y="618"/>
                  </a:lnTo>
                  <a:lnTo>
                    <a:pt x="870" y="630"/>
                  </a:lnTo>
                  <a:lnTo>
                    <a:pt x="878" y="642"/>
                  </a:lnTo>
                  <a:lnTo>
                    <a:pt x="884" y="652"/>
                  </a:lnTo>
                  <a:lnTo>
                    <a:pt x="892" y="664"/>
                  </a:lnTo>
                  <a:lnTo>
                    <a:pt x="900" y="676"/>
                  </a:lnTo>
                  <a:lnTo>
                    <a:pt x="906" y="688"/>
                  </a:lnTo>
                  <a:lnTo>
                    <a:pt x="914" y="698"/>
                  </a:lnTo>
                  <a:lnTo>
                    <a:pt x="920" y="710"/>
                  </a:lnTo>
                  <a:lnTo>
                    <a:pt x="926" y="722"/>
                  </a:lnTo>
                  <a:lnTo>
                    <a:pt x="932" y="732"/>
                  </a:lnTo>
                  <a:lnTo>
                    <a:pt x="940" y="744"/>
                  </a:lnTo>
                  <a:lnTo>
                    <a:pt x="944" y="754"/>
                  </a:lnTo>
                  <a:lnTo>
                    <a:pt x="952" y="766"/>
                  </a:lnTo>
                  <a:lnTo>
                    <a:pt x="958" y="776"/>
                  </a:lnTo>
                  <a:lnTo>
                    <a:pt x="964" y="786"/>
                  </a:lnTo>
                  <a:lnTo>
                    <a:pt x="968" y="798"/>
                  </a:lnTo>
                  <a:lnTo>
                    <a:pt x="976" y="810"/>
                  </a:lnTo>
                  <a:lnTo>
                    <a:pt x="982" y="820"/>
                  </a:lnTo>
                  <a:lnTo>
                    <a:pt x="988" y="832"/>
                  </a:lnTo>
                  <a:lnTo>
                    <a:pt x="994" y="846"/>
                  </a:lnTo>
                  <a:lnTo>
                    <a:pt x="1000" y="858"/>
                  </a:lnTo>
                  <a:lnTo>
                    <a:pt x="1006" y="870"/>
                  </a:lnTo>
                  <a:lnTo>
                    <a:pt x="1014" y="884"/>
                  </a:lnTo>
                  <a:lnTo>
                    <a:pt x="1020" y="896"/>
                  </a:lnTo>
                  <a:lnTo>
                    <a:pt x="1026" y="910"/>
                  </a:lnTo>
                  <a:lnTo>
                    <a:pt x="1034" y="924"/>
                  </a:lnTo>
                  <a:lnTo>
                    <a:pt x="1040" y="938"/>
                  </a:lnTo>
                  <a:lnTo>
                    <a:pt x="1046" y="950"/>
                  </a:lnTo>
                  <a:lnTo>
                    <a:pt x="1052" y="964"/>
                  </a:lnTo>
                  <a:lnTo>
                    <a:pt x="1060" y="978"/>
                  </a:lnTo>
                  <a:lnTo>
                    <a:pt x="1066" y="990"/>
                  </a:lnTo>
                  <a:lnTo>
                    <a:pt x="1072" y="1004"/>
                  </a:lnTo>
                  <a:lnTo>
                    <a:pt x="1078" y="1016"/>
                  </a:lnTo>
                  <a:lnTo>
                    <a:pt x="1084" y="1028"/>
                  </a:lnTo>
                  <a:lnTo>
                    <a:pt x="1088" y="1040"/>
                  </a:lnTo>
                  <a:lnTo>
                    <a:pt x="1094" y="1052"/>
                  </a:lnTo>
                  <a:lnTo>
                    <a:pt x="1100" y="1064"/>
                  </a:lnTo>
                  <a:lnTo>
                    <a:pt x="1104" y="1076"/>
                  </a:lnTo>
                  <a:lnTo>
                    <a:pt x="1110" y="1086"/>
                  </a:lnTo>
                  <a:lnTo>
                    <a:pt x="1114" y="1098"/>
                  </a:lnTo>
                  <a:lnTo>
                    <a:pt x="1120" y="1108"/>
                  </a:lnTo>
                  <a:lnTo>
                    <a:pt x="1126" y="1120"/>
                  </a:lnTo>
                  <a:lnTo>
                    <a:pt x="1130" y="1132"/>
                  </a:lnTo>
                  <a:lnTo>
                    <a:pt x="1136" y="1144"/>
                  </a:lnTo>
                  <a:lnTo>
                    <a:pt x="1142" y="1156"/>
                  </a:lnTo>
                  <a:lnTo>
                    <a:pt x="1146" y="1168"/>
                  </a:lnTo>
                  <a:lnTo>
                    <a:pt x="1152" y="1180"/>
                  </a:lnTo>
                  <a:lnTo>
                    <a:pt x="1158" y="1192"/>
                  </a:lnTo>
                  <a:lnTo>
                    <a:pt x="1162" y="1204"/>
                  </a:lnTo>
                  <a:lnTo>
                    <a:pt x="1168" y="1216"/>
                  </a:lnTo>
                  <a:lnTo>
                    <a:pt x="1174" y="1230"/>
                  </a:lnTo>
                  <a:lnTo>
                    <a:pt x="1178" y="1242"/>
                  </a:lnTo>
                  <a:lnTo>
                    <a:pt x="1184" y="1254"/>
                  </a:lnTo>
                  <a:lnTo>
                    <a:pt x="1190" y="1266"/>
                  </a:lnTo>
                  <a:lnTo>
                    <a:pt x="1194" y="1278"/>
                  </a:lnTo>
                  <a:lnTo>
                    <a:pt x="1200" y="1292"/>
                  </a:lnTo>
                  <a:lnTo>
                    <a:pt x="1204" y="1302"/>
                  </a:lnTo>
                  <a:lnTo>
                    <a:pt x="1210" y="1314"/>
                  </a:lnTo>
                  <a:lnTo>
                    <a:pt x="1214" y="1326"/>
                  </a:lnTo>
                  <a:lnTo>
                    <a:pt x="1218" y="1336"/>
                  </a:lnTo>
                  <a:lnTo>
                    <a:pt x="1224" y="1348"/>
                  </a:lnTo>
                  <a:lnTo>
                    <a:pt x="1228" y="1358"/>
                  </a:lnTo>
                  <a:lnTo>
                    <a:pt x="1232" y="1370"/>
                  </a:lnTo>
                  <a:lnTo>
                    <a:pt x="1238" y="1380"/>
                  </a:lnTo>
                  <a:lnTo>
                    <a:pt x="1242" y="1390"/>
                  </a:lnTo>
                  <a:lnTo>
                    <a:pt x="1246" y="1402"/>
                  </a:lnTo>
                  <a:lnTo>
                    <a:pt x="1250" y="1412"/>
                  </a:lnTo>
                  <a:lnTo>
                    <a:pt x="1256" y="1424"/>
                  </a:lnTo>
                  <a:lnTo>
                    <a:pt x="1260" y="1436"/>
                  </a:lnTo>
                  <a:lnTo>
                    <a:pt x="1266" y="1448"/>
                  </a:lnTo>
                  <a:lnTo>
                    <a:pt x="1272" y="1462"/>
                  </a:lnTo>
                  <a:lnTo>
                    <a:pt x="1278" y="1476"/>
                  </a:lnTo>
                  <a:lnTo>
                    <a:pt x="1284" y="1492"/>
                  </a:lnTo>
                  <a:lnTo>
                    <a:pt x="1290" y="1508"/>
                  </a:lnTo>
                  <a:lnTo>
                    <a:pt x="1298" y="1524"/>
                  </a:lnTo>
                  <a:lnTo>
                    <a:pt x="1304" y="1542"/>
                  </a:lnTo>
                  <a:lnTo>
                    <a:pt x="1312" y="1560"/>
                  </a:lnTo>
                  <a:lnTo>
                    <a:pt x="1320" y="1578"/>
                  </a:lnTo>
                  <a:lnTo>
                    <a:pt x="1328" y="1596"/>
                  </a:lnTo>
                  <a:lnTo>
                    <a:pt x="1334" y="1614"/>
                  </a:lnTo>
                  <a:lnTo>
                    <a:pt x="1340" y="1628"/>
                  </a:lnTo>
                  <a:lnTo>
                    <a:pt x="1346" y="1642"/>
                  </a:lnTo>
                  <a:lnTo>
                    <a:pt x="1350" y="1652"/>
                  </a:lnTo>
                  <a:lnTo>
                    <a:pt x="1354" y="1660"/>
                  </a:lnTo>
                  <a:lnTo>
                    <a:pt x="1356" y="1666"/>
                  </a:lnTo>
                  <a:lnTo>
                    <a:pt x="1358" y="1668"/>
                  </a:lnTo>
                  <a:lnTo>
                    <a:pt x="1358" y="167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6" name="Line 177"/>
            <p:cNvSpPr>
              <a:spLocks noChangeShapeType="1"/>
            </p:cNvSpPr>
            <p:nvPr/>
          </p:nvSpPr>
          <p:spPr bwMode="auto">
            <a:xfrm flipV="1">
              <a:off x="4178" y="967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7" name="Line 178"/>
            <p:cNvSpPr>
              <a:spLocks noChangeShapeType="1"/>
            </p:cNvSpPr>
            <p:nvPr/>
          </p:nvSpPr>
          <p:spPr bwMode="auto">
            <a:xfrm flipV="1">
              <a:off x="4178" y="966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8" name="Line 179"/>
            <p:cNvSpPr>
              <a:spLocks noChangeShapeType="1"/>
            </p:cNvSpPr>
            <p:nvPr/>
          </p:nvSpPr>
          <p:spPr bwMode="auto">
            <a:xfrm flipV="1">
              <a:off x="4179" y="963"/>
              <a:ext cx="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19" name="Freeform 180"/>
            <p:cNvSpPr>
              <a:spLocks/>
            </p:cNvSpPr>
            <p:nvPr/>
          </p:nvSpPr>
          <p:spPr bwMode="auto">
            <a:xfrm>
              <a:off x="4181" y="956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1 w 12"/>
                <a:gd name="T3" fmla="*/ 1 h 12"/>
                <a:gd name="T4" fmla="*/ 1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0" name="Line 181"/>
            <p:cNvSpPr>
              <a:spLocks noChangeShapeType="1"/>
            </p:cNvSpPr>
            <p:nvPr/>
          </p:nvSpPr>
          <p:spPr bwMode="auto">
            <a:xfrm flipV="1">
              <a:off x="4198" y="943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1" name="Line 182"/>
            <p:cNvSpPr>
              <a:spLocks noChangeShapeType="1"/>
            </p:cNvSpPr>
            <p:nvPr/>
          </p:nvSpPr>
          <p:spPr bwMode="auto">
            <a:xfrm flipV="1">
              <a:off x="4199" y="938"/>
              <a:ext cx="4" cy="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2" name="Freeform 183"/>
            <p:cNvSpPr>
              <a:spLocks/>
            </p:cNvSpPr>
            <p:nvPr/>
          </p:nvSpPr>
          <p:spPr bwMode="auto">
            <a:xfrm>
              <a:off x="4203" y="933"/>
              <a:ext cx="5" cy="5"/>
            </a:xfrm>
            <a:custGeom>
              <a:avLst/>
              <a:gdLst>
                <a:gd name="T0" fmla="*/ 0 w 8"/>
                <a:gd name="T1" fmla="*/ 1 h 10"/>
                <a:gd name="T2" fmla="*/ 1 w 8"/>
                <a:gd name="T3" fmla="*/ 1 h 10"/>
                <a:gd name="T4" fmla="*/ 1 w 8"/>
                <a:gd name="T5" fmla="*/ 0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0" y="10"/>
                  </a:move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3" name="Line 184"/>
            <p:cNvSpPr>
              <a:spLocks noChangeShapeType="1"/>
            </p:cNvSpPr>
            <p:nvPr/>
          </p:nvSpPr>
          <p:spPr bwMode="auto">
            <a:xfrm flipV="1">
              <a:off x="4219" y="922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4" name="Line 185"/>
            <p:cNvSpPr>
              <a:spLocks noChangeShapeType="1"/>
            </p:cNvSpPr>
            <p:nvPr/>
          </p:nvSpPr>
          <p:spPr bwMode="auto">
            <a:xfrm flipV="1">
              <a:off x="4220" y="918"/>
              <a:ext cx="4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5" name="Freeform 186"/>
            <p:cNvSpPr>
              <a:spLocks/>
            </p:cNvSpPr>
            <p:nvPr/>
          </p:nvSpPr>
          <p:spPr bwMode="auto">
            <a:xfrm>
              <a:off x="4224" y="912"/>
              <a:ext cx="6" cy="6"/>
            </a:xfrm>
            <a:custGeom>
              <a:avLst/>
              <a:gdLst>
                <a:gd name="T0" fmla="*/ 0 w 12"/>
                <a:gd name="T1" fmla="*/ 1 h 12"/>
                <a:gd name="T2" fmla="*/ 1 w 12"/>
                <a:gd name="T3" fmla="*/ 1 h 12"/>
                <a:gd name="T4" fmla="*/ 1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6" name="Line 187"/>
            <p:cNvSpPr>
              <a:spLocks noChangeShapeType="1"/>
            </p:cNvSpPr>
            <p:nvPr/>
          </p:nvSpPr>
          <p:spPr bwMode="auto">
            <a:xfrm flipV="1">
              <a:off x="4241" y="901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7" name="Line 188"/>
            <p:cNvSpPr>
              <a:spLocks noChangeShapeType="1"/>
            </p:cNvSpPr>
            <p:nvPr/>
          </p:nvSpPr>
          <p:spPr bwMode="auto">
            <a:xfrm flipV="1">
              <a:off x="4241" y="898"/>
              <a:ext cx="5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8" name="Freeform 189"/>
            <p:cNvSpPr>
              <a:spLocks/>
            </p:cNvSpPr>
            <p:nvPr/>
          </p:nvSpPr>
          <p:spPr bwMode="auto">
            <a:xfrm>
              <a:off x="4246" y="892"/>
              <a:ext cx="7" cy="6"/>
            </a:xfrm>
            <a:custGeom>
              <a:avLst/>
              <a:gdLst>
                <a:gd name="T0" fmla="*/ 0 w 14"/>
                <a:gd name="T1" fmla="*/ 1 h 12"/>
                <a:gd name="T2" fmla="*/ 1 w 14"/>
                <a:gd name="T3" fmla="*/ 1 h 12"/>
                <a:gd name="T4" fmla="*/ 1 w 14"/>
                <a:gd name="T5" fmla="*/ 0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8" y="6"/>
                  </a:lnTo>
                  <a:lnTo>
                    <a:pt x="1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29" name="Line 190"/>
            <p:cNvSpPr>
              <a:spLocks noChangeShapeType="1"/>
            </p:cNvSpPr>
            <p:nvPr/>
          </p:nvSpPr>
          <p:spPr bwMode="auto">
            <a:xfrm flipV="1">
              <a:off x="4265" y="879"/>
              <a:ext cx="3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0" name="Freeform 191"/>
            <p:cNvSpPr>
              <a:spLocks/>
            </p:cNvSpPr>
            <p:nvPr/>
          </p:nvSpPr>
          <p:spPr bwMode="auto">
            <a:xfrm>
              <a:off x="4268" y="873"/>
              <a:ext cx="8" cy="6"/>
            </a:xfrm>
            <a:custGeom>
              <a:avLst/>
              <a:gdLst>
                <a:gd name="T0" fmla="*/ 0 w 16"/>
                <a:gd name="T1" fmla="*/ 1 h 12"/>
                <a:gd name="T2" fmla="*/ 1 w 16"/>
                <a:gd name="T3" fmla="*/ 1 h 12"/>
                <a:gd name="T4" fmla="*/ 1 w 16"/>
                <a:gd name="T5" fmla="*/ 0 h 12"/>
                <a:gd name="T6" fmla="*/ 0 60000 65536"/>
                <a:gd name="T7" fmla="*/ 0 60000 65536"/>
                <a:gd name="T8" fmla="*/ 0 60000 65536"/>
                <a:gd name="T9" fmla="*/ 0 w 16"/>
                <a:gd name="T10" fmla="*/ 0 h 12"/>
                <a:gd name="T11" fmla="*/ 16 w 1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2">
                  <a:moveTo>
                    <a:pt x="0" y="12"/>
                  </a:moveTo>
                  <a:lnTo>
                    <a:pt x="10" y="6"/>
                  </a:lnTo>
                  <a:lnTo>
                    <a:pt x="16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1" name="Line 192"/>
            <p:cNvSpPr>
              <a:spLocks noChangeShapeType="1"/>
            </p:cNvSpPr>
            <p:nvPr/>
          </p:nvSpPr>
          <p:spPr bwMode="auto">
            <a:xfrm flipV="1">
              <a:off x="4288" y="862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2" name="Line 193"/>
            <p:cNvSpPr>
              <a:spLocks noChangeShapeType="1"/>
            </p:cNvSpPr>
            <p:nvPr/>
          </p:nvSpPr>
          <p:spPr bwMode="auto">
            <a:xfrm flipV="1">
              <a:off x="4290" y="859"/>
              <a:ext cx="3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3" name="Freeform 194"/>
            <p:cNvSpPr>
              <a:spLocks/>
            </p:cNvSpPr>
            <p:nvPr/>
          </p:nvSpPr>
          <p:spPr bwMode="auto">
            <a:xfrm>
              <a:off x="4293" y="854"/>
              <a:ext cx="7" cy="5"/>
            </a:xfrm>
            <a:custGeom>
              <a:avLst/>
              <a:gdLst>
                <a:gd name="T0" fmla="*/ 0 w 14"/>
                <a:gd name="T1" fmla="*/ 1 h 10"/>
                <a:gd name="T2" fmla="*/ 1 w 14"/>
                <a:gd name="T3" fmla="*/ 1 h 10"/>
                <a:gd name="T4" fmla="*/ 1 w 14"/>
                <a:gd name="T5" fmla="*/ 0 h 10"/>
                <a:gd name="T6" fmla="*/ 0 60000 65536"/>
                <a:gd name="T7" fmla="*/ 0 60000 65536"/>
                <a:gd name="T8" fmla="*/ 0 60000 65536"/>
                <a:gd name="T9" fmla="*/ 0 w 14"/>
                <a:gd name="T10" fmla="*/ 0 h 10"/>
                <a:gd name="T11" fmla="*/ 14 w 14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0">
                  <a:moveTo>
                    <a:pt x="0" y="10"/>
                  </a:moveTo>
                  <a:lnTo>
                    <a:pt x="8" y="6"/>
                  </a:lnTo>
                  <a:lnTo>
                    <a:pt x="1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4" name="Line 195"/>
            <p:cNvSpPr>
              <a:spLocks noChangeShapeType="1"/>
            </p:cNvSpPr>
            <p:nvPr/>
          </p:nvSpPr>
          <p:spPr bwMode="auto">
            <a:xfrm flipV="1">
              <a:off x="4312" y="844"/>
              <a:ext cx="4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5" name="Line 196"/>
            <p:cNvSpPr>
              <a:spLocks noChangeShapeType="1"/>
            </p:cNvSpPr>
            <p:nvPr/>
          </p:nvSpPr>
          <p:spPr bwMode="auto">
            <a:xfrm flipV="1">
              <a:off x="4316" y="840"/>
              <a:ext cx="3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6" name="Freeform 197"/>
            <p:cNvSpPr>
              <a:spLocks/>
            </p:cNvSpPr>
            <p:nvPr/>
          </p:nvSpPr>
          <p:spPr bwMode="auto">
            <a:xfrm>
              <a:off x="4319" y="837"/>
              <a:ext cx="6" cy="3"/>
            </a:xfrm>
            <a:custGeom>
              <a:avLst/>
              <a:gdLst>
                <a:gd name="T0" fmla="*/ 0 w 10"/>
                <a:gd name="T1" fmla="*/ 1 h 6"/>
                <a:gd name="T2" fmla="*/ 1 w 10"/>
                <a:gd name="T3" fmla="*/ 1 h 6"/>
                <a:gd name="T4" fmla="*/ 1 w 10"/>
                <a:gd name="T5" fmla="*/ 0 h 6"/>
                <a:gd name="T6" fmla="*/ 0 60000 65536"/>
                <a:gd name="T7" fmla="*/ 0 60000 65536"/>
                <a:gd name="T8" fmla="*/ 0 60000 65536"/>
                <a:gd name="T9" fmla="*/ 0 w 10"/>
                <a:gd name="T10" fmla="*/ 0 h 6"/>
                <a:gd name="T11" fmla="*/ 10 w 1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6">
                  <a:moveTo>
                    <a:pt x="0" y="6"/>
                  </a:moveTo>
                  <a:lnTo>
                    <a:pt x="8" y="2"/>
                  </a:lnTo>
                  <a:lnTo>
                    <a:pt x="1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7" name="Line 198"/>
            <p:cNvSpPr>
              <a:spLocks noChangeShapeType="1"/>
            </p:cNvSpPr>
            <p:nvPr/>
          </p:nvSpPr>
          <p:spPr bwMode="auto">
            <a:xfrm flipV="1">
              <a:off x="4337" y="827"/>
              <a:ext cx="5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8" name="Line 199"/>
            <p:cNvSpPr>
              <a:spLocks noChangeShapeType="1"/>
            </p:cNvSpPr>
            <p:nvPr/>
          </p:nvSpPr>
          <p:spPr bwMode="auto">
            <a:xfrm flipV="1">
              <a:off x="4342" y="825"/>
              <a:ext cx="4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39" name="Freeform 200"/>
            <p:cNvSpPr>
              <a:spLocks/>
            </p:cNvSpPr>
            <p:nvPr/>
          </p:nvSpPr>
          <p:spPr bwMode="auto">
            <a:xfrm>
              <a:off x="4346" y="821"/>
              <a:ext cx="5" cy="4"/>
            </a:xfrm>
            <a:custGeom>
              <a:avLst/>
              <a:gdLst>
                <a:gd name="T0" fmla="*/ 0 w 10"/>
                <a:gd name="T1" fmla="*/ 1 h 6"/>
                <a:gd name="T2" fmla="*/ 1 w 10"/>
                <a:gd name="T3" fmla="*/ 0 h 6"/>
                <a:gd name="T4" fmla="*/ 1 w 10"/>
                <a:gd name="T5" fmla="*/ 0 h 6"/>
                <a:gd name="T6" fmla="*/ 0 60000 65536"/>
                <a:gd name="T7" fmla="*/ 0 60000 65536"/>
                <a:gd name="T8" fmla="*/ 0 60000 65536"/>
                <a:gd name="T9" fmla="*/ 0 w 10"/>
                <a:gd name="T10" fmla="*/ 0 h 6"/>
                <a:gd name="T11" fmla="*/ 10 w 1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6">
                  <a:moveTo>
                    <a:pt x="0" y="6"/>
                  </a:moveTo>
                  <a:lnTo>
                    <a:pt x="8" y="0"/>
                  </a:lnTo>
                  <a:lnTo>
                    <a:pt x="1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0" name="Line 201"/>
            <p:cNvSpPr>
              <a:spLocks noChangeShapeType="1"/>
            </p:cNvSpPr>
            <p:nvPr/>
          </p:nvSpPr>
          <p:spPr bwMode="auto">
            <a:xfrm flipV="1">
              <a:off x="4364" y="812"/>
              <a:ext cx="4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1" name="Freeform 202"/>
            <p:cNvSpPr>
              <a:spLocks/>
            </p:cNvSpPr>
            <p:nvPr/>
          </p:nvSpPr>
          <p:spPr bwMode="auto">
            <a:xfrm>
              <a:off x="4368" y="807"/>
              <a:ext cx="9" cy="5"/>
            </a:xfrm>
            <a:custGeom>
              <a:avLst/>
              <a:gdLst>
                <a:gd name="T0" fmla="*/ 0 w 18"/>
                <a:gd name="T1" fmla="*/ 1 h 10"/>
                <a:gd name="T2" fmla="*/ 1 w 18"/>
                <a:gd name="T3" fmla="*/ 1 h 10"/>
                <a:gd name="T4" fmla="*/ 1 w 18"/>
                <a:gd name="T5" fmla="*/ 0 h 10"/>
                <a:gd name="T6" fmla="*/ 0 60000 65536"/>
                <a:gd name="T7" fmla="*/ 0 60000 65536"/>
                <a:gd name="T8" fmla="*/ 0 60000 65536"/>
                <a:gd name="T9" fmla="*/ 0 w 18"/>
                <a:gd name="T10" fmla="*/ 0 h 10"/>
                <a:gd name="T11" fmla="*/ 18 w 1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0">
                  <a:moveTo>
                    <a:pt x="0" y="10"/>
                  </a:moveTo>
                  <a:lnTo>
                    <a:pt x="10" y="4"/>
                  </a:lnTo>
                  <a:lnTo>
                    <a:pt x="1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2" name="Line 203"/>
            <p:cNvSpPr>
              <a:spLocks noChangeShapeType="1"/>
            </p:cNvSpPr>
            <p:nvPr/>
          </p:nvSpPr>
          <p:spPr bwMode="auto">
            <a:xfrm>
              <a:off x="4391" y="800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3" name="Line 204"/>
            <p:cNvSpPr>
              <a:spLocks noChangeShapeType="1"/>
            </p:cNvSpPr>
            <p:nvPr/>
          </p:nvSpPr>
          <p:spPr bwMode="auto">
            <a:xfrm flipV="1">
              <a:off x="4392" y="797"/>
              <a:ext cx="5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4" name="Freeform 205"/>
            <p:cNvSpPr>
              <a:spLocks/>
            </p:cNvSpPr>
            <p:nvPr/>
          </p:nvSpPr>
          <p:spPr bwMode="auto">
            <a:xfrm>
              <a:off x="4397" y="794"/>
              <a:ext cx="8" cy="3"/>
            </a:xfrm>
            <a:custGeom>
              <a:avLst/>
              <a:gdLst>
                <a:gd name="T0" fmla="*/ 0 w 14"/>
                <a:gd name="T1" fmla="*/ 1 h 6"/>
                <a:gd name="T2" fmla="*/ 1 w 14"/>
                <a:gd name="T3" fmla="*/ 1 h 6"/>
                <a:gd name="T4" fmla="*/ 2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0" y="6"/>
                  </a:moveTo>
                  <a:lnTo>
                    <a:pt x="10" y="2"/>
                  </a:lnTo>
                  <a:lnTo>
                    <a:pt x="1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5" name="Line 206"/>
            <p:cNvSpPr>
              <a:spLocks noChangeShapeType="1"/>
            </p:cNvSpPr>
            <p:nvPr/>
          </p:nvSpPr>
          <p:spPr bwMode="auto">
            <a:xfrm flipV="1">
              <a:off x="4418" y="787"/>
              <a:ext cx="3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6" name="Freeform 207"/>
            <p:cNvSpPr>
              <a:spLocks/>
            </p:cNvSpPr>
            <p:nvPr/>
          </p:nvSpPr>
          <p:spPr bwMode="auto">
            <a:xfrm>
              <a:off x="4421" y="781"/>
              <a:ext cx="12" cy="6"/>
            </a:xfrm>
            <a:custGeom>
              <a:avLst/>
              <a:gdLst>
                <a:gd name="T0" fmla="*/ 0 w 24"/>
                <a:gd name="T1" fmla="*/ 1 h 10"/>
                <a:gd name="T2" fmla="*/ 1 w 24"/>
                <a:gd name="T3" fmla="*/ 1 h 10"/>
                <a:gd name="T4" fmla="*/ 2 w 24"/>
                <a:gd name="T5" fmla="*/ 0 h 10"/>
                <a:gd name="T6" fmla="*/ 0 60000 65536"/>
                <a:gd name="T7" fmla="*/ 0 60000 65536"/>
                <a:gd name="T8" fmla="*/ 0 60000 65536"/>
                <a:gd name="T9" fmla="*/ 0 w 24"/>
                <a:gd name="T10" fmla="*/ 0 h 10"/>
                <a:gd name="T11" fmla="*/ 24 w 24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0">
                  <a:moveTo>
                    <a:pt x="0" y="10"/>
                  </a:moveTo>
                  <a:lnTo>
                    <a:pt x="12" y="4"/>
                  </a:lnTo>
                  <a:lnTo>
                    <a:pt x="2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7" name="Line 208"/>
            <p:cNvSpPr>
              <a:spLocks noChangeShapeType="1"/>
            </p:cNvSpPr>
            <p:nvPr/>
          </p:nvSpPr>
          <p:spPr bwMode="auto">
            <a:xfrm flipV="1">
              <a:off x="4447" y="774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8" name="Freeform 209"/>
            <p:cNvSpPr>
              <a:spLocks/>
            </p:cNvSpPr>
            <p:nvPr/>
          </p:nvSpPr>
          <p:spPr bwMode="auto">
            <a:xfrm>
              <a:off x="4451" y="770"/>
              <a:ext cx="10" cy="4"/>
            </a:xfrm>
            <a:custGeom>
              <a:avLst/>
              <a:gdLst>
                <a:gd name="T0" fmla="*/ 0 w 18"/>
                <a:gd name="T1" fmla="*/ 1 h 8"/>
                <a:gd name="T2" fmla="*/ 1 w 18"/>
                <a:gd name="T3" fmla="*/ 1 h 8"/>
                <a:gd name="T4" fmla="*/ 2 w 18"/>
                <a:gd name="T5" fmla="*/ 0 h 8"/>
                <a:gd name="T6" fmla="*/ 0 60000 65536"/>
                <a:gd name="T7" fmla="*/ 0 60000 65536"/>
                <a:gd name="T8" fmla="*/ 0 60000 65536"/>
                <a:gd name="T9" fmla="*/ 0 w 18"/>
                <a:gd name="T10" fmla="*/ 0 h 8"/>
                <a:gd name="T11" fmla="*/ 18 w 1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8">
                  <a:moveTo>
                    <a:pt x="0" y="8"/>
                  </a:moveTo>
                  <a:lnTo>
                    <a:pt x="10" y="2"/>
                  </a:lnTo>
                  <a:lnTo>
                    <a:pt x="1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49" name="Line 210"/>
            <p:cNvSpPr>
              <a:spLocks noChangeShapeType="1"/>
            </p:cNvSpPr>
            <p:nvPr/>
          </p:nvSpPr>
          <p:spPr bwMode="auto">
            <a:xfrm flipV="1">
              <a:off x="4475" y="763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0" name="Line 211"/>
            <p:cNvSpPr>
              <a:spLocks noChangeShapeType="1"/>
            </p:cNvSpPr>
            <p:nvPr/>
          </p:nvSpPr>
          <p:spPr bwMode="auto">
            <a:xfrm flipV="1">
              <a:off x="4479" y="761"/>
              <a:ext cx="4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1" name="Freeform 212"/>
            <p:cNvSpPr>
              <a:spLocks/>
            </p:cNvSpPr>
            <p:nvPr/>
          </p:nvSpPr>
          <p:spPr bwMode="auto">
            <a:xfrm>
              <a:off x="4483" y="759"/>
              <a:ext cx="6" cy="2"/>
            </a:xfrm>
            <a:custGeom>
              <a:avLst/>
              <a:gdLst>
                <a:gd name="T0" fmla="*/ 0 w 12"/>
                <a:gd name="T1" fmla="*/ 1 h 4"/>
                <a:gd name="T2" fmla="*/ 1 w 12"/>
                <a:gd name="T3" fmla="*/ 0 h 4"/>
                <a:gd name="T4" fmla="*/ 1 w 12"/>
                <a:gd name="T5" fmla="*/ 0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2" name="Line 213"/>
            <p:cNvSpPr>
              <a:spLocks noChangeShapeType="1"/>
            </p:cNvSpPr>
            <p:nvPr/>
          </p:nvSpPr>
          <p:spPr bwMode="auto">
            <a:xfrm>
              <a:off x="4504" y="754"/>
              <a:ext cx="1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3" name="Line 214"/>
            <p:cNvSpPr>
              <a:spLocks noChangeShapeType="1"/>
            </p:cNvSpPr>
            <p:nvPr/>
          </p:nvSpPr>
          <p:spPr bwMode="auto">
            <a:xfrm flipV="1">
              <a:off x="4505" y="752"/>
              <a:ext cx="5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4" name="Freeform 215"/>
            <p:cNvSpPr>
              <a:spLocks/>
            </p:cNvSpPr>
            <p:nvPr/>
          </p:nvSpPr>
          <p:spPr bwMode="auto">
            <a:xfrm>
              <a:off x="4510" y="750"/>
              <a:ext cx="8" cy="2"/>
            </a:xfrm>
            <a:custGeom>
              <a:avLst/>
              <a:gdLst>
                <a:gd name="T0" fmla="*/ 0 w 14"/>
                <a:gd name="T1" fmla="*/ 1 h 4"/>
                <a:gd name="T2" fmla="*/ 1 w 14"/>
                <a:gd name="T3" fmla="*/ 1 h 4"/>
                <a:gd name="T4" fmla="*/ 2 w 14"/>
                <a:gd name="T5" fmla="*/ 0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0" y="4"/>
                  </a:moveTo>
                  <a:lnTo>
                    <a:pt x="10" y="2"/>
                  </a:lnTo>
                  <a:lnTo>
                    <a:pt x="1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5" name="Line 216"/>
            <p:cNvSpPr>
              <a:spLocks noChangeShapeType="1"/>
            </p:cNvSpPr>
            <p:nvPr/>
          </p:nvSpPr>
          <p:spPr bwMode="auto">
            <a:xfrm flipV="1">
              <a:off x="4532" y="744"/>
              <a:ext cx="6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6" name="Freeform 217"/>
            <p:cNvSpPr>
              <a:spLocks/>
            </p:cNvSpPr>
            <p:nvPr/>
          </p:nvSpPr>
          <p:spPr bwMode="auto">
            <a:xfrm>
              <a:off x="4538" y="741"/>
              <a:ext cx="9" cy="3"/>
            </a:xfrm>
            <a:custGeom>
              <a:avLst/>
              <a:gdLst>
                <a:gd name="T0" fmla="*/ 0 w 18"/>
                <a:gd name="T1" fmla="*/ 1 h 6"/>
                <a:gd name="T2" fmla="*/ 1 w 18"/>
                <a:gd name="T3" fmla="*/ 1 h 6"/>
                <a:gd name="T4" fmla="*/ 1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8" y="4"/>
                  </a:lnTo>
                  <a:lnTo>
                    <a:pt x="1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7" name="Line 218"/>
            <p:cNvSpPr>
              <a:spLocks noChangeShapeType="1"/>
            </p:cNvSpPr>
            <p:nvPr/>
          </p:nvSpPr>
          <p:spPr bwMode="auto">
            <a:xfrm flipV="1">
              <a:off x="4562" y="737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8" name="Line 219"/>
            <p:cNvSpPr>
              <a:spLocks noChangeShapeType="1"/>
            </p:cNvSpPr>
            <p:nvPr/>
          </p:nvSpPr>
          <p:spPr bwMode="auto">
            <a:xfrm flipV="1">
              <a:off x="4566" y="736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59" name="Freeform 220"/>
            <p:cNvSpPr>
              <a:spLocks/>
            </p:cNvSpPr>
            <p:nvPr/>
          </p:nvSpPr>
          <p:spPr bwMode="auto">
            <a:xfrm>
              <a:off x="4570" y="735"/>
              <a:ext cx="7" cy="1"/>
            </a:xfrm>
            <a:custGeom>
              <a:avLst/>
              <a:gdLst>
                <a:gd name="T0" fmla="*/ 0 w 12"/>
                <a:gd name="T1" fmla="*/ 1 h 2"/>
                <a:gd name="T2" fmla="*/ 1 w 12"/>
                <a:gd name="T3" fmla="*/ 1 h 2"/>
                <a:gd name="T4" fmla="*/ 1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2"/>
                  </a:moveTo>
                  <a:lnTo>
                    <a:pt x="10" y="2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0" name="Line 221"/>
            <p:cNvSpPr>
              <a:spLocks noChangeShapeType="1"/>
            </p:cNvSpPr>
            <p:nvPr/>
          </p:nvSpPr>
          <p:spPr bwMode="auto">
            <a:xfrm flipV="1">
              <a:off x="4591" y="732"/>
              <a:ext cx="2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1" name="Line 222"/>
            <p:cNvSpPr>
              <a:spLocks noChangeShapeType="1"/>
            </p:cNvSpPr>
            <p:nvPr/>
          </p:nvSpPr>
          <p:spPr bwMode="auto">
            <a:xfrm>
              <a:off x="4593" y="732"/>
              <a:ext cx="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2" name="Freeform 223"/>
            <p:cNvSpPr>
              <a:spLocks/>
            </p:cNvSpPr>
            <p:nvPr/>
          </p:nvSpPr>
          <p:spPr bwMode="auto">
            <a:xfrm>
              <a:off x="4599" y="730"/>
              <a:ext cx="8" cy="2"/>
            </a:xfrm>
            <a:custGeom>
              <a:avLst/>
              <a:gdLst>
                <a:gd name="T0" fmla="*/ 0 w 16"/>
                <a:gd name="T1" fmla="*/ 1 h 4"/>
                <a:gd name="T2" fmla="*/ 1 w 16"/>
                <a:gd name="T3" fmla="*/ 1 h 4"/>
                <a:gd name="T4" fmla="*/ 1 w 16"/>
                <a:gd name="T5" fmla="*/ 0 h 4"/>
                <a:gd name="T6" fmla="*/ 0 60000 65536"/>
                <a:gd name="T7" fmla="*/ 0 60000 65536"/>
                <a:gd name="T8" fmla="*/ 0 60000 65536"/>
                <a:gd name="T9" fmla="*/ 0 w 16"/>
                <a:gd name="T10" fmla="*/ 0 h 4"/>
                <a:gd name="T11" fmla="*/ 16 w 1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">
                  <a:moveTo>
                    <a:pt x="0" y="4"/>
                  </a:moveTo>
                  <a:lnTo>
                    <a:pt x="8" y="2"/>
                  </a:lnTo>
                  <a:lnTo>
                    <a:pt x="16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3" name="Line 224"/>
            <p:cNvSpPr>
              <a:spLocks noChangeShapeType="1"/>
            </p:cNvSpPr>
            <p:nvPr/>
          </p:nvSpPr>
          <p:spPr bwMode="auto">
            <a:xfrm>
              <a:off x="4622" y="728"/>
              <a:ext cx="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4" name="Line 225"/>
            <p:cNvSpPr>
              <a:spLocks noChangeShapeType="1"/>
            </p:cNvSpPr>
            <p:nvPr/>
          </p:nvSpPr>
          <p:spPr bwMode="auto">
            <a:xfrm flipV="1">
              <a:off x="4624" y="727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5" name="Freeform 226"/>
            <p:cNvSpPr>
              <a:spLocks/>
            </p:cNvSpPr>
            <p:nvPr/>
          </p:nvSpPr>
          <p:spPr bwMode="auto">
            <a:xfrm>
              <a:off x="4628" y="725"/>
              <a:ext cx="9" cy="2"/>
            </a:xfrm>
            <a:custGeom>
              <a:avLst/>
              <a:gdLst>
                <a:gd name="T0" fmla="*/ 0 w 16"/>
                <a:gd name="T1" fmla="*/ 2 h 2"/>
                <a:gd name="T2" fmla="*/ 1 w 16"/>
                <a:gd name="T3" fmla="*/ 2 h 2"/>
                <a:gd name="T4" fmla="*/ 2 w 16"/>
                <a:gd name="T5" fmla="*/ 0 h 2"/>
                <a:gd name="T6" fmla="*/ 0 60000 65536"/>
                <a:gd name="T7" fmla="*/ 0 60000 65536"/>
                <a:gd name="T8" fmla="*/ 0 60000 65536"/>
                <a:gd name="T9" fmla="*/ 0 w 16"/>
                <a:gd name="T10" fmla="*/ 0 h 2"/>
                <a:gd name="T11" fmla="*/ 16 w 1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">
                  <a:moveTo>
                    <a:pt x="0" y="2"/>
                  </a:moveTo>
                  <a:lnTo>
                    <a:pt x="10" y="2"/>
                  </a:lnTo>
                  <a:lnTo>
                    <a:pt x="16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6" name="Line 227"/>
            <p:cNvSpPr>
              <a:spLocks noChangeShapeType="1"/>
            </p:cNvSpPr>
            <p:nvPr/>
          </p:nvSpPr>
          <p:spPr bwMode="auto">
            <a:xfrm>
              <a:off x="4652" y="724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7" name="Line 228"/>
            <p:cNvSpPr>
              <a:spLocks noChangeShapeType="1"/>
            </p:cNvSpPr>
            <p:nvPr/>
          </p:nvSpPr>
          <p:spPr bwMode="auto">
            <a:xfrm flipV="1">
              <a:off x="4656" y="723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8" name="Freeform 229"/>
            <p:cNvSpPr>
              <a:spLocks/>
            </p:cNvSpPr>
            <p:nvPr/>
          </p:nvSpPr>
          <p:spPr bwMode="auto">
            <a:xfrm>
              <a:off x="4660" y="723"/>
              <a:ext cx="7" cy="1"/>
            </a:xfrm>
            <a:custGeom>
              <a:avLst/>
              <a:gdLst>
                <a:gd name="T0" fmla="*/ 0 w 14"/>
                <a:gd name="T1" fmla="*/ 0 h 1"/>
                <a:gd name="T2" fmla="*/ 1 w 14"/>
                <a:gd name="T3" fmla="*/ 0 h 1"/>
                <a:gd name="T4" fmla="*/ 1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69" name="Line 230"/>
            <p:cNvSpPr>
              <a:spLocks noChangeShapeType="1"/>
            </p:cNvSpPr>
            <p:nvPr/>
          </p:nvSpPr>
          <p:spPr bwMode="auto">
            <a:xfrm>
              <a:off x="4682" y="723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0" name="Line 231"/>
            <p:cNvSpPr>
              <a:spLocks noChangeShapeType="1"/>
            </p:cNvSpPr>
            <p:nvPr/>
          </p:nvSpPr>
          <p:spPr bwMode="auto">
            <a:xfrm>
              <a:off x="4683" y="723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1" name="Line 232"/>
            <p:cNvSpPr>
              <a:spLocks noChangeShapeType="1"/>
            </p:cNvSpPr>
            <p:nvPr/>
          </p:nvSpPr>
          <p:spPr bwMode="auto">
            <a:xfrm>
              <a:off x="4687" y="723"/>
              <a:ext cx="4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2" name="Freeform 233"/>
            <p:cNvSpPr>
              <a:spLocks/>
            </p:cNvSpPr>
            <p:nvPr/>
          </p:nvSpPr>
          <p:spPr bwMode="auto">
            <a:xfrm>
              <a:off x="4691" y="723"/>
              <a:ext cx="7" cy="1"/>
            </a:xfrm>
            <a:custGeom>
              <a:avLst/>
              <a:gdLst>
                <a:gd name="T0" fmla="*/ 0 w 12"/>
                <a:gd name="T1" fmla="*/ 0 h 1"/>
                <a:gd name="T2" fmla="*/ 1 w 12"/>
                <a:gd name="T3" fmla="*/ 0 h 1"/>
                <a:gd name="T4" fmla="*/ 1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3" name="Line 234"/>
            <p:cNvSpPr>
              <a:spLocks noChangeShapeType="1"/>
            </p:cNvSpPr>
            <p:nvPr/>
          </p:nvSpPr>
          <p:spPr bwMode="auto">
            <a:xfrm>
              <a:off x="4713" y="724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4" name="Line 235"/>
            <p:cNvSpPr>
              <a:spLocks noChangeShapeType="1"/>
            </p:cNvSpPr>
            <p:nvPr/>
          </p:nvSpPr>
          <p:spPr bwMode="auto">
            <a:xfrm>
              <a:off x="4714" y="724"/>
              <a:ext cx="3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5" name="Line 236"/>
            <p:cNvSpPr>
              <a:spLocks noChangeShapeType="1"/>
            </p:cNvSpPr>
            <p:nvPr/>
          </p:nvSpPr>
          <p:spPr bwMode="auto">
            <a:xfrm>
              <a:off x="4717" y="724"/>
              <a:ext cx="3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6" name="Line 237"/>
            <p:cNvSpPr>
              <a:spLocks noChangeShapeType="1"/>
            </p:cNvSpPr>
            <p:nvPr/>
          </p:nvSpPr>
          <p:spPr bwMode="auto">
            <a:xfrm>
              <a:off x="4720" y="724"/>
              <a:ext cx="3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7" name="Freeform 238"/>
            <p:cNvSpPr>
              <a:spLocks/>
            </p:cNvSpPr>
            <p:nvPr/>
          </p:nvSpPr>
          <p:spPr bwMode="auto">
            <a:xfrm>
              <a:off x="4723" y="724"/>
              <a:ext cx="4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8" name="Line 239"/>
            <p:cNvSpPr>
              <a:spLocks noChangeShapeType="1"/>
            </p:cNvSpPr>
            <p:nvPr/>
          </p:nvSpPr>
          <p:spPr bwMode="auto">
            <a:xfrm>
              <a:off x="4743" y="727"/>
              <a:ext cx="3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79" name="Line 240"/>
            <p:cNvSpPr>
              <a:spLocks noChangeShapeType="1"/>
            </p:cNvSpPr>
            <p:nvPr/>
          </p:nvSpPr>
          <p:spPr bwMode="auto">
            <a:xfrm>
              <a:off x="4746" y="728"/>
              <a:ext cx="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0" name="Freeform 241"/>
            <p:cNvSpPr>
              <a:spLocks/>
            </p:cNvSpPr>
            <p:nvPr/>
          </p:nvSpPr>
          <p:spPr bwMode="auto">
            <a:xfrm>
              <a:off x="4752" y="728"/>
              <a:ext cx="6" cy="1"/>
            </a:xfrm>
            <a:custGeom>
              <a:avLst/>
              <a:gdLst>
                <a:gd name="T0" fmla="*/ 0 w 12"/>
                <a:gd name="T1" fmla="*/ 0 h 2"/>
                <a:gd name="T2" fmla="*/ 1 w 12"/>
                <a:gd name="T3" fmla="*/ 1 h 2"/>
                <a:gd name="T4" fmla="*/ 1 w 12"/>
                <a:gd name="T5" fmla="*/ 1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lnTo>
                    <a:pt x="8" y="2"/>
                  </a:lnTo>
                  <a:lnTo>
                    <a:pt x="12" y="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1" name="Freeform 242"/>
            <p:cNvSpPr>
              <a:spLocks/>
            </p:cNvSpPr>
            <p:nvPr/>
          </p:nvSpPr>
          <p:spPr bwMode="auto">
            <a:xfrm>
              <a:off x="3804" y="970"/>
              <a:ext cx="372" cy="532"/>
            </a:xfrm>
            <a:custGeom>
              <a:avLst/>
              <a:gdLst>
                <a:gd name="T0" fmla="*/ 54 w 706"/>
                <a:gd name="T1" fmla="*/ 1 h 1010"/>
                <a:gd name="T2" fmla="*/ 53 w 706"/>
                <a:gd name="T3" fmla="*/ 2 h 1010"/>
                <a:gd name="T4" fmla="*/ 51 w 706"/>
                <a:gd name="T5" fmla="*/ 4 h 1010"/>
                <a:gd name="T6" fmla="*/ 50 w 706"/>
                <a:gd name="T7" fmla="*/ 6 h 1010"/>
                <a:gd name="T8" fmla="*/ 48 w 706"/>
                <a:gd name="T9" fmla="*/ 7 h 1010"/>
                <a:gd name="T10" fmla="*/ 47 w 706"/>
                <a:gd name="T11" fmla="*/ 9 h 1010"/>
                <a:gd name="T12" fmla="*/ 46 w 706"/>
                <a:gd name="T13" fmla="*/ 11 h 1010"/>
                <a:gd name="T14" fmla="*/ 45 w 706"/>
                <a:gd name="T15" fmla="*/ 13 h 1010"/>
                <a:gd name="T16" fmla="*/ 43 w 706"/>
                <a:gd name="T17" fmla="*/ 15 h 1010"/>
                <a:gd name="T18" fmla="*/ 43 w 706"/>
                <a:gd name="T19" fmla="*/ 17 h 1010"/>
                <a:gd name="T20" fmla="*/ 42 w 706"/>
                <a:gd name="T21" fmla="*/ 18 h 1010"/>
                <a:gd name="T22" fmla="*/ 41 w 706"/>
                <a:gd name="T23" fmla="*/ 19 h 1010"/>
                <a:gd name="T24" fmla="*/ 40 w 706"/>
                <a:gd name="T25" fmla="*/ 21 h 1010"/>
                <a:gd name="T26" fmla="*/ 38 w 706"/>
                <a:gd name="T27" fmla="*/ 23 h 1010"/>
                <a:gd name="T28" fmla="*/ 37 w 706"/>
                <a:gd name="T29" fmla="*/ 24 h 1010"/>
                <a:gd name="T30" fmla="*/ 37 w 706"/>
                <a:gd name="T31" fmla="*/ 26 h 1010"/>
                <a:gd name="T32" fmla="*/ 36 w 706"/>
                <a:gd name="T33" fmla="*/ 28 h 1010"/>
                <a:gd name="T34" fmla="*/ 35 w 706"/>
                <a:gd name="T35" fmla="*/ 29 h 1010"/>
                <a:gd name="T36" fmla="*/ 34 w 706"/>
                <a:gd name="T37" fmla="*/ 32 h 1010"/>
                <a:gd name="T38" fmla="*/ 33 w 706"/>
                <a:gd name="T39" fmla="*/ 34 h 1010"/>
                <a:gd name="T40" fmla="*/ 32 w 706"/>
                <a:gd name="T41" fmla="*/ 36 h 1010"/>
                <a:gd name="T42" fmla="*/ 31 w 706"/>
                <a:gd name="T43" fmla="*/ 38 h 1010"/>
                <a:gd name="T44" fmla="*/ 29 w 706"/>
                <a:gd name="T45" fmla="*/ 40 h 1010"/>
                <a:gd name="T46" fmla="*/ 28 w 706"/>
                <a:gd name="T47" fmla="*/ 43 h 1010"/>
                <a:gd name="T48" fmla="*/ 27 w 706"/>
                <a:gd name="T49" fmla="*/ 45 h 1010"/>
                <a:gd name="T50" fmla="*/ 26 w 706"/>
                <a:gd name="T51" fmla="*/ 47 h 1010"/>
                <a:gd name="T52" fmla="*/ 25 w 706"/>
                <a:gd name="T53" fmla="*/ 50 h 1010"/>
                <a:gd name="T54" fmla="*/ 24 w 706"/>
                <a:gd name="T55" fmla="*/ 52 h 1010"/>
                <a:gd name="T56" fmla="*/ 23 w 706"/>
                <a:gd name="T57" fmla="*/ 54 h 1010"/>
                <a:gd name="T58" fmla="*/ 22 w 706"/>
                <a:gd name="T59" fmla="*/ 55 h 1010"/>
                <a:gd name="T60" fmla="*/ 21 w 706"/>
                <a:gd name="T61" fmla="*/ 57 h 1010"/>
                <a:gd name="T62" fmla="*/ 20 w 706"/>
                <a:gd name="T63" fmla="*/ 59 h 1010"/>
                <a:gd name="T64" fmla="*/ 18 w 706"/>
                <a:gd name="T65" fmla="*/ 61 h 1010"/>
                <a:gd name="T66" fmla="*/ 18 w 706"/>
                <a:gd name="T67" fmla="*/ 62 h 1010"/>
                <a:gd name="T68" fmla="*/ 17 w 706"/>
                <a:gd name="T69" fmla="*/ 64 h 1010"/>
                <a:gd name="T70" fmla="*/ 15 w 706"/>
                <a:gd name="T71" fmla="*/ 65 h 1010"/>
                <a:gd name="T72" fmla="*/ 14 w 706"/>
                <a:gd name="T73" fmla="*/ 67 h 1010"/>
                <a:gd name="T74" fmla="*/ 12 w 706"/>
                <a:gd name="T75" fmla="*/ 69 h 1010"/>
                <a:gd name="T76" fmla="*/ 11 w 706"/>
                <a:gd name="T77" fmla="*/ 70 h 1010"/>
                <a:gd name="T78" fmla="*/ 9 w 706"/>
                <a:gd name="T79" fmla="*/ 72 h 1010"/>
                <a:gd name="T80" fmla="*/ 8 w 706"/>
                <a:gd name="T81" fmla="*/ 73 h 1010"/>
                <a:gd name="T82" fmla="*/ 6 w 706"/>
                <a:gd name="T83" fmla="*/ 74 h 1010"/>
                <a:gd name="T84" fmla="*/ 3 w 706"/>
                <a:gd name="T85" fmla="*/ 76 h 1010"/>
                <a:gd name="T86" fmla="*/ 1 w 706"/>
                <a:gd name="T87" fmla="*/ 77 h 1010"/>
                <a:gd name="T88" fmla="*/ 0 w 706"/>
                <a:gd name="T89" fmla="*/ 77 h 10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6"/>
                <a:gd name="T136" fmla="*/ 0 h 1010"/>
                <a:gd name="T137" fmla="*/ 706 w 706"/>
                <a:gd name="T138" fmla="*/ 1010 h 10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6" h="1010">
                  <a:moveTo>
                    <a:pt x="706" y="0"/>
                  </a:moveTo>
                  <a:lnTo>
                    <a:pt x="704" y="0"/>
                  </a:lnTo>
                  <a:lnTo>
                    <a:pt x="702" y="4"/>
                  </a:lnTo>
                  <a:lnTo>
                    <a:pt x="698" y="8"/>
                  </a:lnTo>
                  <a:lnTo>
                    <a:pt x="692" y="16"/>
                  </a:lnTo>
                  <a:lnTo>
                    <a:pt x="686" y="24"/>
                  </a:lnTo>
                  <a:lnTo>
                    <a:pt x="678" y="32"/>
                  </a:lnTo>
                  <a:lnTo>
                    <a:pt x="670" y="42"/>
                  </a:lnTo>
                  <a:lnTo>
                    <a:pt x="662" y="50"/>
                  </a:lnTo>
                  <a:lnTo>
                    <a:pt x="656" y="58"/>
                  </a:lnTo>
                  <a:lnTo>
                    <a:pt x="648" y="66"/>
                  </a:lnTo>
                  <a:lnTo>
                    <a:pt x="642" y="74"/>
                  </a:lnTo>
                  <a:lnTo>
                    <a:pt x="638" y="82"/>
                  </a:lnTo>
                  <a:lnTo>
                    <a:pt x="632" y="88"/>
                  </a:lnTo>
                  <a:lnTo>
                    <a:pt x="628" y="94"/>
                  </a:lnTo>
                  <a:lnTo>
                    <a:pt x="622" y="102"/>
                  </a:lnTo>
                  <a:lnTo>
                    <a:pt x="618" y="108"/>
                  </a:lnTo>
                  <a:lnTo>
                    <a:pt x="612" y="116"/>
                  </a:lnTo>
                  <a:lnTo>
                    <a:pt x="608" y="122"/>
                  </a:lnTo>
                  <a:lnTo>
                    <a:pt x="602" y="130"/>
                  </a:lnTo>
                  <a:lnTo>
                    <a:pt x="598" y="138"/>
                  </a:lnTo>
                  <a:lnTo>
                    <a:pt x="592" y="148"/>
                  </a:lnTo>
                  <a:lnTo>
                    <a:pt x="586" y="156"/>
                  </a:lnTo>
                  <a:lnTo>
                    <a:pt x="580" y="164"/>
                  </a:lnTo>
                  <a:lnTo>
                    <a:pt x="576" y="174"/>
                  </a:lnTo>
                  <a:lnTo>
                    <a:pt x="570" y="182"/>
                  </a:lnTo>
                  <a:lnTo>
                    <a:pt x="564" y="190"/>
                  </a:lnTo>
                  <a:lnTo>
                    <a:pt x="560" y="198"/>
                  </a:lnTo>
                  <a:lnTo>
                    <a:pt x="554" y="206"/>
                  </a:lnTo>
                  <a:lnTo>
                    <a:pt x="550" y="214"/>
                  </a:lnTo>
                  <a:lnTo>
                    <a:pt x="546" y="220"/>
                  </a:lnTo>
                  <a:lnTo>
                    <a:pt x="542" y="228"/>
                  </a:lnTo>
                  <a:lnTo>
                    <a:pt x="538" y="234"/>
                  </a:lnTo>
                  <a:lnTo>
                    <a:pt x="534" y="240"/>
                  </a:lnTo>
                  <a:lnTo>
                    <a:pt x="530" y="246"/>
                  </a:lnTo>
                  <a:lnTo>
                    <a:pt x="526" y="254"/>
                  </a:lnTo>
                  <a:lnTo>
                    <a:pt x="522" y="260"/>
                  </a:lnTo>
                  <a:lnTo>
                    <a:pt x="518" y="268"/>
                  </a:lnTo>
                  <a:lnTo>
                    <a:pt x="514" y="274"/>
                  </a:lnTo>
                  <a:lnTo>
                    <a:pt x="510" y="280"/>
                  </a:lnTo>
                  <a:lnTo>
                    <a:pt x="506" y="288"/>
                  </a:lnTo>
                  <a:lnTo>
                    <a:pt x="500" y="296"/>
                  </a:lnTo>
                  <a:lnTo>
                    <a:pt x="496" y="304"/>
                  </a:lnTo>
                  <a:lnTo>
                    <a:pt x="492" y="310"/>
                  </a:lnTo>
                  <a:lnTo>
                    <a:pt x="488" y="318"/>
                  </a:lnTo>
                  <a:lnTo>
                    <a:pt x="484" y="326"/>
                  </a:lnTo>
                  <a:lnTo>
                    <a:pt x="480" y="334"/>
                  </a:lnTo>
                  <a:lnTo>
                    <a:pt x="474" y="342"/>
                  </a:lnTo>
                  <a:lnTo>
                    <a:pt x="470" y="348"/>
                  </a:lnTo>
                  <a:lnTo>
                    <a:pt x="468" y="354"/>
                  </a:lnTo>
                  <a:lnTo>
                    <a:pt x="464" y="362"/>
                  </a:lnTo>
                  <a:lnTo>
                    <a:pt x="460" y="370"/>
                  </a:lnTo>
                  <a:lnTo>
                    <a:pt x="456" y="378"/>
                  </a:lnTo>
                  <a:lnTo>
                    <a:pt x="450" y="386"/>
                  </a:lnTo>
                  <a:lnTo>
                    <a:pt x="446" y="394"/>
                  </a:lnTo>
                  <a:lnTo>
                    <a:pt x="442" y="404"/>
                  </a:lnTo>
                  <a:lnTo>
                    <a:pt x="436" y="412"/>
                  </a:lnTo>
                  <a:lnTo>
                    <a:pt x="432" y="422"/>
                  </a:lnTo>
                  <a:lnTo>
                    <a:pt x="426" y="432"/>
                  </a:lnTo>
                  <a:lnTo>
                    <a:pt x="422" y="442"/>
                  </a:lnTo>
                  <a:lnTo>
                    <a:pt x="416" y="452"/>
                  </a:lnTo>
                  <a:lnTo>
                    <a:pt x="412" y="460"/>
                  </a:lnTo>
                  <a:lnTo>
                    <a:pt x="408" y="470"/>
                  </a:lnTo>
                  <a:lnTo>
                    <a:pt x="402" y="480"/>
                  </a:lnTo>
                  <a:lnTo>
                    <a:pt x="398" y="488"/>
                  </a:lnTo>
                  <a:lnTo>
                    <a:pt x="394" y="498"/>
                  </a:lnTo>
                  <a:lnTo>
                    <a:pt x="390" y="506"/>
                  </a:lnTo>
                  <a:lnTo>
                    <a:pt x="386" y="514"/>
                  </a:lnTo>
                  <a:lnTo>
                    <a:pt x="380" y="524"/>
                  </a:lnTo>
                  <a:lnTo>
                    <a:pt x="376" y="534"/>
                  </a:lnTo>
                  <a:lnTo>
                    <a:pt x="372" y="544"/>
                  </a:lnTo>
                  <a:lnTo>
                    <a:pt x="366" y="554"/>
                  </a:lnTo>
                  <a:lnTo>
                    <a:pt x="362" y="562"/>
                  </a:lnTo>
                  <a:lnTo>
                    <a:pt x="358" y="574"/>
                  </a:lnTo>
                  <a:lnTo>
                    <a:pt x="352" y="584"/>
                  </a:lnTo>
                  <a:lnTo>
                    <a:pt x="348" y="594"/>
                  </a:lnTo>
                  <a:lnTo>
                    <a:pt x="342" y="604"/>
                  </a:lnTo>
                  <a:lnTo>
                    <a:pt x="338" y="614"/>
                  </a:lnTo>
                  <a:lnTo>
                    <a:pt x="332" y="624"/>
                  </a:lnTo>
                  <a:lnTo>
                    <a:pt x="328" y="634"/>
                  </a:lnTo>
                  <a:lnTo>
                    <a:pt x="324" y="644"/>
                  </a:lnTo>
                  <a:lnTo>
                    <a:pt x="320" y="652"/>
                  </a:lnTo>
                  <a:lnTo>
                    <a:pt x="314" y="662"/>
                  </a:lnTo>
                  <a:lnTo>
                    <a:pt x="310" y="670"/>
                  </a:lnTo>
                  <a:lnTo>
                    <a:pt x="306" y="678"/>
                  </a:lnTo>
                  <a:lnTo>
                    <a:pt x="302" y="686"/>
                  </a:lnTo>
                  <a:lnTo>
                    <a:pt x="298" y="694"/>
                  </a:lnTo>
                  <a:lnTo>
                    <a:pt x="294" y="700"/>
                  </a:lnTo>
                  <a:lnTo>
                    <a:pt x="290" y="708"/>
                  </a:lnTo>
                  <a:lnTo>
                    <a:pt x="286" y="716"/>
                  </a:lnTo>
                  <a:lnTo>
                    <a:pt x="282" y="724"/>
                  </a:lnTo>
                  <a:lnTo>
                    <a:pt x="278" y="732"/>
                  </a:lnTo>
                  <a:lnTo>
                    <a:pt x="272" y="740"/>
                  </a:lnTo>
                  <a:lnTo>
                    <a:pt x="268" y="748"/>
                  </a:lnTo>
                  <a:lnTo>
                    <a:pt x="262" y="756"/>
                  </a:lnTo>
                  <a:lnTo>
                    <a:pt x="258" y="764"/>
                  </a:lnTo>
                  <a:lnTo>
                    <a:pt x="252" y="772"/>
                  </a:lnTo>
                  <a:lnTo>
                    <a:pt x="248" y="778"/>
                  </a:lnTo>
                  <a:lnTo>
                    <a:pt x="242" y="786"/>
                  </a:lnTo>
                  <a:lnTo>
                    <a:pt x="238" y="792"/>
                  </a:lnTo>
                  <a:lnTo>
                    <a:pt x="234" y="800"/>
                  </a:lnTo>
                  <a:lnTo>
                    <a:pt x="230" y="806"/>
                  </a:lnTo>
                  <a:lnTo>
                    <a:pt x="224" y="812"/>
                  </a:lnTo>
                  <a:lnTo>
                    <a:pt x="220" y="818"/>
                  </a:lnTo>
                  <a:lnTo>
                    <a:pt x="216" y="826"/>
                  </a:lnTo>
                  <a:lnTo>
                    <a:pt x="210" y="832"/>
                  </a:lnTo>
                  <a:lnTo>
                    <a:pt x="204" y="840"/>
                  </a:lnTo>
                  <a:lnTo>
                    <a:pt x="198" y="846"/>
                  </a:lnTo>
                  <a:lnTo>
                    <a:pt x="194" y="854"/>
                  </a:lnTo>
                  <a:lnTo>
                    <a:pt x="186" y="862"/>
                  </a:lnTo>
                  <a:lnTo>
                    <a:pt x="180" y="868"/>
                  </a:lnTo>
                  <a:lnTo>
                    <a:pt x="174" y="876"/>
                  </a:lnTo>
                  <a:lnTo>
                    <a:pt x="168" y="884"/>
                  </a:lnTo>
                  <a:lnTo>
                    <a:pt x="160" y="892"/>
                  </a:lnTo>
                  <a:lnTo>
                    <a:pt x="154" y="898"/>
                  </a:lnTo>
                  <a:lnTo>
                    <a:pt x="146" y="904"/>
                  </a:lnTo>
                  <a:lnTo>
                    <a:pt x="140" y="912"/>
                  </a:lnTo>
                  <a:lnTo>
                    <a:pt x="134" y="918"/>
                  </a:lnTo>
                  <a:lnTo>
                    <a:pt x="128" y="924"/>
                  </a:lnTo>
                  <a:lnTo>
                    <a:pt x="122" y="928"/>
                  </a:lnTo>
                  <a:lnTo>
                    <a:pt x="114" y="934"/>
                  </a:lnTo>
                  <a:lnTo>
                    <a:pt x="108" y="940"/>
                  </a:lnTo>
                  <a:lnTo>
                    <a:pt x="102" y="944"/>
                  </a:lnTo>
                  <a:lnTo>
                    <a:pt x="94" y="950"/>
                  </a:lnTo>
                  <a:lnTo>
                    <a:pt x="86" y="956"/>
                  </a:lnTo>
                  <a:lnTo>
                    <a:pt x="76" y="962"/>
                  </a:lnTo>
                  <a:lnTo>
                    <a:pt x="66" y="970"/>
                  </a:lnTo>
                  <a:lnTo>
                    <a:pt x="54" y="976"/>
                  </a:lnTo>
                  <a:lnTo>
                    <a:pt x="42" y="984"/>
                  </a:lnTo>
                  <a:lnTo>
                    <a:pt x="32" y="992"/>
                  </a:lnTo>
                  <a:lnTo>
                    <a:pt x="20" y="998"/>
                  </a:lnTo>
                  <a:lnTo>
                    <a:pt x="12" y="1004"/>
                  </a:lnTo>
                  <a:lnTo>
                    <a:pt x="6" y="1008"/>
                  </a:lnTo>
                  <a:lnTo>
                    <a:pt x="2" y="1010"/>
                  </a:lnTo>
                  <a:lnTo>
                    <a:pt x="0" y="10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2" name="Freeform 243"/>
            <p:cNvSpPr>
              <a:spLocks/>
            </p:cNvSpPr>
            <p:nvPr/>
          </p:nvSpPr>
          <p:spPr bwMode="auto">
            <a:xfrm>
              <a:off x="3491" y="904"/>
              <a:ext cx="23" cy="15"/>
            </a:xfrm>
            <a:custGeom>
              <a:avLst/>
              <a:gdLst>
                <a:gd name="T0" fmla="*/ 3 w 44"/>
                <a:gd name="T1" fmla="*/ 1 h 30"/>
                <a:gd name="T2" fmla="*/ 3 w 44"/>
                <a:gd name="T3" fmla="*/ 2 h 30"/>
                <a:gd name="T4" fmla="*/ 3 w 44"/>
                <a:gd name="T5" fmla="*/ 2 h 30"/>
                <a:gd name="T6" fmla="*/ 3 w 44"/>
                <a:gd name="T7" fmla="*/ 2 h 30"/>
                <a:gd name="T8" fmla="*/ 2 w 44"/>
                <a:gd name="T9" fmla="*/ 2 h 30"/>
                <a:gd name="T10" fmla="*/ 2 w 44"/>
                <a:gd name="T11" fmla="*/ 2 h 30"/>
                <a:gd name="T12" fmla="*/ 1 w 44"/>
                <a:gd name="T13" fmla="*/ 2 h 30"/>
                <a:gd name="T14" fmla="*/ 1 w 44"/>
                <a:gd name="T15" fmla="*/ 2 h 30"/>
                <a:gd name="T16" fmla="*/ 1 w 44"/>
                <a:gd name="T17" fmla="*/ 2 h 30"/>
                <a:gd name="T18" fmla="*/ 1 w 44"/>
                <a:gd name="T19" fmla="*/ 2 h 30"/>
                <a:gd name="T20" fmla="*/ 0 w 44"/>
                <a:gd name="T21" fmla="*/ 1 h 30"/>
                <a:gd name="T22" fmla="*/ 1 w 44"/>
                <a:gd name="T23" fmla="*/ 1 h 30"/>
                <a:gd name="T24" fmla="*/ 1 w 44"/>
                <a:gd name="T25" fmla="*/ 1 h 30"/>
                <a:gd name="T26" fmla="*/ 1 w 44"/>
                <a:gd name="T27" fmla="*/ 1 h 30"/>
                <a:gd name="T28" fmla="*/ 1 w 44"/>
                <a:gd name="T29" fmla="*/ 1 h 30"/>
                <a:gd name="T30" fmla="*/ 2 w 44"/>
                <a:gd name="T31" fmla="*/ 0 h 30"/>
                <a:gd name="T32" fmla="*/ 2 w 44"/>
                <a:gd name="T33" fmla="*/ 1 h 30"/>
                <a:gd name="T34" fmla="*/ 3 w 44"/>
                <a:gd name="T35" fmla="*/ 1 h 30"/>
                <a:gd name="T36" fmla="*/ 3 w 44"/>
                <a:gd name="T37" fmla="*/ 1 h 30"/>
                <a:gd name="T38" fmla="*/ 3 w 44"/>
                <a:gd name="T39" fmla="*/ 1 h 30"/>
                <a:gd name="T40" fmla="*/ 3 w 44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30"/>
                <a:gd name="T65" fmla="*/ 44 w 44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30">
                  <a:moveTo>
                    <a:pt x="44" y="14"/>
                  </a:moveTo>
                  <a:lnTo>
                    <a:pt x="42" y="20"/>
                  </a:lnTo>
                  <a:lnTo>
                    <a:pt x="40" y="24"/>
                  </a:lnTo>
                  <a:lnTo>
                    <a:pt x="36" y="26"/>
                  </a:lnTo>
                  <a:lnTo>
                    <a:pt x="30" y="28"/>
                  </a:lnTo>
                  <a:lnTo>
                    <a:pt x="22" y="30"/>
                  </a:lnTo>
                  <a:lnTo>
                    <a:pt x="16" y="28"/>
                  </a:lnTo>
                  <a:lnTo>
                    <a:pt x="10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3" name="Freeform 244"/>
            <p:cNvSpPr>
              <a:spLocks/>
            </p:cNvSpPr>
            <p:nvPr/>
          </p:nvSpPr>
          <p:spPr bwMode="auto">
            <a:xfrm>
              <a:off x="3491" y="904"/>
              <a:ext cx="23" cy="15"/>
            </a:xfrm>
            <a:custGeom>
              <a:avLst/>
              <a:gdLst>
                <a:gd name="T0" fmla="*/ 3 w 44"/>
                <a:gd name="T1" fmla="*/ 1 h 30"/>
                <a:gd name="T2" fmla="*/ 3 w 44"/>
                <a:gd name="T3" fmla="*/ 2 h 30"/>
                <a:gd name="T4" fmla="*/ 3 w 44"/>
                <a:gd name="T5" fmla="*/ 2 h 30"/>
                <a:gd name="T6" fmla="*/ 3 w 44"/>
                <a:gd name="T7" fmla="*/ 2 h 30"/>
                <a:gd name="T8" fmla="*/ 2 w 44"/>
                <a:gd name="T9" fmla="*/ 2 h 30"/>
                <a:gd name="T10" fmla="*/ 2 w 44"/>
                <a:gd name="T11" fmla="*/ 2 h 30"/>
                <a:gd name="T12" fmla="*/ 1 w 44"/>
                <a:gd name="T13" fmla="*/ 2 h 30"/>
                <a:gd name="T14" fmla="*/ 1 w 44"/>
                <a:gd name="T15" fmla="*/ 2 h 30"/>
                <a:gd name="T16" fmla="*/ 1 w 44"/>
                <a:gd name="T17" fmla="*/ 2 h 30"/>
                <a:gd name="T18" fmla="*/ 1 w 44"/>
                <a:gd name="T19" fmla="*/ 2 h 30"/>
                <a:gd name="T20" fmla="*/ 0 w 44"/>
                <a:gd name="T21" fmla="*/ 1 h 30"/>
                <a:gd name="T22" fmla="*/ 1 w 44"/>
                <a:gd name="T23" fmla="*/ 1 h 30"/>
                <a:gd name="T24" fmla="*/ 1 w 44"/>
                <a:gd name="T25" fmla="*/ 1 h 30"/>
                <a:gd name="T26" fmla="*/ 1 w 44"/>
                <a:gd name="T27" fmla="*/ 1 h 30"/>
                <a:gd name="T28" fmla="*/ 1 w 44"/>
                <a:gd name="T29" fmla="*/ 1 h 30"/>
                <a:gd name="T30" fmla="*/ 2 w 44"/>
                <a:gd name="T31" fmla="*/ 0 h 30"/>
                <a:gd name="T32" fmla="*/ 2 w 44"/>
                <a:gd name="T33" fmla="*/ 1 h 30"/>
                <a:gd name="T34" fmla="*/ 3 w 44"/>
                <a:gd name="T35" fmla="*/ 1 h 30"/>
                <a:gd name="T36" fmla="*/ 3 w 44"/>
                <a:gd name="T37" fmla="*/ 1 h 30"/>
                <a:gd name="T38" fmla="*/ 3 w 44"/>
                <a:gd name="T39" fmla="*/ 1 h 30"/>
                <a:gd name="T40" fmla="*/ 3 w 44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30"/>
                <a:gd name="T65" fmla="*/ 44 w 44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30">
                  <a:moveTo>
                    <a:pt x="44" y="14"/>
                  </a:moveTo>
                  <a:lnTo>
                    <a:pt x="42" y="20"/>
                  </a:lnTo>
                  <a:lnTo>
                    <a:pt x="40" y="24"/>
                  </a:lnTo>
                  <a:lnTo>
                    <a:pt x="36" y="26"/>
                  </a:lnTo>
                  <a:lnTo>
                    <a:pt x="30" y="28"/>
                  </a:lnTo>
                  <a:lnTo>
                    <a:pt x="22" y="30"/>
                  </a:lnTo>
                  <a:lnTo>
                    <a:pt x="16" y="28"/>
                  </a:lnTo>
                  <a:lnTo>
                    <a:pt x="10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4" name="Freeform 245"/>
            <p:cNvSpPr>
              <a:spLocks/>
            </p:cNvSpPr>
            <p:nvPr/>
          </p:nvSpPr>
          <p:spPr bwMode="auto">
            <a:xfrm>
              <a:off x="3598" y="605"/>
              <a:ext cx="23" cy="16"/>
            </a:xfrm>
            <a:custGeom>
              <a:avLst/>
              <a:gdLst>
                <a:gd name="T0" fmla="*/ 3 w 44"/>
                <a:gd name="T1" fmla="*/ 2 h 30"/>
                <a:gd name="T2" fmla="*/ 3 w 44"/>
                <a:gd name="T3" fmla="*/ 2 h 30"/>
                <a:gd name="T4" fmla="*/ 3 w 44"/>
                <a:gd name="T5" fmla="*/ 2 h 30"/>
                <a:gd name="T6" fmla="*/ 3 w 44"/>
                <a:gd name="T7" fmla="*/ 2 h 30"/>
                <a:gd name="T8" fmla="*/ 2 w 44"/>
                <a:gd name="T9" fmla="*/ 3 h 30"/>
                <a:gd name="T10" fmla="*/ 2 w 44"/>
                <a:gd name="T11" fmla="*/ 3 h 30"/>
                <a:gd name="T12" fmla="*/ 1 w 44"/>
                <a:gd name="T13" fmla="*/ 3 h 30"/>
                <a:gd name="T14" fmla="*/ 1 w 44"/>
                <a:gd name="T15" fmla="*/ 2 h 30"/>
                <a:gd name="T16" fmla="*/ 1 w 44"/>
                <a:gd name="T17" fmla="*/ 2 h 30"/>
                <a:gd name="T18" fmla="*/ 1 w 44"/>
                <a:gd name="T19" fmla="*/ 2 h 30"/>
                <a:gd name="T20" fmla="*/ 0 w 44"/>
                <a:gd name="T21" fmla="*/ 2 h 30"/>
                <a:gd name="T22" fmla="*/ 1 w 44"/>
                <a:gd name="T23" fmla="*/ 1 h 30"/>
                <a:gd name="T24" fmla="*/ 1 w 44"/>
                <a:gd name="T25" fmla="*/ 1 h 30"/>
                <a:gd name="T26" fmla="*/ 1 w 44"/>
                <a:gd name="T27" fmla="*/ 1 h 30"/>
                <a:gd name="T28" fmla="*/ 1 w 44"/>
                <a:gd name="T29" fmla="*/ 1 h 30"/>
                <a:gd name="T30" fmla="*/ 2 w 44"/>
                <a:gd name="T31" fmla="*/ 0 h 30"/>
                <a:gd name="T32" fmla="*/ 2 w 44"/>
                <a:gd name="T33" fmla="*/ 1 h 30"/>
                <a:gd name="T34" fmla="*/ 3 w 44"/>
                <a:gd name="T35" fmla="*/ 1 h 30"/>
                <a:gd name="T36" fmla="*/ 3 w 44"/>
                <a:gd name="T37" fmla="*/ 1 h 30"/>
                <a:gd name="T38" fmla="*/ 3 w 44"/>
                <a:gd name="T39" fmla="*/ 1 h 30"/>
                <a:gd name="T40" fmla="*/ 3 w 44"/>
                <a:gd name="T41" fmla="*/ 2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30"/>
                <a:gd name="T65" fmla="*/ 44 w 44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30">
                  <a:moveTo>
                    <a:pt x="44" y="16"/>
                  </a:moveTo>
                  <a:lnTo>
                    <a:pt x="42" y="20"/>
                  </a:lnTo>
                  <a:lnTo>
                    <a:pt x="40" y="24"/>
                  </a:lnTo>
                  <a:lnTo>
                    <a:pt x="34" y="26"/>
                  </a:lnTo>
                  <a:lnTo>
                    <a:pt x="28" y="30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0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6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5" name="Freeform 246"/>
            <p:cNvSpPr>
              <a:spLocks/>
            </p:cNvSpPr>
            <p:nvPr/>
          </p:nvSpPr>
          <p:spPr bwMode="auto">
            <a:xfrm>
              <a:off x="3598" y="605"/>
              <a:ext cx="23" cy="16"/>
            </a:xfrm>
            <a:custGeom>
              <a:avLst/>
              <a:gdLst>
                <a:gd name="T0" fmla="*/ 3 w 44"/>
                <a:gd name="T1" fmla="*/ 2 h 30"/>
                <a:gd name="T2" fmla="*/ 3 w 44"/>
                <a:gd name="T3" fmla="*/ 2 h 30"/>
                <a:gd name="T4" fmla="*/ 3 w 44"/>
                <a:gd name="T5" fmla="*/ 2 h 30"/>
                <a:gd name="T6" fmla="*/ 3 w 44"/>
                <a:gd name="T7" fmla="*/ 2 h 30"/>
                <a:gd name="T8" fmla="*/ 2 w 44"/>
                <a:gd name="T9" fmla="*/ 3 h 30"/>
                <a:gd name="T10" fmla="*/ 2 w 44"/>
                <a:gd name="T11" fmla="*/ 3 h 30"/>
                <a:gd name="T12" fmla="*/ 1 w 44"/>
                <a:gd name="T13" fmla="*/ 3 h 30"/>
                <a:gd name="T14" fmla="*/ 1 w 44"/>
                <a:gd name="T15" fmla="*/ 2 h 30"/>
                <a:gd name="T16" fmla="*/ 1 w 44"/>
                <a:gd name="T17" fmla="*/ 2 h 30"/>
                <a:gd name="T18" fmla="*/ 1 w 44"/>
                <a:gd name="T19" fmla="*/ 2 h 30"/>
                <a:gd name="T20" fmla="*/ 0 w 44"/>
                <a:gd name="T21" fmla="*/ 2 h 30"/>
                <a:gd name="T22" fmla="*/ 1 w 44"/>
                <a:gd name="T23" fmla="*/ 1 h 30"/>
                <a:gd name="T24" fmla="*/ 1 w 44"/>
                <a:gd name="T25" fmla="*/ 1 h 30"/>
                <a:gd name="T26" fmla="*/ 1 w 44"/>
                <a:gd name="T27" fmla="*/ 1 h 30"/>
                <a:gd name="T28" fmla="*/ 1 w 44"/>
                <a:gd name="T29" fmla="*/ 1 h 30"/>
                <a:gd name="T30" fmla="*/ 2 w 44"/>
                <a:gd name="T31" fmla="*/ 0 h 30"/>
                <a:gd name="T32" fmla="*/ 2 w 44"/>
                <a:gd name="T33" fmla="*/ 1 h 30"/>
                <a:gd name="T34" fmla="*/ 3 w 44"/>
                <a:gd name="T35" fmla="*/ 1 h 30"/>
                <a:gd name="T36" fmla="*/ 3 w 44"/>
                <a:gd name="T37" fmla="*/ 1 h 30"/>
                <a:gd name="T38" fmla="*/ 3 w 44"/>
                <a:gd name="T39" fmla="*/ 1 h 30"/>
                <a:gd name="T40" fmla="*/ 3 w 44"/>
                <a:gd name="T41" fmla="*/ 2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30"/>
                <a:gd name="T65" fmla="*/ 44 w 44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30">
                  <a:moveTo>
                    <a:pt x="44" y="16"/>
                  </a:moveTo>
                  <a:lnTo>
                    <a:pt x="42" y="20"/>
                  </a:lnTo>
                  <a:lnTo>
                    <a:pt x="40" y="24"/>
                  </a:lnTo>
                  <a:lnTo>
                    <a:pt x="34" y="26"/>
                  </a:lnTo>
                  <a:lnTo>
                    <a:pt x="28" y="30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0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6" name="Freeform 247"/>
            <p:cNvSpPr>
              <a:spLocks/>
            </p:cNvSpPr>
            <p:nvPr/>
          </p:nvSpPr>
          <p:spPr bwMode="auto">
            <a:xfrm>
              <a:off x="4527" y="776"/>
              <a:ext cx="23" cy="16"/>
            </a:xfrm>
            <a:custGeom>
              <a:avLst/>
              <a:gdLst>
                <a:gd name="T0" fmla="*/ 3 w 44"/>
                <a:gd name="T1" fmla="*/ 2 h 30"/>
                <a:gd name="T2" fmla="*/ 3 w 44"/>
                <a:gd name="T3" fmla="*/ 2 h 30"/>
                <a:gd name="T4" fmla="*/ 3 w 44"/>
                <a:gd name="T5" fmla="*/ 2 h 30"/>
                <a:gd name="T6" fmla="*/ 3 w 44"/>
                <a:gd name="T7" fmla="*/ 2 h 30"/>
                <a:gd name="T8" fmla="*/ 2 w 44"/>
                <a:gd name="T9" fmla="*/ 3 h 30"/>
                <a:gd name="T10" fmla="*/ 2 w 44"/>
                <a:gd name="T11" fmla="*/ 3 h 30"/>
                <a:gd name="T12" fmla="*/ 1 w 44"/>
                <a:gd name="T13" fmla="*/ 3 h 30"/>
                <a:gd name="T14" fmla="*/ 1 w 44"/>
                <a:gd name="T15" fmla="*/ 2 h 30"/>
                <a:gd name="T16" fmla="*/ 1 w 44"/>
                <a:gd name="T17" fmla="*/ 2 h 30"/>
                <a:gd name="T18" fmla="*/ 1 w 44"/>
                <a:gd name="T19" fmla="*/ 2 h 30"/>
                <a:gd name="T20" fmla="*/ 0 w 44"/>
                <a:gd name="T21" fmla="*/ 2 h 30"/>
                <a:gd name="T22" fmla="*/ 1 w 44"/>
                <a:gd name="T23" fmla="*/ 1 h 30"/>
                <a:gd name="T24" fmla="*/ 1 w 44"/>
                <a:gd name="T25" fmla="*/ 1 h 30"/>
                <a:gd name="T26" fmla="*/ 1 w 44"/>
                <a:gd name="T27" fmla="*/ 1 h 30"/>
                <a:gd name="T28" fmla="*/ 1 w 44"/>
                <a:gd name="T29" fmla="*/ 1 h 30"/>
                <a:gd name="T30" fmla="*/ 2 w 44"/>
                <a:gd name="T31" fmla="*/ 0 h 30"/>
                <a:gd name="T32" fmla="*/ 2 w 44"/>
                <a:gd name="T33" fmla="*/ 1 h 30"/>
                <a:gd name="T34" fmla="*/ 3 w 44"/>
                <a:gd name="T35" fmla="*/ 1 h 30"/>
                <a:gd name="T36" fmla="*/ 3 w 44"/>
                <a:gd name="T37" fmla="*/ 1 h 30"/>
                <a:gd name="T38" fmla="*/ 3 w 44"/>
                <a:gd name="T39" fmla="*/ 1 h 30"/>
                <a:gd name="T40" fmla="*/ 3 w 44"/>
                <a:gd name="T41" fmla="*/ 2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30"/>
                <a:gd name="T65" fmla="*/ 44 w 44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30">
                  <a:moveTo>
                    <a:pt x="44" y="16"/>
                  </a:moveTo>
                  <a:lnTo>
                    <a:pt x="42" y="20"/>
                  </a:lnTo>
                  <a:lnTo>
                    <a:pt x="40" y="24"/>
                  </a:lnTo>
                  <a:lnTo>
                    <a:pt x="36" y="26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6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7" name="Freeform 248"/>
            <p:cNvSpPr>
              <a:spLocks/>
            </p:cNvSpPr>
            <p:nvPr/>
          </p:nvSpPr>
          <p:spPr bwMode="auto">
            <a:xfrm>
              <a:off x="4527" y="776"/>
              <a:ext cx="23" cy="16"/>
            </a:xfrm>
            <a:custGeom>
              <a:avLst/>
              <a:gdLst>
                <a:gd name="T0" fmla="*/ 3 w 44"/>
                <a:gd name="T1" fmla="*/ 2 h 30"/>
                <a:gd name="T2" fmla="*/ 3 w 44"/>
                <a:gd name="T3" fmla="*/ 2 h 30"/>
                <a:gd name="T4" fmla="*/ 3 w 44"/>
                <a:gd name="T5" fmla="*/ 2 h 30"/>
                <a:gd name="T6" fmla="*/ 3 w 44"/>
                <a:gd name="T7" fmla="*/ 2 h 30"/>
                <a:gd name="T8" fmla="*/ 2 w 44"/>
                <a:gd name="T9" fmla="*/ 3 h 30"/>
                <a:gd name="T10" fmla="*/ 2 w 44"/>
                <a:gd name="T11" fmla="*/ 3 h 30"/>
                <a:gd name="T12" fmla="*/ 1 w 44"/>
                <a:gd name="T13" fmla="*/ 3 h 30"/>
                <a:gd name="T14" fmla="*/ 1 w 44"/>
                <a:gd name="T15" fmla="*/ 2 h 30"/>
                <a:gd name="T16" fmla="*/ 1 w 44"/>
                <a:gd name="T17" fmla="*/ 2 h 30"/>
                <a:gd name="T18" fmla="*/ 1 w 44"/>
                <a:gd name="T19" fmla="*/ 2 h 30"/>
                <a:gd name="T20" fmla="*/ 0 w 44"/>
                <a:gd name="T21" fmla="*/ 2 h 30"/>
                <a:gd name="T22" fmla="*/ 1 w 44"/>
                <a:gd name="T23" fmla="*/ 1 h 30"/>
                <a:gd name="T24" fmla="*/ 1 w 44"/>
                <a:gd name="T25" fmla="*/ 1 h 30"/>
                <a:gd name="T26" fmla="*/ 1 w 44"/>
                <a:gd name="T27" fmla="*/ 1 h 30"/>
                <a:gd name="T28" fmla="*/ 1 w 44"/>
                <a:gd name="T29" fmla="*/ 1 h 30"/>
                <a:gd name="T30" fmla="*/ 2 w 44"/>
                <a:gd name="T31" fmla="*/ 0 h 30"/>
                <a:gd name="T32" fmla="*/ 2 w 44"/>
                <a:gd name="T33" fmla="*/ 1 h 30"/>
                <a:gd name="T34" fmla="*/ 3 w 44"/>
                <a:gd name="T35" fmla="*/ 1 h 30"/>
                <a:gd name="T36" fmla="*/ 3 w 44"/>
                <a:gd name="T37" fmla="*/ 1 h 30"/>
                <a:gd name="T38" fmla="*/ 3 w 44"/>
                <a:gd name="T39" fmla="*/ 1 h 30"/>
                <a:gd name="T40" fmla="*/ 3 w 44"/>
                <a:gd name="T41" fmla="*/ 2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30"/>
                <a:gd name="T65" fmla="*/ 44 w 44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30">
                  <a:moveTo>
                    <a:pt x="44" y="16"/>
                  </a:moveTo>
                  <a:lnTo>
                    <a:pt x="42" y="20"/>
                  </a:lnTo>
                  <a:lnTo>
                    <a:pt x="40" y="24"/>
                  </a:lnTo>
                  <a:lnTo>
                    <a:pt x="36" y="26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16" y="30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8" name="Line 249"/>
            <p:cNvSpPr>
              <a:spLocks noChangeShapeType="1"/>
            </p:cNvSpPr>
            <p:nvPr/>
          </p:nvSpPr>
          <p:spPr bwMode="auto">
            <a:xfrm>
              <a:off x="3267" y="1219"/>
              <a:ext cx="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89" name="Line 250"/>
            <p:cNvSpPr>
              <a:spLocks noChangeShapeType="1"/>
            </p:cNvSpPr>
            <p:nvPr/>
          </p:nvSpPr>
          <p:spPr bwMode="auto">
            <a:xfrm>
              <a:off x="3267" y="1219"/>
              <a:ext cx="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90" name="Freeform 251"/>
            <p:cNvSpPr>
              <a:spLocks/>
            </p:cNvSpPr>
            <p:nvPr/>
          </p:nvSpPr>
          <p:spPr bwMode="auto">
            <a:xfrm>
              <a:off x="4671" y="1617"/>
              <a:ext cx="829" cy="494"/>
            </a:xfrm>
            <a:custGeom>
              <a:avLst/>
              <a:gdLst>
                <a:gd name="T0" fmla="*/ 120 w 1572"/>
                <a:gd name="T1" fmla="*/ 1 h 938"/>
                <a:gd name="T2" fmla="*/ 120 w 1572"/>
                <a:gd name="T3" fmla="*/ 2 h 938"/>
                <a:gd name="T4" fmla="*/ 121 w 1572"/>
                <a:gd name="T5" fmla="*/ 5 h 938"/>
                <a:gd name="T6" fmla="*/ 121 w 1572"/>
                <a:gd name="T7" fmla="*/ 7 h 938"/>
                <a:gd name="T8" fmla="*/ 121 w 1572"/>
                <a:gd name="T9" fmla="*/ 10 h 938"/>
                <a:gd name="T10" fmla="*/ 121 w 1572"/>
                <a:gd name="T11" fmla="*/ 13 h 938"/>
                <a:gd name="T12" fmla="*/ 121 w 1572"/>
                <a:gd name="T13" fmla="*/ 15 h 938"/>
                <a:gd name="T14" fmla="*/ 121 w 1572"/>
                <a:gd name="T15" fmla="*/ 17 h 938"/>
                <a:gd name="T16" fmla="*/ 121 w 1572"/>
                <a:gd name="T17" fmla="*/ 20 h 938"/>
                <a:gd name="T18" fmla="*/ 120 w 1572"/>
                <a:gd name="T19" fmla="*/ 23 h 938"/>
                <a:gd name="T20" fmla="*/ 119 w 1572"/>
                <a:gd name="T21" fmla="*/ 27 h 938"/>
                <a:gd name="T22" fmla="*/ 118 w 1572"/>
                <a:gd name="T23" fmla="*/ 30 h 938"/>
                <a:gd name="T24" fmla="*/ 117 w 1572"/>
                <a:gd name="T25" fmla="*/ 33 h 938"/>
                <a:gd name="T26" fmla="*/ 115 w 1572"/>
                <a:gd name="T27" fmla="*/ 36 h 938"/>
                <a:gd name="T28" fmla="*/ 114 w 1572"/>
                <a:gd name="T29" fmla="*/ 38 h 938"/>
                <a:gd name="T30" fmla="*/ 113 w 1572"/>
                <a:gd name="T31" fmla="*/ 41 h 938"/>
                <a:gd name="T32" fmla="*/ 111 w 1572"/>
                <a:gd name="T33" fmla="*/ 44 h 938"/>
                <a:gd name="T34" fmla="*/ 109 w 1572"/>
                <a:gd name="T35" fmla="*/ 47 h 938"/>
                <a:gd name="T36" fmla="*/ 106 w 1572"/>
                <a:gd name="T37" fmla="*/ 50 h 938"/>
                <a:gd name="T38" fmla="*/ 104 w 1572"/>
                <a:gd name="T39" fmla="*/ 53 h 938"/>
                <a:gd name="T40" fmla="*/ 101 w 1572"/>
                <a:gd name="T41" fmla="*/ 55 h 938"/>
                <a:gd name="T42" fmla="*/ 99 w 1572"/>
                <a:gd name="T43" fmla="*/ 58 h 938"/>
                <a:gd name="T44" fmla="*/ 95 w 1572"/>
                <a:gd name="T45" fmla="*/ 60 h 938"/>
                <a:gd name="T46" fmla="*/ 93 w 1572"/>
                <a:gd name="T47" fmla="*/ 62 h 938"/>
                <a:gd name="T48" fmla="*/ 90 w 1572"/>
                <a:gd name="T49" fmla="*/ 64 h 938"/>
                <a:gd name="T50" fmla="*/ 86 w 1572"/>
                <a:gd name="T51" fmla="*/ 65 h 938"/>
                <a:gd name="T52" fmla="*/ 83 w 1572"/>
                <a:gd name="T53" fmla="*/ 66 h 938"/>
                <a:gd name="T54" fmla="*/ 79 w 1572"/>
                <a:gd name="T55" fmla="*/ 68 h 938"/>
                <a:gd name="T56" fmla="*/ 75 w 1572"/>
                <a:gd name="T57" fmla="*/ 70 h 938"/>
                <a:gd name="T58" fmla="*/ 71 w 1572"/>
                <a:gd name="T59" fmla="*/ 70 h 938"/>
                <a:gd name="T60" fmla="*/ 68 w 1572"/>
                <a:gd name="T61" fmla="*/ 71 h 938"/>
                <a:gd name="T62" fmla="*/ 64 w 1572"/>
                <a:gd name="T63" fmla="*/ 72 h 938"/>
                <a:gd name="T64" fmla="*/ 60 w 1572"/>
                <a:gd name="T65" fmla="*/ 72 h 938"/>
                <a:gd name="T66" fmla="*/ 57 w 1572"/>
                <a:gd name="T67" fmla="*/ 72 h 938"/>
                <a:gd name="T68" fmla="*/ 53 w 1572"/>
                <a:gd name="T69" fmla="*/ 72 h 938"/>
                <a:gd name="T70" fmla="*/ 50 w 1572"/>
                <a:gd name="T71" fmla="*/ 72 h 938"/>
                <a:gd name="T72" fmla="*/ 46 w 1572"/>
                <a:gd name="T73" fmla="*/ 72 h 938"/>
                <a:gd name="T74" fmla="*/ 42 w 1572"/>
                <a:gd name="T75" fmla="*/ 72 h 938"/>
                <a:gd name="T76" fmla="*/ 38 w 1572"/>
                <a:gd name="T77" fmla="*/ 71 h 938"/>
                <a:gd name="T78" fmla="*/ 35 w 1572"/>
                <a:gd name="T79" fmla="*/ 71 h 938"/>
                <a:gd name="T80" fmla="*/ 32 w 1572"/>
                <a:gd name="T81" fmla="*/ 70 h 938"/>
                <a:gd name="T82" fmla="*/ 28 w 1572"/>
                <a:gd name="T83" fmla="*/ 70 h 938"/>
                <a:gd name="T84" fmla="*/ 25 w 1572"/>
                <a:gd name="T85" fmla="*/ 68 h 938"/>
                <a:gd name="T86" fmla="*/ 22 w 1572"/>
                <a:gd name="T87" fmla="*/ 68 h 938"/>
                <a:gd name="T88" fmla="*/ 19 w 1572"/>
                <a:gd name="T89" fmla="*/ 67 h 938"/>
                <a:gd name="T90" fmla="*/ 15 w 1572"/>
                <a:gd name="T91" fmla="*/ 66 h 938"/>
                <a:gd name="T92" fmla="*/ 11 w 1572"/>
                <a:gd name="T93" fmla="*/ 64 h 938"/>
                <a:gd name="T94" fmla="*/ 7 w 1572"/>
                <a:gd name="T95" fmla="*/ 63 h 938"/>
                <a:gd name="T96" fmla="*/ 3 w 1572"/>
                <a:gd name="T97" fmla="*/ 62 h 938"/>
                <a:gd name="T98" fmla="*/ 1 w 1572"/>
                <a:gd name="T99" fmla="*/ 61 h 938"/>
                <a:gd name="T100" fmla="*/ 0 w 1572"/>
                <a:gd name="T101" fmla="*/ 61 h 9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72"/>
                <a:gd name="T154" fmla="*/ 0 h 938"/>
                <a:gd name="T155" fmla="*/ 1572 w 1572"/>
                <a:gd name="T156" fmla="*/ 938 h 9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72" h="938">
                  <a:moveTo>
                    <a:pt x="1548" y="0"/>
                  </a:moveTo>
                  <a:lnTo>
                    <a:pt x="1548" y="2"/>
                  </a:lnTo>
                  <a:lnTo>
                    <a:pt x="1550" y="6"/>
                  </a:lnTo>
                  <a:lnTo>
                    <a:pt x="1552" y="12"/>
                  </a:lnTo>
                  <a:lnTo>
                    <a:pt x="1554" y="20"/>
                  </a:lnTo>
                  <a:lnTo>
                    <a:pt x="1556" y="30"/>
                  </a:lnTo>
                  <a:lnTo>
                    <a:pt x="1560" y="42"/>
                  </a:lnTo>
                  <a:lnTo>
                    <a:pt x="1562" y="54"/>
                  </a:lnTo>
                  <a:lnTo>
                    <a:pt x="1564" y="66"/>
                  </a:lnTo>
                  <a:lnTo>
                    <a:pt x="1566" y="76"/>
                  </a:lnTo>
                  <a:lnTo>
                    <a:pt x="1568" y="88"/>
                  </a:lnTo>
                  <a:lnTo>
                    <a:pt x="1570" y="98"/>
                  </a:lnTo>
                  <a:lnTo>
                    <a:pt x="1570" y="110"/>
                  </a:lnTo>
                  <a:lnTo>
                    <a:pt x="1572" y="120"/>
                  </a:lnTo>
                  <a:lnTo>
                    <a:pt x="1572" y="132"/>
                  </a:lnTo>
                  <a:lnTo>
                    <a:pt x="1572" y="144"/>
                  </a:lnTo>
                  <a:lnTo>
                    <a:pt x="1572" y="152"/>
                  </a:lnTo>
                  <a:lnTo>
                    <a:pt x="1572" y="162"/>
                  </a:lnTo>
                  <a:lnTo>
                    <a:pt x="1572" y="170"/>
                  </a:lnTo>
                  <a:lnTo>
                    <a:pt x="1572" y="180"/>
                  </a:lnTo>
                  <a:lnTo>
                    <a:pt x="1570" y="190"/>
                  </a:lnTo>
                  <a:lnTo>
                    <a:pt x="1570" y="202"/>
                  </a:lnTo>
                  <a:lnTo>
                    <a:pt x="1568" y="212"/>
                  </a:lnTo>
                  <a:lnTo>
                    <a:pt x="1566" y="224"/>
                  </a:lnTo>
                  <a:lnTo>
                    <a:pt x="1566" y="238"/>
                  </a:lnTo>
                  <a:lnTo>
                    <a:pt x="1564" y="250"/>
                  </a:lnTo>
                  <a:lnTo>
                    <a:pt x="1560" y="264"/>
                  </a:lnTo>
                  <a:lnTo>
                    <a:pt x="1558" y="276"/>
                  </a:lnTo>
                  <a:lnTo>
                    <a:pt x="1556" y="290"/>
                  </a:lnTo>
                  <a:lnTo>
                    <a:pt x="1552" y="304"/>
                  </a:lnTo>
                  <a:lnTo>
                    <a:pt x="1550" y="318"/>
                  </a:lnTo>
                  <a:lnTo>
                    <a:pt x="1546" y="332"/>
                  </a:lnTo>
                  <a:lnTo>
                    <a:pt x="1542" y="348"/>
                  </a:lnTo>
                  <a:lnTo>
                    <a:pt x="1538" y="360"/>
                  </a:lnTo>
                  <a:lnTo>
                    <a:pt x="1532" y="374"/>
                  </a:lnTo>
                  <a:lnTo>
                    <a:pt x="1528" y="390"/>
                  </a:lnTo>
                  <a:lnTo>
                    <a:pt x="1524" y="402"/>
                  </a:lnTo>
                  <a:lnTo>
                    <a:pt x="1518" y="416"/>
                  </a:lnTo>
                  <a:lnTo>
                    <a:pt x="1512" y="430"/>
                  </a:lnTo>
                  <a:lnTo>
                    <a:pt x="1506" y="444"/>
                  </a:lnTo>
                  <a:lnTo>
                    <a:pt x="1500" y="456"/>
                  </a:lnTo>
                  <a:lnTo>
                    <a:pt x="1496" y="466"/>
                  </a:lnTo>
                  <a:lnTo>
                    <a:pt x="1490" y="478"/>
                  </a:lnTo>
                  <a:lnTo>
                    <a:pt x="1484" y="490"/>
                  </a:lnTo>
                  <a:lnTo>
                    <a:pt x="1478" y="500"/>
                  </a:lnTo>
                  <a:lnTo>
                    <a:pt x="1470" y="512"/>
                  </a:lnTo>
                  <a:lnTo>
                    <a:pt x="1464" y="524"/>
                  </a:lnTo>
                  <a:lnTo>
                    <a:pt x="1456" y="538"/>
                  </a:lnTo>
                  <a:lnTo>
                    <a:pt x="1448" y="550"/>
                  </a:lnTo>
                  <a:lnTo>
                    <a:pt x="1440" y="562"/>
                  </a:lnTo>
                  <a:lnTo>
                    <a:pt x="1432" y="574"/>
                  </a:lnTo>
                  <a:lnTo>
                    <a:pt x="1422" y="588"/>
                  </a:lnTo>
                  <a:lnTo>
                    <a:pt x="1414" y="600"/>
                  </a:lnTo>
                  <a:lnTo>
                    <a:pt x="1404" y="612"/>
                  </a:lnTo>
                  <a:lnTo>
                    <a:pt x="1392" y="626"/>
                  </a:lnTo>
                  <a:lnTo>
                    <a:pt x="1382" y="638"/>
                  </a:lnTo>
                  <a:lnTo>
                    <a:pt x="1372" y="650"/>
                  </a:lnTo>
                  <a:lnTo>
                    <a:pt x="1362" y="664"/>
                  </a:lnTo>
                  <a:lnTo>
                    <a:pt x="1350" y="676"/>
                  </a:lnTo>
                  <a:lnTo>
                    <a:pt x="1340" y="686"/>
                  </a:lnTo>
                  <a:lnTo>
                    <a:pt x="1328" y="698"/>
                  </a:lnTo>
                  <a:lnTo>
                    <a:pt x="1318" y="710"/>
                  </a:lnTo>
                  <a:lnTo>
                    <a:pt x="1306" y="720"/>
                  </a:lnTo>
                  <a:lnTo>
                    <a:pt x="1294" y="732"/>
                  </a:lnTo>
                  <a:lnTo>
                    <a:pt x="1282" y="742"/>
                  </a:lnTo>
                  <a:lnTo>
                    <a:pt x="1272" y="750"/>
                  </a:lnTo>
                  <a:lnTo>
                    <a:pt x="1260" y="760"/>
                  </a:lnTo>
                  <a:lnTo>
                    <a:pt x="1248" y="768"/>
                  </a:lnTo>
                  <a:lnTo>
                    <a:pt x="1236" y="778"/>
                  </a:lnTo>
                  <a:lnTo>
                    <a:pt x="1224" y="786"/>
                  </a:lnTo>
                  <a:lnTo>
                    <a:pt x="1212" y="794"/>
                  </a:lnTo>
                  <a:lnTo>
                    <a:pt x="1200" y="802"/>
                  </a:lnTo>
                  <a:lnTo>
                    <a:pt x="1186" y="810"/>
                  </a:lnTo>
                  <a:lnTo>
                    <a:pt x="1174" y="818"/>
                  </a:lnTo>
                  <a:lnTo>
                    <a:pt x="1160" y="824"/>
                  </a:lnTo>
                  <a:lnTo>
                    <a:pt x="1146" y="832"/>
                  </a:lnTo>
                  <a:lnTo>
                    <a:pt x="1132" y="840"/>
                  </a:lnTo>
                  <a:lnTo>
                    <a:pt x="1116" y="846"/>
                  </a:lnTo>
                  <a:lnTo>
                    <a:pt x="1102" y="852"/>
                  </a:lnTo>
                  <a:lnTo>
                    <a:pt x="1086" y="860"/>
                  </a:lnTo>
                  <a:lnTo>
                    <a:pt x="1070" y="866"/>
                  </a:lnTo>
                  <a:lnTo>
                    <a:pt x="1054" y="872"/>
                  </a:lnTo>
                  <a:lnTo>
                    <a:pt x="1038" y="878"/>
                  </a:lnTo>
                  <a:lnTo>
                    <a:pt x="1022" y="884"/>
                  </a:lnTo>
                  <a:lnTo>
                    <a:pt x="1004" y="888"/>
                  </a:lnTo>
                  <a:lnTo>
                    <a:pt x="988" y="894"/>
                  </a:lnTo>
                  <a:lnTo>
                    <a:pt x="972" y="900"/>
                  </a:lnTo>
                  <a:lnTo>
                    <a:pt x="954" y="904"/>
                  </a:lnTo>
                  <a:lnTo>
                    <a:pt x="938" y="908"/>
                  </a:lnTo>
                  <a:lnTo>
                    <a:pt x="922" y="912"/>
                  </a:lnTo>
                  <a:lnTo>
                    <a:pt x="904" y="916"/>
                  </a:lnTo>
                  <a:lnTo>
                    <a:pt x="888" y="920"/>
                  </a:lnTo>
                  <a:lnTo>
                    <a:pt x="872" y="922"/>
                  </a:lnTo>
                  <a:lnTo>
                    <a:pt x="856" y="924"/>
                  </a:lnTo>
                  <a:lnTo>
                    <a:pt x="842" y="928"/>
                  </a:lnTo>
                  <a:lnTo>
                    <a:pt x="826" y="930"/>
                  </a:lnTo>
                  <a:lnTo>
                    <a:pt x="812" y="932"/>
                  </a:lnTo>
                  <a:lnTo>
                    <a:pt x="796" y="934"/>
                  </a:lnTo>
                  <a:lnTo>
                    <a:pt x="782" y="934"/>
                  </a:lnTo>
                  <a:lnTo>
                    <a:pt x="768" y="936"/>
                  </a:lnTo>
                  <a:lnTo>
                    <a:pt x="752" y="936"/>
                  </a:lnTo>
                  <a:lnTo>
                    <a:pt x="738" y="938"/>
                  </a:lnTo>
                  <a:lnTo>
                    <a:pt x="722" y="938"/>
                  </a:lnTo>
                  <a:lnTo>
                    <a:pt x="706" y="938"/>
                  </a:lnTo>
                  <a:lnTo>
                    <a:pt x="690" y="938"/>
                  </a:lnTo>
                  <a:lnTo>
                    <a:pt x="674" y="938"/>
                  </a:lnTo>
                  <a:lnTo>
                    <a:pt x="660" y="938"/>
                  </a:lnTo>
                  <a:lnTo>
                    <a:pt x="644" y="938"/>
                  </a:lnTo>
                  <a:lnTo>
                    <a:pt x="626" y="936"/>
                  </a:lnTo>
                  <a:lnTo>
                    <a:pt x="610" y="936"/>
                  </a:lnTo>
                  <a:lnTo>
                    <a:pt x="594" y="936"/>
                  </a:lnTo>
                  <a:lnTo>
                    <a:pt x="576" y="934"/>
                  </a:lnTo>
                  <a:lnTo>
                    <a:pt x="560" y="932"/>
                  </a:lnTo>
                  <a:lnTo>
                    <a:pt x="544" y="930"/>
                  </a:lnTo>
                  <a:lnTo>
                    <a:pt x="528" y="928"/>
                  </a:lnTo>
                  <a:lnTo>
                    <a:pt x="512" y="926"/>
                  </a:lnTo>
                  <a:lnTo>
                    <a:pt x="496" y="924"/>
                  </a:lnTo>
                  <a:lnTo>
                    <a:pt x="480" y="922"/>
                  </a:lnTo>
                  <a:lnTo>
                    <a:pt x="464" y="920"/>
                  </a:lnTo>
                  <a:lnTo>
                    <a:pt x="450" y="916"/>
                  </a:lnTo>
                  <a:lnTo>
                    <a:pt x="434" y="914"/>
                  </a:lnTo>
                  <a:lnTo>
                    <a:pt x="420" y="912"/>
                  </a:lnTo>
                  <a:lnTo>
                    <a:pt x="406" y="908"/>
                  </a:lnTo>
                  <a:lnTo>
                    <a:pt x="394" y="906"/>
                  </a:lnTo>
                  <a:lnTo>
                    <a:pt x="380" y="902"/>
                  </a:lnTo>
                  <a:lnTo>
                    <a:pt x="368" y="900"/>
                  </a:lnTo>
                  <a:lnTo>
                    <a:pt x="354" y="898"/>
                  </a:lnTo>
                  <a:lnTo>
                    <a:pt x="342" y="894"/>
                  </a:lnTo>
                  <a:lnTo>
                    <a:pt x="328" y="890"/>
                  </a:lnTo>
                  <a:lnTo>
                    <a:pt x="316" y="888"/>
                  </a:lnTo>
                  <a:lnTo>
                    <a:pt x="302" y="884"/>
                  </a:lnTo>
                  <a:lnTo>
                    <a:pt x="288" y="880"/>
                  </a:lnTo>
                  <a:lnTo>
                    <a:pt x="276" y="876"/>
                  </a:lnTo>
                  <a:lnTo>
                    <a:pt x="262" y="874"/>
                  </a:lnTo>
                  <a:lnTo>
                    <a:pt x="246" y="868"/>
                  </a:lnTo>
                  <a:lnTo>
                    <a:pt x="232" y="864"/>
                  </a:lnTo>
                  <a:lnTo>
                    <a:pt x="216" y="860"/>
                  </a:lnTo>
                  <a:lnTo>
                    <a:pt x="198" y="854"/>
                  </a:lnTo>
                  <a:lnTo>
                    <a:pt x="182" y="850"/>
                  </a:lnTo>
                  <a:lnTo>
                    <a:pt x="164" y="844"/>
                  </a:lnTo>
                  <a:lnTo>
                    <a:pt x="144" y="838"/>
                  </a:lnTo>
                  <a:lnTo>
                    <a:pt x="126" y="832"/>
                  </a:lnTo>
                  <a:lnTo>
                    <a:pt x="106" y="826"/>
                  </a:lnTo>
                  <a:lnTo>
                    <a:pt x="86" y="820"/>
                  </a:lnTo>
                  <a:lnTo>
                    <a:pt x="70" y="814"/>
                  </a:lnTo>
                  <a:lnTo>
                    <a:pt x="52" y="808"/>
                  </a:lnTo>
                  <a:lnTo>
                    <a:pt x="38" y="804"/>
                  </a:lnTo>
                  <a:lnTo>
                    <a:pt x="26" y="800"/>
                  </a:lnTo>
                  <a:lnTo>
                    <a:pt x="16" y="798"/>
                  </a:lnTo>
                  <a:lnTo>
                    <a:pt x="8" y="794"/>
                  </a:lnTo>
                  <a:lnTo>
                    <a:pt x="4" y="794"/>
                  </a:lnTo>
                  <a:lnTo>
                    <a:pt x="0" y="79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91" name="Freeform 252"/>
            <p:cNvSpPr>
              <a:spLocks/>
            </p:cNvSpPr>
            <p:nvPr/>
          </p:nvSpPr>
          <p:spPr bwMode="auto">
            <a:xfrm>
              <a:off x="2694" y="1567"/>
              <a:ext cx="2793" cy="629"/>
            </a:xfrm>
            <a:custGeom>
              <a:avLst/>
              <a:gdLst>
                <a:gd name="T0" fmla="*/ 1 w 5300"/>
                <a:gd name="T1" fmla="*/ 4 h 1194"/>
                <a:gd name="T2" fmla="*/ 1 w 5300"/>
                <a:gd name="T3" fmla="*/ 8 h 1194"/>
                <a:gd name="T4" fmla="*/ 2 w 5300"/>
                <a:gd name="T5" fmla="*/ 14 h 1194"/>
                <a:gd name="T6" fmla="*/ 4 w 5300"/>
                <a:gd name="T7" fmla="*/ 18 h 1194"/>
                <a:gd name="T8" fmla="*/ 7 w 5300"/>
                <a:gd name="T9" fmla="*/ 23 h 1194"/>
                <a:gd name="T10" fmla="*/ 12 w 5300"/>
                <a:gd name="T11" fmla="*/ 30 h 1194"/>
                <a:gd name="T12" fmla="*/ 18 w 5300"/>
                <a:gd name="T13" fmla="*/ 36 h 1194"/>
                <a:gd name="T14" fmla="*/ 25 w 5300"/>
                <a:gd name="T15" fmla="*/ 43 h 1194"/>
                <a:gd name="T16" fmla="*/ 31 w 5300"/>
                <a:gd name="T17" fmla="*/ 47 h 1194"/>
                <a:gd name="T18" fmla="*/ 38 w 5300"/>
                <a:gd name="T19" fmla="*/ 53 h 1194"/>
                <a:gd name="T20" fmla="*/ 46 w 5300"/>
                <a:gd name="T21" fmla="*/ 58 h 1194"/>
                <a:gd name="T22" fmla="*/ 55 w 5300"/>
                <a:gd name="T23" fmla="*/ 64 h 1194"/>
                <a:gd name="T24" fmla="*/ 65 w 5300"/>
                <a:gd name="T25" fmla="*/ 69 h 1194"/>
                <a:gd name="T26" fmla="*/ 74 w 5300"/>
                <a:gd name="T27" fmla="*/ 74 h 1194"/>
                <a:gd name="T28" fmla="*/ 84 w 5300"/>
                <a:gd name="T29" fmla="*/ 78 h 1194"/>
                <a:gd name="T30" fmla="*/ 93 w 5300"/>
                <a:gd name="T31" fmla="*/ 81 h 1194"/>
                <a:gd name="T32" fmla="*/ 102 w 5300"/>
                <a:gd name="T33" fmla="*/ 84 h 1194"/>
                <a:gd name="T34" fmla="*/ 113 w 5300"/>
                <a:gd name="T35" fmla="*/ 86 h 1194"/>
                <a:gd name="T36" fmla="*/ 124 w 5300"/>
                <a:gd name="T37" fmla="*/ 89 h 1194"/>
                <a:gd name="T38" fmla="*/ 136 w 5300"/>
                <a:gd name="T39" fmla="*/ 90 h 1194"/>
                <a:gd name="T40" fmla="*/ 148 w 5300"/>
                <a:gd name="T41" fmla="*/ 91 h 1194"/>
                <a:gd name="T42" fmla="*/ 158 w 5300"/>
                <a:gd name="T43" fmla="*/ 92 h 1194"/>
                <a:gd name="T44" fmla="*/ 168 w 5300"/>
                <a:gd name="T45" fmla="*/ 92 h 1194"/>
                <a:gd name="T46" fmla="*/ 178 w 5300"/>
                <a:gd name="T47" fmla="*/ 92 h 1194"/>
                <a:gd name="T48" fmla="*/ 189 w 5300"/>
                <a:gd name="T49" fmla="*/ 92 h 1194"/>
                <a:gd name="T50" fmla="*/ 201 w 5300"/>
                <a:gd name="T51" fmla="*/ 91 h 1194"/>
                <a:gd name="T52" fmla="*/ 214 w 5300"/>
                <a:gd name="T53" fmla="*/ 90 h 1194"/>
                <a:gd name="T54" fmla="*/ 226 w 5300"/>
                <a:gd name="T55" fmla="*/ 87 h 1194"/>
                <a:gd name="T56" fmla="*/ 238 w 5300"/>
                <a:gd name="T57" fmla="*/ 85 h 1194"/>
                <a:gd name="T58" fmla="*/ 248 w 5300"/>
                <a:gd name="T59" fmla="*/ 83 h 1194"/>
                <a:gd name="T60" fmla="*/ 257 w 5300"/>
                <a:gd name="T61" fmla="*/ 81 h 1194"/>
                <a:gd name="T62" fmla="*/ 267 w 5300"/>
                <a:gd name="T63" fmla="*/ 77 h 1194"/>
                <a:gd name="T64" fmla="*/ 277 w 5300"/>
                <a:gd name="T65" fmla="*/ 72 h 1194"/>
                <a:gd name="T66" fmla="*/ 287 w 5300"/>
                <a:gd name="T67" fmla="*/ 67 h 1194"/>
                <a:gd name="T68" fmla="*/ 296 w 5300"/>
                <a:gd name="T69" fmla="*/ 62 h 1194"/>
                <a:gd name="T70" fmla="*/ 304 w 5300"/>
                <a:gd name="T71" fmla="*/ 56 h 1194"/>
                <a:gd name="T72" fmla="*/ 311 w 5300"/>
                <a:gd name="T73" fmla="*/ 51 h 1194"/>
                <a:gd name="T74" fmla="*/ 317 w 5300"/>
                <a:gd name="T75" fmla="*/ 47 h 1194"/>
                <a:gd name="T76" fmla="*/ 324 w 5300"/>
                <a:gd name="T77" fmla="*/ 41 h 1194"/>
                <a:gd name="T78" fmla="*/ 330 w 5300"/>
                <a:gd name="T79" fmla="*/ 35 h 1194"/>
                <a:gd name="T80" fmla="*/ 337 w 5300"/>
                <a:gd name="T81" fmla="*/ 29 h 1194"/>
                <a:gd name="T82" fmla="*/ 343 w 5300"/>
                <a:gd name="T83" fmla="*/ 24 h 1194"/>
                <a:gd name="T84" fmla="*/ 348 w 5300"/>
                <a:gd name="T85" fmla="*/ 20 h 1194"/>
                <a:gd name="T86" fmla="*/ 353 w 5300"/>
                <a:gd name="T87" fmla="*/ 16 h 1194"/>
                <a:gd name="T88" fmla="*/ 359 w 5300"/>
                <a:gd name="T89" fmla="*/ 12 h 1194"/>
                <a:gd name="T90" fmla="*/ 365 w 5300"/>
                <a:gd name="T91" fmla="*/ 9 h 1194"/>
                <a:gd name="T92" fmla="*/ 371 w 5300"/>
                <a:gd name="T93" fmla="*/ 6 h 1194"/>
                <a:gd name="T94" fmla="*/ 375 w 5300"/>
                <a:gd name="T95" fmla="*/ 4 h 1194"/>
                <a:gd name="T96" fmla="*/ 380 w 5300"/>
                <a:gd name="T97" fmla="*/ 2 h 1194"/>
                <a:gd name="T98" fmla="*/ 386 w 5300"/>
                <a:gd name="T99" fmla="*/ 1 h 1194"/>
                <a:gd name="T100" fmla="*/ 391 w 5300"/>
                <a:gd name="T101" fmla="*/ 1 h 1194"/>
                <a:gd name="T102" fmla="*/ 395 w 5300"/>
                <a:gd name="T103" fmla="*/ 0 h 1194"/>
                <a:gd name="T104" fmla="*/ 399 w 5300"/>
                <a:gd name="T105" fmla="*/ 1 h 1194"/>
                <a:gd name="T106" fmla="*/ 403 w 5300"/>
                <a:gd name="T107" fmla="*/ 2 h 1194"/>
                <a:gd name="T108" fmla="*/ 406 w 5300"/>
                <a:gd name="T109" fmla="*/ 3 h 1194"/>
                <a:gd name="T110" fmla="*/ 408 w 5300"/>
                <a:gd name="T111" fmla="*/ 7 h 11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00"/>
                <a:gd name="T169" fmla="*/ 0 h 1194"/>
                <a:gd name="T170" fmla="*/ 5300 w 5300"/>
                <a:gd name="T171" fmla="*/ 1194 h 11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00" h="1194">
                  <a:moveTo>
                    <a:pt x="8" y="24"/>
                  </a:moveTo>
                  <a:lnTo>
                    <a:pt x="8" y="26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6" y="38"/>
                  </a:lnTo>
                  <a:lnTo>
                    <a:pt x="4" y="48"/>
                  </a:lnTo>
                  <a:lnTo>
                    <a:pt x="2" y="58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2" y="112"/>
                  </a:lnTo>
                  <a:lnTo>
                    <a:pt x="2" y="124"/>
                  </a:lnTo>
                  <a:lnTo>
                    <a:pt x="4" y="134"/>
                  </a:lnTo>
                  <a:lnTo>
                    <a:pt x="8" y="144"/>
                  </a:lnTo>
                  <a:lnTo>
                    <a:pt x="10" y="156"/>
                  </a:lnTo>
                  <a:lnTo>
                    <a:pt x="14" y="168"/>
                  </a:lnTo>
                  <a:lnTo>
                    <a:pt x="20" y="180"/>
                  </a:lnTo>
                  <a:lnTo>
                    <a:pt x="24" y="188"/>
                  </a:lnTo>
                  <a:lnTo>
                    <a:pt x="28" y="196"/>
                  </a:lnTo>
                  <a:lnTo>
                    <a:pt x="32" y="204"/>
                  </a:lnTo>
                  <a:lnTo>
                    <a:pt x="36" y="214"/>
                  </a:lnTo>
                  <a:lnTo>
                    <a:pt x="40" y="222"/>
                  </a:lnTo>
                  <a:lnTo>
                    <a:pt x="46" y="232"/>
                  </a:lnTo>
                  <a:lnTo>
                    <a:pt x="52" y="242"/>
                  </a:lnTo>
                  <a:lnTo>
                    <a:pt x="58" y="254"/>
                  </a:lnTo>
                  <a:lnTo>
                    <a:pt x="66" y="264"/>
                  </a:lnTo>
                  <a:lnTo>
                    <a:pt x="72" y="276"/>
                  </a:lnTo>
                  <a:lnTo>
                    <a:pt x="80" y="288"/>
                  </a:lnTo>
                  <a:lnTo>
                    <a:pt x="90" y="300"/>
                  </a:lnTo>
                  <a:lnTo>
                    <a:pt x="98" y="314"/>
                  </a:lnTo>
                  <a:lnTo>
                    <a:pt x="108" y="326"/>
                  </a:lnTo>
                  <a:lnTo>
                    <a:pt x="118" y="340"/>
                  </a:lnTo>
                  <a:lnTo>
                    <a:pt x="128" y="354"/>
                  </a:lnTo>
                  <a:lnTo>
                    <a:pt x="140" y="368"/>
                  </a:lnTo>
                  <a:lnTo>
                    <a:pt x="152" y="382"/>
                  </a:lnTo>
                  <a:lnTo>
                    <a:pt x="164" y="396"/>
                  </a:lnTo>
                  <a:lnTo>
                    <a:pt x="176" y="410"/>
                  </a:lnTo>
                  <a:lnTo>
                    <a:pt x="188" y="424"/>
                  </a:lnTo>
                  <a:lnTo>
                    <a:pt x="202" y="438"/>
                  </a:lnTo>
                  <a:lnTo>
                    <a:pt x="216" y="452"/>
                  </a:lnTo>
                  <a:lnTo>
                    <a:pt x="230" y="468"/>
                  </a:lnTo>
                  <a:lnTo>
                    <a:pt x="244" y="480"/>
                  </a:lnTo>
                  <a:lnTo>
                    <a:pt x="258" y="496"/>
                  </a:lnTo>
                  <a:lnTo>
                    <a:pt x="272" y="510"/>
                  </a:lnTo>
                  <a:lnTo>
                    <a:pt x="288" y="524"/>
                  </a:lnTo>
                  <a:lnTo>
                    <a:pt x="304" y="538"/>
                  </a:lnTo>
                  <a:lnTo>
                    <a:pt x="320" y="552"/>
                  </a:lnTo>
                  <a:lnTo>
                    <a:pt x="332" y="562"/>
                  </a:lnTo>
                  <a:lnTo>
                    <a:pt x="344" y="572"/>
                  </a:lnTo>
                  <a:lnTo>
                    <a:pt x="356" y="584"/>
                  </a:lnTo>
                  <a:lnTo>
                    <a:pt x="370" y="594"/>
                  </a:lnTo>
                  <a:lnTo>
                    <a:pt x="384" y="604"/>
                  </a:lnTo>
                  <a:lnTo>
                    <a:pt x="396" y="616"/>
                  </a:lnTo>
                  <a:lnTo>
                    <a:pt x="412" y="626"/>
                  </a:lnTo>
                  <a:lnTo>
                    <a:pt x="426" y="638"/>
                  </a:lnTo>
                  <a:lnTo>
                    <a:pt x="440" y="648"/>
                  </a:lnTo>
                  <a:lnTo>
                    <a:pt x="456" y="660"/>
                  </a:lnTo>
                  <a:lnTo>
                    <a:pt x="472" y="672"/>
                  </a:lnTo>
                  <a:lnTo>
                    <a:pt x="490" y="684"/>
                  </a:lnTo>
                  <a:lnTo>
                    <a:pt x="506" y="696"/>
                  </a:lnTo>
                  <a:lnTo>
                    <a:pt x="524" y="708"/>
                  </a:lnTo>
                  <a:lnTo>
                    <a:pt x="542" y="720"/>
                  </a:lnTo>
                  <a:lnTo>
                    <a:pt x="560" y="732"/>
                  </a:lnTo>
                  <a:lnTo>
                    <a:pt x="578" y="744"/>
                  </a:lnTo>
                  <a:lnTo>
                    <a:pt x="598" y="756"/>
                  </a:lnTo>
                  <a:lnTo>
                    <a:pt x="616" y="768"/>
                  </a:lnTo>
                  <a:lnTo>
                    <a:pt x="636" y="780"/>
                  </a:lnTo>
                  <a:lnTo>
                    <a:pt x="656" y="792"/>
                  </a:lnTo>
                  <a:lnTo>
                    <a:pt x="676" y="804"/>
                  </a:lnTo>
                  <a:lnTo>
                    <a:pt x="696" y="816"/>
                  </a:lnTo>
                  <a:lnTo>
                    <a:pt x="718" y="828"/>
                  </a:lnTo>
                  <a:lnTo>
                    <a:pt x="738" y="840"/>
                  </a:lnTo>
                  <a:lnTo>
                    <a:pt x="758" y="852"/>
                  </a:lnTo>
                  <a:lnTo>
                    <a:pt x="780" y="864"/>
                  </a:lnTo>
                  <a:lnTo>
                    <a:pt x="800" y="876"/>
                  </a:lnTo>
                  <a:lnTo>
                    <a:pt x="822" y="886"/>
                  </a:lnTo>
                  <a:lnTo>
                    <a:pt x="842" y="898"/>
                  </a:lnTo>
                  <a:lnTo>
                    <a:pt x="862" y="908"/>
                  </a:lnTo>
                  <a:lnTo>
                    <a:pt x="884" y="918"/>
                  </a:lnTo>
                  <a:lnTo>
                    <a:pt x="904" y="928"/>
                  </a:lnTo>
                  <a:lnTo>
                    <a:pt x="924" y="938"/>
                  </a:lnTo>
                  <a:lnTo>
                    <a:pt x="946" y="948"/>
                  </a:lnTo>
                  <a:lnTo>
                    <a:pt x="966" y="958"/>
                  </a:lnTo>
                  <a:lnTo>
                    <a:pt x="986" y="966"/>
                  </a:lnTo>
                  <a:lnTo>
                    <a:pt x="1006" y="974"/>
                  </a:lnTo>
                  <a:lnTo>
                    <a:pt x="1028" y="984"/>
                  </a:lnTo>
                  <a:lnTo>
                    <a:pt x="1048" y="992"/>
                  </a:lnTo>
                  <a:lnTo>
                    <a:pt x="1068" y="1000"/>
                  </a:lnTo>
                  <a:lnTo>
                    <a:pt x="1088" y="1008"/>
                  </a:lnTo>
                  <a:lnTo>
                    <a:pt x="1106" y="1016"/>
                  </a:lnTo>
                  <a:lnTo>
                    <a:pt x="1126" y="1022"/>
                  </a:lnTo>
                  <a:lnTo>
                    <a:pt x="1144" y="1030"/>
                  </a:lnTo>
                  <a:lnTo>
                    <a:pt x="1164" y="1036"/>
                  </a:lnTo>
                  <a:lnTo>
                    <a:pt x="1184" y="1042"/>
                  </a:lnTo>
                  <a:lnTo>
                    <a:pt x="1204" y="1048"/>
                  </a:lnTo>
                  <a:lnTo>
                    <a:pt x="1222" y="1056"/>
                  </a:lnTo>
                  <a:lnTo>
                    <a:pt x="1244" y="1062"/>
                  </a:lnTo>
                  <a:lnTo>
                    <a:pt x="1264" y="1068"/>
                  </a:lnTo>
                  <a:lnTo>
                    <a:pt x="1284" y="1074"/>
                  </a:lnTo>
                  <a:lnTo>
                    <a:pt x="1306" y="1080"/>
                  </a:lnTo>
                  <a:lnTo>
                    <a:pt x="1328" y="1086"/>
                  </a:lnTo>
                  <a:lnTo>
                    <a:pt x="1350" y="1092"/>
                  </a:lnTo>
                  <a:lnTo>
                    <a:pt x="1372" y="1098"/>
                  </a:lnTo>
                  <a:lnTo>
                    <a:pt x="1396" y="1102"/>
                  </a:lnTo>
                  <a:lnTo>
                    <a:pt x="1418" y="1108"/>
                  </a:lnTo>
                  <a:lnTo>
                    <a:pt x="1442" y="1114"/>
                  </a:lnTo>
                  <a:lnTo>
                    <a:pt x="1464" y="1118"/>
                  </a:lnTo>
                  <a:lnTo>
                    <a:pt x="1488" y="1124"/>
                  </a:lnTo>
                  <a:lnTo>
                    <a:pt x="1512" y="1128"/>
                  </a:lnTo>
                  <a:lnTo>
                    <a:pt x="1538" y="1134"/>
                  </a:lnTo>
                  <a:lnTo>
                    <a:pt x="1562" y="1138"/>
                  </a:lnTo>
                  <a:lnTo>
                    <a:pt x="1586" y="1142"/>
                  </a:lnTo>
                  <a:lnTo>
                    <a:pt x="1612" y="1146"/>
                  </a:lnTo>
                  <a:lnTo>
                    <a:pt x="1636" y="1150"/>
                  </a:lnTo>
                  <a:lnTo>
                    <a:pt x="1662" y="1154"/>
                  </a:lnTo>
                  <a:lnTo>
                    <a:pt x="1686" y="1158"/>
                  </a:lnTo>
                  <a:lnTo>
                    <a:pt x="1712" y="1162"/>
                  </a:lnTo>
                  <a:lnTo>
                    <a:pt x="1736" y="1164"/>
                  </a:lnTo>
                  <a:lnTo>
                    <a:pt x="1762" y="1168"/>
                  </a:lnTo>
                  <a:lnTo>
                    <a:pt x="1786" y="1172"/>
                  </a:lnTo>
                  <a:lnTo>
                    <a:pt x="1812" y="1174"/>
                  </a:lnTo>
                  <a:lnTo>
                    <a:pt x="1836" y="1176"/>
                  </a:lnTo>
                  <a:lnTo>
                    <a:pt x="1860" y="1178"/>
                  </a:lnTo>
                  <a:lnTo>
                    <a:pt x="1886" y="1180"/>
                  </a:lnTo>
                  <a:lnTo>
                    <a:pt x="1910" y="1182"/>
                  </a:lnTo>
                  <a:lnTo>
                    <a:pt x="1934" y="1184"/>
                  </a:lnTo>
                  <a:lnTo>
                    <a:pt x="1958" y="1186"/>
                  </a:lnTo>
                  <a:lnTo>
                    <a:pt x="1982" y="1188"/>
                  </a:lnTo>
                  <a:lnTo>
                    <a:pt x="2006" y="1190"/>
                  </a:lnTo>
                  <a:lnTo>
                    <a:pt x="2030" y="1190"/>
                  </a:lnTo>
                  <a:lnTo>
                    <a:pt x="2054" y="1192"/>
                  </a:lnTo>
                  <a:lnTo>
                    <a:pt x="2078" y="1192"/>
                  </a:lnTo>
                  <a:lnTo>
                    <a:pt x="2102" y="1192"/>
                  </a:lnTo>
                  <a:lnTo>
                    <a:pt x="2126" y="1194"/>
                  </a:lnTo>
                  <a:lnTo>
                    <a:pt x="2150" y="1194"/>
                  </a:lnTo>
                  <a:lnTo>
                    <a:pt x="2172" y="1194"/>
                  </a:lnTo>
                  <a:lnTo>
                    <a:pt x="2194" y="1194"/>
                  </a:lnTo>
                  <a:lnTo>
                    <a:pt x="2216" y="1194"/>
                  </a:lnTo>
                  <a:lnTo>
                    <a:pt x="2240" y="1194"/>
                  </a:lnTo>
                  <a:lnTo>
                    <a:pt x="2262" y="1194"/>
                  </a:lnTo>
                  <a:lnTo>
                    <a:pt x="2286" y="1194"/>
                  </a:lnTo>
                  <a:lnTo>
                    <a:pt x="2310" y="1194"/>
                  </a:lnTo>
                  <a:lnTo>
                    <a:pt x="2334" y="1192"/>
                  </a:lnTo>
                  <a:lnTo>
                    <a:pt x="2358" y="1192"/>
                  </a:lnTo>
                  <a:lnTo>
                    <a:pt x="2382" y="1192"/>
                  </a:lnTo>
                  <a:lnTo>
                    <a:pt x="2406" y="1190"/>
                  </a:lnTo>
                  <a:lnTo>
                    <a:pt x="2432" y="1188"/>
                  </a:lnTo>
                  <a:lnTo>
                    <a:pt x="2456" y="1188"/>
                  </a:lnTo>
                  <a:lnTo>
                    <a:pt x="2482" y="1186"/>
                  </a:lnTo>
                  <a:lnTo>
                    <a:pt x="2508" y="1184"/>
                  </a:lnTo>
                  <a:lnTo>
                    <a:pt x="2534" y="1182"/>
                  </a:lnTo>
                  <a:lnTo>
                    <a:pt x="2560" y="1180"/>
                  </a:lnTo>
                  <a:lnTo>
                    <a:pt x="2586" y="1178"/>
                  </a:lnTo>
                  <a:lnTo>
                    <a:pt x="2612" y="1176"/>
                  </a:lnTo>
                  <a:lnTo>
                    <a:pt x="2638" y="1174"/>
                  </a:lnTo>
                  <a:lnTo>
                    <a:pt x="2666" y="1172"/>
                  </a:lnTo>
                  <a:lnTo>
                    <a:pt x="2692" y="1168"/>
                  </a:lnTo>
                  <a:lnTo>
                    <a:pt x="2720" y="1166"/>
                  </a:lnTo>
                  <a:lnTo>
                    <a:pt x="2746" y="1162"/>
                  </a:lnTo>
                  <a:lnTo>
                    <a:pt x="2772" y="1160"/>
                  </a:lnTo>
                  <a:lnTo>
                    <a:pt x="2800" y="1156"/>
                  </a:lnTo>
                  <a:lnTo>
                    <a:pt x="2826" y="1152"/>
                  </a:lnTo>
                  <a:lnTo>
                    <a:pt x="2852" y="1148"/>
                  </a:lnTo>
                  <a:lnTo>
                    <a:pt x="2878" y="1144"/>
                  </a:lnTo>
                  <a:lnTo>
                    <a:pt x="2904" y="1140"/>
                  </a:lnTo>
                  <a:lnTo>
                    <a:pt x="2930" y="1138"/>
                  </a:lnTo>
                  <a:lnTo>
                    <a:pt x="2956" y="1132"/>
                  </a:lnTo>
                  <a:lnTo>
                    <a:pt x="2982" y="1128"/>
                  </a:lnTo>
                  <a:lnTo>
                    <a:pt x="3006" y="1124"/>
                  </a:lnTo>
                  <a:lnTo>
                    <a:pt x="3032" y="1120"/>
                  </a:lnTo>
                  <a:lnTo>
                    <a:pt x="3056" y="1114"/>
                  </a:lnTo>
                  <a:lnTo>
                    <a:pt x="3080" y="1110"/>
                  </a:lnTo>
                  <a:lnTo>
                    <a:pt x="3104" y="1104"/>
                  </a:lnTo>
                  <a:lnTo>
                    <a:pt x="3126" y="1100"/>
                  </a:lnTo>
                  <a:lnTo>
                    <a:pt x="3148" y="1094"/>
                  </a:lnTo>
                  <a:lnTo>
                    <a:pt x="3172" y="1090"/>
                  </a:lnTo>
                  <a:lnTo>
                    <a:pt x="3194" y="1084"/>
                  </a:lnTo>
                  <a:lnTo>
                    <a:pt x="3214" y="1080"/>
                  </a:lnTo>
                  <a:lnTo>
                    <a:pt x="3236" y="1074"/>
                  </a:lnTo>
                  <a:lnTo>
                    <a:pt x="3256" y="1068"/>
                  </a:lnTo>
                  <a:lnTo>
                    <a:pt x="3278" y="1062"/>
                  </a:lnTo>
                  <a:lnTo>
                    <a:pt x="3298" y="1056"/>
                  </a:lnTo>
                  <a:lnTo>
                    <a:pt x="3318" y="1050"/>
                  </a:lnTo>
                  <a:lnTo>
                    <a:pt x="3336" y="1044"/>
                  </a:lnTo>
                  <a:lnTo>
                    <a:pt x="3356" y="1038"/>
                  </a:lnTo>
                  <a:lnTo>
                    <a:pt x="3378" y="1030"/>
                  </a:lnTo>
                  <a:lnTo>
                    <a:pt x="3402" y="1022"/>
                  </a:lnTo>
                  <a:lnTo>
                    <a:pt x="3424" y="1014"/>
                  </a:lnTo>
                  <a:lnTo>
                    <a:pt x="3446" y="1006"/>
                  </a:lnTo>
                  <a:lnTo>
                    <a:pt x="3466" y="998"/>
                  </a:lnTo>
                  <a:lnTo>
                    <a:pt x="3488" y="990"/>
                  </a:lnTo>
                  <a:lnTo>
                    <a:pt x="3510" y="980"/>
                  </a:lnTo>
                  <a:lnTo>
                    <a:pt x="3532" y="970"/>
                  </a:lnTo>
                  <a:lnTo>
                    <a:pt x="3554" y="962"/>
                  </a:lnTo>
                  <a:lnTo>
                    <a:pt x="3574" y="952"/>
                  </a:lnTo>
                  <a:lnTo>
                    <a:pt x="3596" y="942"/>
                  </a:lnTo>
                  <a:lnTo>
                    <a:pt x="3618" y="932"/>
                  </a:lnTo>
                  <a:lnTo>
                    <a:pt x="3638" y="920"/>
                  </a:lnTo>
                  <a:lnTo>
                    <a:pt x="3658" y="910"/>
                  </a:lnTo>
                  <a:lnTo>
                    <a:pt x="3680" y="898"/>
                  </a:lnTo>
                  <a:lnTo>
                    <a:pt x="3700" y="888"/>
                  </a:lnTo>
                  <a:lnTo>
                    <a:pt x="3720" y="876"/>
                  </a:lnTo>
                  <a:lnTo>
                    <a:pt x="3742" y="864"/>
                  </a:lnTo>
                  <a:lnTo>
                    <a:pt x="3762" y="852"/>
                  </a:lnTo>
                  <a:lnTo>
                    <a:pt x="3782" y="840"/>
                  </a:lnTo>
                  <a:lnTo>
                    <a:pt x="3800" y="828"/>
                  </a:lnTo>
                  <a:lnTo>
                    <a:pt x="3820" y="816"/>
                  </a:lnTo>
                  <a:lnTo>
                    <a:pt x="3838" y="804"/>
                  </a:lnTo>
                  <a:lnTo>
                    <a:pt x="3858" y="792"/>
                  </a:lnTo>
                  <a:lnTo>
                    <a:pt x="3876" y="780"/>
                  </a:lnTo>
                  <a:lnTo>
                    <a:pt x="3894" y="768"/>
                  </a:lnTo>
                  <a:lnTo>
                    <a:pt x="3910" y="756"/>
                  </a:lnTo>
                  <a:lnTo>
                    <a:pt x="3928" y="746"/>
                  </a:lnTo>
                  <a:lnTo>
                    <a:pt x="3944" y="734"/>
                  </a:lnTo>
                  <a:lnTo>
                    <a:pt x="3960" y="722"/>
                  </a:lnTo>
                  <a:lnTo>
                    <a:pt x="3976" y="710"/>
                  </a:lnTo>
                  <a:lnTo>
                    <a:pt x="3992" y="698"/>
                  </a:lnTo>
                  <a:lnTo>
                    <a:pt x="4006" y="688"/>
                  </a:lnTo>
                  <a:lnTo>
                    <a:pt x="4020" y="676"/>
                  </a:lnTo>
                  <a:lnTo>
                    <a:pt x="4036" y="666"/>
                  </a:lnTo>
                  <a:lnTo>
                    <a:pt x="4048" y="656"/>
                  </a:lnTo>
                  <a:lnTo>
                    <a:pt x="4062" y="644"/>
                  </a:lnTo>
                  <a:lnTo>
                    <a:pt x="4076" y="634"/>
                  </a:lnTo>
                  <a:lnTo>
                    <a:pt x="4088" y="624"/>
                  </a:lnTo>
                  <a:lnTo>
                    <a:pt x="4100" y="614"/>
                  </a:lnTo>
                  <a:lnTo>
                    <a:pt x="4112" y="604"/>
                  </a:lnTo>
                  <a:lnTo>
                    <a:pt x="4124" y="594"/>
                  </a:lnTo>
                  <a:lnTo>
                    <a:pt x="4140" y="582"/>
                  </a:lnTo>
                  <a:lnTo>
                    <a:pt x="4154" y="568"/>
                  </a:lnTo>
                  <a:lnTo>
                    <a:pt x="4170" y="556"/>
                  </a:lnTo>
                  <a:lnTo>
                    <a:pt x="4184" y="544"/>
                  </a:lnTo>
                  <a:lnTo>
                    <a:pt x="4198" y="530"/>
                  </a:lnTo>
                  <a:lnTo>
                    <a:pt x="4214" y="518"/>
                  </a:lnTo>
                  <a:lnTo>
                    <a:pt x="4228" y="506"/>
                  </a:lnTo>
                  <a:lnTo>
                    <a:pt x="4242" y="492"/>
                  </a:lnTo>
                  <a:lnTo>
                    <a:pt x="4256" y="480"/>
                  </a:lnTo>
                  <a:lnTo>
                    <a:pt x="4272" y="468"/>
                  </a:lnTo>
                  <a:lnTo>
                    <a:pt x="4286" y="454"/>
                  </a:lnTo>
                  <a:lnTo>
                    <a:pt x="4300" y="442"/>
                  </a:lnTo>
                  <a:lnTo>
                    <a:pt x="4314" y="430"/>
                  </a:lnTo>
                  <a:lnTo>
                    <a:pt x="4328" y="416"/>
                  </a:lnTo>
                  <a:lnTo>
                    <a:pt x="4342" y="404"/>
                  </a:lnTo>
                  <a:lnTo>
                    <a:pt x="4356" y="392"/>
                  </a:lnTo>
                  <a:lnTo>
                    <a:pt x="4370" y="380"/>
                  </a:lnTo>
                  <a:lnTo>
                    <a:pt x="4382" y="368"/>
                  </a:lnTo>
                  <a:lnTo>
                    <a:pt x="4396" y="358"/>
                  </a:lnTo>
                  <a:lnTo>
                    <a:pt x="4408" y="346"/>
                  </a:lnTo>
                  <a:lnTo>
                    <a:pt x="4422" y="334"/>
                  </a:lnTo>
                  <a:lnTo>
                    <a:pt x="4434" y="324"/>
                  </a:lnTo>
                  <a:lnTo>
                    <a:pt x="4446" y="314"/>
                  </a:lnTo>
                  <a:lnTo>
                    <a:pt x="4458" y="304"/>
                  </a:lnTo>
                  <a:lnTo>
                    <a:pt x="4470" y="294"/>
                  </a:lnTo>
                  <a:lnTo>
                    <a:pt x="4480" y="284"/>
                  </a:lnTo>
                  <a:lnTo>
                    <a:pt x="4492" y="276"/>
                  </a:lnTo>
                  <a:lnTo>
                    <a:pt x="4502" y="266"/>
                  </a:lnTo>
                  <a:lnTo>
                    <a:pt x="4512" y="258"/>
                  </a:lnTo>
                  <a:lnTo>
                    <a:pt x="4524" y="250"/>
                  </a:lnTo>
                  <a:lnTo>
                    <a:pt x="4534" y="242"/>
                  </a:lnTo>
                  <a:lnTo>
                    <a:pt x="4544" y="234"/>
                  </a:lnTo>
                  <a:lnTo>
                    <a:pt x="4556" y="226"/>
                  </a:lnTo>
                  <a:lnTo>
                    <a:pt x="4568" y="216"/>
                  </a:lnTo>
                  <a:lnTo>
                    <a:pt x="4580" y="208"/>
                  </a:lnTo>
                  <a:lnTo>
                    <a:pt x="4592" y="200"/>
                  </a:lnTo>
                  <a:lnTo>
                    <a:pt x="4604" y="192"/>
                  </a:lnTo>
                  <a:lnTo>
                    <a:pt x="4616" y="184"/>
                  </a:lnTo>
                  <a:lnTo>
                    <a:pt x="4628" y="176"/>
                  </a:lnTo>
                  <a:lnTo>
                    <a:pt x="4642" y="168"/>
                  </a:lnTo>
                  <a:lnTo>
                    <a:pt x="4654" y="160"/>
                  </a:lnTo>
                  <a:lnTo>
                    <a:pt x="4668" y="152"/>
                  </a:lnTo>
                  <a:lnTo>
                    <a:pt x="4682" y="144"/>
                  </a:lnTo>
                  <a:lnTo>
                    <a:pt x="4694" y="136"/>
                  </a:lnTo>
                  <a:lnTo>
                    <a:pt x="4708" y="128"/>
                  </a:lnTo>
                  <a:lnTo>
                    <a:pt x="4720" y="122"/>
                  </a:lnTo>
                  <a:lnTo>
                    <a:pt x="4734" y="114"/>
                  </a:lnTo>
                  <a:lnTo>
                    <a:pt x="4746" y="108"/>
                  </a:lnTo>
                  <a:lnTo>
                    <a:pt x="4760" y="102"/>
                  </a:lnTo>
                  <a:lnTo>
                    <a:pt x="4772" y="96"/>
                  </a:lnTo>
                  <a:lnTo>
                    <a:pt x="4784" y="90"/>
                  </a:lnTo>
                  <a:lnTo>
                    <a:pt x="4796" y="84"/>
                  </a:lnTo>
                  <a:lnTo>
                    <a:pt x="4808" y="78"/>
                  </a:lnTo>
                  <a:lnTo>
                    <a:pt x="4820" y="72"/>
                  </a:lnTo>
                  <a:lnTo>
                    <a:pt x="4830" y="68"/>
                  </a:lnTo>
                  <a:lnTo>
                    <a:pt x="4840" y="64"/>
                  </a:lnTo>
                  <a:lnTo>
                    <a:pt x="4850" y="60"/>
                  </a:lnTo>
                  <a:lnTo>
                    <a:pt x="4860" y="56"/>
                  </a:lnTo>
                  <a:lnTo>
                    <a:pt x="4870" y="52"/>
                  </a:lnTo>
                  <a:lnTo>
                    <a:pt x="4880" y="48"/>
                  </a:lnTo>
                  <a:lnTo>
                    <a:pt x="4892" y="44"/>
                  </a:lnTo>
                  <a:lnTo>
                    <a:pt x="4904" y="40"/>
                  </a:lnTo>
                  <a:lnTo>
                    <a:pt x="4916" y="36"/>
                  </a:lnTo>
                  <a:lnTo>
                    <a:pt x="4928" y="32"/>
                  </a:lnTo>
                  <a:lnTo>
                    <a:pt x="4938" y="28"/>
                  </a:lnTo>
                  <a:lnTo>
                    <a:pt x="4950" y="24"/>
                  </a:lnTo>
                  <a:lnTo>
                    <a:pt x="4962" y="22"/>
                  </a:lnTo>
                  <a:lnTo>
                    <a:pt x="4974" y="18"/>
                  </a:lnTo>
                  <a:lnTo>
                    <a:pt x="4984" y="16"/>
                  </a:lnTo>
                  <a:lnTo>
                    <a:pt x="4996" y="14"/>
                  </a:lnTo>
                  <a:lnTo>
                    <a:pt x="5008" y="12"/>
                  </a:lnTo>
                  <a:lnTo>
                    <a:pt x="5018" y="10"/>
                  </a:lnTo>
                  <a:lnTo>
                    <a:pt x="5028" y="8"/>
                  </a:lnTo>
                  <a:lnTo>
                    <a:pt x="5038" y="6"/>
                  </a:lnTo>
                  <a:lnTo>
                    <a:pt x="5048" y="4"/>
                  </a:lnTo>
                  <a:lnTo>
                    <a:pt x="5058" y="2"/>
                  </a:lnTo>
                  <a:lnTo>
                    <a:pt x="5068" y="2"/>
                  </a:lnTo>
                  <a:lnTo>
                    <a:pt x="5076" y="0"/>
                  </a:lnTo>
                  <a:lnTo>
                    <a:pt x="5084" y="0"/>
                  </a:lnTo>
                  <a:lnTo>
                    <a:pt x="5092" y="0"/>
                  </a:lnTo>
                  <a:lnTo>
                    <a:pt x="5100" y="0"/>
                  </a:lnTo>
                  <a:lnTo>
                    <a:pt x="5108" y="0"/>
                  </a:lnTo>
                  <a:lnTo>
                    <a:pt x="5118" y="0"/>
                  </a:lnTo>
                  <a:lnTo>
                    <a:pt x="5128" y="0"/>
                  </a:lnTo>
                  <a:lnTo>
                    <a:pt x="5138" y="0"/>
                  </a:lnTo>
                  <a:lnTo>
                    <a:pt x="5148" y="2"/>
                  </a:lnTo>
                  <a:lnTo>
                    <a:pt x="5158" y="4"/>
                  </a:lnTo>
                  <a:lnTo>
                    <a:pt x="5168" y="4"/>
                  </a:lnTo>
                  <a:lnTo>
                    <a:pt x="5178" y="6"/>
                  </a:lnTo>
                  <a:lnTo>
                    <a:pt x="5188" y="8"/>
                  </a:lnTo>
                  <a:lnTo>
                    <a:pt x="5196" y="10"/>
                  </a:lnTo>
                  <a:lnTo>
                    <a:pt x="5206" y="12"/>
                  </a:lnTo>
                  <a:lnTo>
                    <a:pt x="5214" y="16"/>
                  </a:lnTo>
                  <a:lnTo>
                    <a:pt x="5222" y="18"/>
                  </a:lnTo>
                  <a:lnTo>
                    <a:pt x="5228" y="22"/>
                  </a:lnTo>
                  <a:lnTo>
                    <a:pt x="5234" y="24"/>
                  </a:lnTo>
                  <a:lnTo>
                    <a:pt x="5240" y="26"/>
                  </a:lnTo>
                  <a:lnTo>
                    <a:pt x="5246" y="30"/>
                  </a:lnTo>
                  <a:lnTo>
                    <a:pt x="5252" y="34"/>
                  </a:lnTo>
                  <a:lnTo>
                    <a:pt x="5258" y="38"/>
                  </a:lnTo>
                  <a:lnTo>
                    <a:pt x="5264" y="44"/>
                  </a:lnTo>
                  <a:lnTo>
                    <a:pt x="5270" y="50"/>
                  </a:lnTo>
                  <a:lnTo>
                    <a:pt x="5276" y="58"/>
                  </a:lnTo>
                  <a:lnTo>
                    <a:pt x="5282" y="66"/>
                  </a:lnTo>
                  <a:lnTo>
                    <a:pt x="5288" y="74"/>
                  </a:lnTo>
                  <a:lnTo>
                    <a:pt x="5292" y="82"/>
                  </a:lnTo>
                  <a:lnTo>
                    <a:pt x="5296" y="90"/>
                  </a:lnTo>
                  <a:lnTo>
                    <a:pt x="5298" y="94"/>
                  </a:lnTo>
                  <a:lnTo>
                    <a:pt x="5300" y="9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92" name="Text Box 253"/>
            <p:cNvSpPr txBox="1">
              <a:spLocks noChangeArrowheads="1"/>
            </p:cNvSpPr>
            <p:nvPr/>
          </p:nvSpPr>
          <p:spPr bwMode="auto">
            <a:xfrm>
              <a:off x="4512" y="696"/>
              <a:ext cx="20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86293" name="Text Box 254"/>
            <p:cNvSpPr txBox="1">
              <a:spLocks noChangeArrowheads="1"/>
            </p:cNvSpPr>
            <p:nvPr/>
          </p:nvSpPr>
          <p:spPr bwMode="auto">
            <a:xfrm>
              <a:off x="3600" y="345"/>
              <a:ext cx="2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rgbClr val="FFFFFF"/>
                  </a:solidFill>
                </a:rPr>
                <a:t>P’</a:t>
              </a:r>
            </a:p>
          </p:txBody>
        </p:sp>
        <p:sp>
          <p:nvSpPr>
            <p:cNvPr id="86294" name="Text Box 255"/>
            <p:cNvSpPr txBox="1">
              <a:spLocks noChangeArrowheads="1"/>
            </p:cNvSpPr>
            <p:nvPr/>
          </p:nvSpPr>
          <p:spPr bwMode="auto">
            <a:xfrm>
              <a:off x="3456" y="681"/>
              <a:ext cx="2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>
                  <a:solidFill>
                    <a:srgbClr val="FFFFFF"/>
                  </a:solidFill>
                </a:rPr>
                <a:t>P”</a:t>
              </a:r>
            </a:p>
          </p:txBody>
        </p:sp>
      </p:grpSp>
      <p:grpSp>
        <p:nvGrpSpPr>
          <p:cNvPr id="86022" name="Group 256"/>
          <p:cNvGrpSpPr>
            <a:grpSpLocks/>
          </p:cNvGrpSpPr>
          <p:nvPr/>
        </p:nvGrpSpPr>
        <p:grpSpPr bwMode="auto">
          <a:xfrm>
            <a:off x="620713" y="3695700"/>
            <a:ext cx="4637087" cy="3001963"/>
            <a:chOff x="391" y="2328"/>
            <a:chExt cx="2921" cy="1891"/>
          </a:xfrm>
        </p:grpSpPr>
        <p:sp>
          <p:nvSpPr>
            <p:cNvPr id="86024" name="Text Box 257"/>
            <p:cNvSpPr txBox="1">
              <a:spLocks noChangeArrowheads="1"/>
            </p:cNvSpPr>
            <p:nvPr/>
          </p:nvSpPr>
          <p:spPr bwMode="auto">
            <a:xfrm>
              <a:off x="1916" y="2328"/>
              <a:ext cx="13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FFFF"/>
                  </a:solidFill>
                </a:rPr>
                <a:t>limiting bitangent line</a:t>
              </a:r>
            </a:p>
          </p:txBody>
        </p:sp>
        <p:sp>
          <p:nvSpPr>
            <p:cNvPr id="86025" name="Text Box 258"/>
            <p:cNvSpPr txBox="1">
              <a:spLocks noChangeArrowheads="1"/>
            </p:cNvSpPr>
            <p:nvPr/>
          </p:nvSpPr>
          <p:spPr bwMode="auto">
            <a:xfrm>
              <a:off x="1296" y="3816"/>
              <a:ext cx="46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FFFF"/>
                  </a:solidFill>
                </a:rPr>
                <a:t>unode</a:t>
              </a:r>
            </a:p>
          </p:txBody>
        </p:sp>
        <p:sp>
          <p:nvSpPr>
            <p:cNvPr id="86026" name="Freeform 259"/>
            <p:cNvSpPr>
              <a:spLocks/>
            </p:cNvSpPr>
            <p:nvPr/>
          </p:nvSpPr>
          <p:spPr bwMode="auto">
            <a:xfrm>
              <a:off x="934" y="2533"/>
              <a:ext cx="1598" cy="1276"/>
            </a:xfrm>
            <a:custGeom>
              <a:avLst/>
              <a:gdLst>
                <a:gd name="T0" fmla="*/ 56 w 2934"/>
                <a:gd name="T1" fmla="*/ 1 h 2342"/>
                <a:gd name="T2" fmla="*/ 47 w 2934"/>
                <a:gd name="T3" fmla="*/ 0 h 2342"/>
                <a:gd name="T4" fmla="*/ 39 w 2934"/>
                <a:gd name="T5" fmla="*/ 2 h 2342"/>
                <a:gd name="T6" fmla="*/ 34 w 2934"/>
                <a:gd name="T7" fmla="*/ 6 h 2342"/>
                <a:gd name="T8" fmla="*/ 26 w 2934"/>
                <a:gd name="T9" fmla="*/ 13 h 2342"/>
                <a:gd name="T10" fmla="*/ 20 w 2934"/>
                <a:gd name="T11" fmla="*/ 21 h 2342"/>
                <a:gd name="T12" fmla="*/ 14 w 2934"/>
                <a:gd name="T13" fmla="*/ 29 h 2342"/>
                <a:gd name="T14" fmla="*/ 10 w 2934"/>
                <a:gd name="T15" fmla="*/ 37 h 2342"/>
                <a:gd name="T16" fmla="*/ 6 w 2934"/>
                <a:gd name="T17" fmla="*/ 47 h 2342"/>
                <a:gd name="T18" fmla="*/ 3 w 2934"/>
                <a:gd name="T19" fmla="*/ 57 h 2342"/>
                <a:gd name="T20" fmla="*/ 1 w 2934"/>
                <a:gd name="T21" fmla="*/ 68 h 2342"/>
                <a:gd name="T22" fmla="*/ 0 w 2934"/>
                <a:gd name="T23" fmla="*/ 78 h 2342"/>
                <a:gd name="T24" fmla="*/ 1 w 2934"/>
                <a:gd name="T25" fmla="*/ 88 h 2342"/>
                <a:gd name="T26" fmla="*/ 2 w 2934"/>
                <a:gd name="T27" fmla="*/ 100 h 2342"/>
                <a:gd name="T28" fmla="*/ 4 w 2934"/>
                <a:gd name="T29" fmla="*/ 111 h 2342"/>
                <a:gd name="T30" fmla="*/ 6 w 2934"/>
                <a:gd name="T31" fmla="*/ 122 h 2342"/>
                <a:gd name="T32" fmla="*/ 9 w 2934"/>
                <a:gd name="T33" fmla="*/ 131 h 2342"/>
                <a:gd name="T34" fmla="*/ 14 w 2934"/>
                <a:gd name="T35" fmla="*/ 142 h 2342"/>
                <a:gd name="T36" fmla="*/ 18 w 2934"/>
                <a:gd name="T37" fmla="*/ 151 h 2342"/>
                <a:gd name="T38" fmla="*/ 24 w 2934"/>
                <a:gd name="T39" fmla="*/ 161 h 2342"/>
                <a:gd name="T40" fmla="*/ 29 w 2934"/>
                <a:gd name="T41" fmla="*/ 169 h 2342"/>
                <a:gd name="T42" fmla="*/ 35 w 2934"/>
                <a:gd name="T43" fmla="*/ 177 h 2342"/>
                <a:gd name="T44" fmla="*/ 43 w 2934"/>
                <a:gd name="T45" fmla="*/ 183 h 2342"/>
                <a:gd name="T46" fmla="*/ 51 w 2934"/>
                <a:gd name="T47" fmla="*/ 190 h 2342"/>
                <a:gd name="T48" fmla="*/ 60 w 2934"/>
                <a:gd name="T49" fmla="*/ 196 h 2342"/>
                <a:gd name="T50" fmla="*/ 69 w 2934"/>
                <a:gd name="T51" fmla="*/ 200 h 2342"/>
                <a:gd name="T52" fmla="*/ 78 w 2934"/>
                <a:gd name="T53" fmla="*/ 203 h 2342"/>
                <a:gd name="T54" fmla="*/ 88 w 2934"/>
                <a:gd name="T55" fmla="*/ 205 h 2342"/>
                <a:gd name="T56" fmla="*/ 99 w 2934"/>
                <a:gd name="T57" fmla="*/ 206 h 2342"/>
                <a:gd name="T58" fmla="*/ 109 w 2934"/>
                <a:gd name="T59" fmla="*/ 206 h 2342"/>
                <a:gd name="T60" fmla="*/ 118 w 2934"/>
                <a:gd name="T61" fmla="*/ 205 h 2342"/>
                <a:gd name="T62" fmla="*/ 127 w 2934"/>
                <a:gd name="T63" fmla="*/ 203 h 2342"/>
                <a:gd name="T64" fmla="*/ 136 w 2934"/>
                <a:gd name="T65" fmla="*/ 198 h 2342"/>
                <a:gd name="T66" fmla="*/ 145 w 2934"/>
                <a:gd name="T67" fmla="*/ 193 h 2342"/>
                <a:gd name="T68" fmla="*/ 153 w 2934"/>
                <a:gd name="T69" fmla="*/ 187 h 2342"/>
                <a:gd name="T70" fmla="*/ 159 w 2934"/>
                <a:gd name="T71" fmla="*/ 180 h 2342"/>
                <a:gd name="T72" fmla="*/ 166 w 2934"/>
                <a:gd name="T73" fmla="*/ 173 h 2342"/>
                <a:gd name="T74" fmla="*/ 173 w 2934"/>
                <a:gd name="T75" fmla="*/ 165 h 2342"/>
                <a:gd name="T76" fmla="*/ 179 w 2934"/>
                <a:gd name="T77" fmla="*/ 156 h 2342"/>
                <a:gd name="T78" fmla="*/ 184 w 2934"/>
                <a:gd name="T79" fmla="*/ 149 h 2342"/>
                <a:gd name="T80" fmla="*/ 188 w 2934"/>
                <a:gd name="T81" fmla="*/ 142 h 2342"/>
                <a:gd name="T82" fmla="*/ 193 w 2934"/>
                <a:gd name="T83" fmla="*/ 133 h 2342"/>
                <a:gd name="T84" fmla="*/ 198 w 2934"/>
                <a:gd name="T85" fmla="*/ 125 h 2342"/>
                <a:gd name="T86" fmla="*/ 202 w 2934"/>
                <a:gd name="T87" fmla="*/ 118 h 2342"/>
                <a:gd name="T88" fmla="*/ 205 w 2934"/>
                <a:gd name="T89" fmla="*/ 111 h 2342"/>
                <a:gd name="T90" fmla="*/ 210 w 2934"/>
                <a:gd name="T91" fmla="*/ 102 h 2342"/>
                <a:gd name="T92" fmla="*/ 215 w 2934"/>
                <a:gd name="T93" fmla="*/ 94 h 2342"/>
                <a:gd name="T94" fmla="*/ 218 w 2934"/>
                <a:gd name="T95" fmla="*/ 86 h 2342"/>
                <a:gd name="T96" fmla="*/ 222 w 2934"/>
                <a:gd name="T97" fmla="*/ 77 h 2342"/>
                <a:gd name="T98" fmla="*/ 225 w 2934"/>
                <a:gd name="T99" fmla="*/ 69 h 2342"/>
                <a:gd name="T100" fmla="*/ 229 w 2934"/>
                <a:gd name="T101" fmla="*/ 61 h 2342"/>
                <a:gd name="T102" fmla="*/ 231 w 2934"/>
                <a:gd name="T103" fmla="*/ 54 h 2342"/>
                <a:gd name="T104" fmla="*/ 235 w 2934"/>
                <a:gd name="T105" fmla="*/ 47 h 2342"/>
                <a:gd name="T106" fmla="*/ 238 w 2934"/>
                <a:gd name="T107" fmla="*/ 40 h 2342"/>
                <a:gd name="T108" fmla="*/ 241 w 2934"/>
                <a:gd name="T109" fmla="*/ 35 h 2342"/>
                <a:gd name="T110" fmla="*/ 245 w 2934"/>
                <a:gd name="T111" fmla="*/ 31 h 2342"/>
                <a:gd name="T112" fmla="*/ 249 w 2934"/>
                <a:gd name="T113" fmla="*/ 28 h 2342"/>
                <a:gd name="T114" fmla="*/ 253 w 2934"/>
                <a:gd name="T115" fmla="*/ 27 h 2342"/>
                <a:gd name="T116" fmla="*/ 258 w 2934"/>
                <a:gd name="T117" fmla="*/ 28 h 23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34"/>
                <a:gd name="T178" fmla="*/ 0 h 2342"/>
                <a:gd name="T179" fmla="*/ 2934 w 2934"/>
                <a:gd name="T180" fmla="*/ 2342 h 23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34" h="2342">
                  <a:moveTo>
                    <a:pt x="674" y="16"/>
                  </a:moveTo>
                  <a:lnTo>
                    <a:pt x="672" y="16"/>
                  </a:lnTo>
                  <a:lnTo>
                    <a:pt x="668" y="16"/>
                  </a:lnTo>
                  <a:lnTo>
                    <a:pt x="662" y="14"/>
                  </a:lnTo>
                  <a:lnTo>
                    <a:pt x="654" y="12"/>
                  </a:lnTo>
                  <a:lnTo>
                    <a:pt x="644" y="10"/>
                  </a:lnTo>
                  <a:lnTo>
                    <a:pt x="630" y="8"/>
                  </a:lnTo>
                  <a:lnTo>
                    <a:pt x="616" y="6"/>
                  </a:lnTo>
                  <a:lnTo>
                    <a:pt x="600" y="4"/>
                  </a:lnTo>
                  <a:lnTo>
                    <a:pt x="586" y="2"/>
                  </a:lnTo>
                  <a:lnTo>
                    <a:pt x="570" y="0"/>
                  </a:lnTo>
                  <a:lnTo>
                    <a:pt x="556" y="0"/>
                  </a:lnTo>
                  <a:lnTo>
                    <a:pt x="542" y="0"/>
                  </a:lnTo>
                  <a:lnTo>
                    <a:pt x="528" y="0"/>
                  </a:lnTo>
                  <a:lnTo>
                    <a:pt x="516" y="2"/>
                  </a:lnTo>
                  <a:lnTo>
                    <a:pt x="504" y="4"/>
                  </a:lnTo>
                  <a:lnTo>
                    <a:pt x="492" y="8"/>
                  </a:lnTo>
                  <a:lnTo>
                    <a:pt x="480" y="12"/>
                  </a:lnTo>
                  <a:lnTo>
                    <a:pt x="470" y="16"/>
                  </a:lnTo>
                  <a:lnTo>
                    <a:pt x="458" y="22"/>
                  </a:lnTo>
                  <a:lnTo>
                    <a:pt x="448" y="26"/>
                  </a:lnTo>
                  <a:lnTo>
                    <a:pt x="440" y="32"/>
                  </a:lnTo>
                  <a:lnTo>
                    <a:pt x="430" y="36"/>
                  </a:lnTo>
                  <a:lnTo>
                    <a:pt x="420" y="42"/>
                  </a:lnTo>
                  <a:lnTo>
                    <a:pt x="412" y="50"/>
                  </a:lnTo>
                  <a:lnTo>
                    <a:pt x="402" y="56"/>
                  </a:lnTo>
                  <a:lnTo>
                    <a:pt x="390" y="64"/>
                  </a:lnTo>
                  <a:lnTo>
                    <a:pt x="380" y="72"/>
                  </a:lnTo>
                  <a:lnTo>
                    <a:pt x="370" y="82"/>
                  </a:lnTo>
                  <a:lnTo>
                    <a:pt x="358" y="90"/>
                  </a:lnTo>
                  <a:lnTo>
                    <a:pt x="348" y="100"/>
                  </a:lnTo>
                  <a:lnTo>
                    <a:pt x="336" y="112"/>
                  </a:lnTo>
                  <a:lnTo>
                    <a:pt x="324" y="122"/>
                  </a:lnTo>
                  <a:lnTo>
                    <a:pt x="314" y="134"/>
                  </a:lnTo>
                  <a:lnTo>
                    <a:pt x="302" y="146"/>
                  </a:lnTo>
                  <a:lnTo>
                    <a:pt x="290" y="158"/>
                  </a:lnTo>
                  <a:lnTo>
                    <a:pt x="278" y="170"/>
                  </a:lnTo>
                  <a:lnTo>
                    <a:pt x="268" y="182"/>
                  </a:lnTo>
                  <a:lnTo>
                    <a:pt x="256" y="196"/>
                  </a:lnTo>
                  <a:lnTo>
                    <a:pt x="246" y="208"/>
                  </a:lnTo>
                  <a:lnTo>
                    <a:pt x="234" y="222"/>
                  </a:lnTo>
                  <a:lnTo>
                    <a:pt x="224" y="236"/>
                  </a:lnTo>
                  <a:lnTo>
                    <a:pt x="214" y="248"/>
                  </a:lnTo>
                  <a:lnTo>
                    <a:pt x="204" y="262"/>
                  </a:lnTo>
                  <a:lnTo>
                    <a:pt x="196" y="276"/>
                  </a:lnTo>
                  <a:lnTo>
                    <a:pt x="186" y="290"/>
                  </a:lnTo>
                  <a:lnTo>
                    <a:pt x="178" y="304"/>
                  </a:lnTo>
                  <a:lnTo>
                    <a:pt x="168" y="318"/>
                  </a:lnTo>
                  <a:lnTo>
                    <a:pt x="162" y="330"/>
                  </a:lnTo>
                  <a:lnTo>
                    <a:pt x="154" y="342"/>
                  </a:lnTo>
                  <a:lnTo>
                    <a:pt x="148" y="354"/>
                  </a:lnTo>
                  <a:lnTo>
                    <a:pt x="140" y="368"/>
                  </a:lnTo>
                  <a:lnTo>
                    <a:pt x="134" y="380"/>
                  </a:lnTo>
                  <a:lnTo>
                    <a:pt x="126" y="394"/>
                  </a:lnTo>
                  <a:lnTo>
                    <a:pt x="120" y="408"/>
                  </a:lnTo>
                  <a:lnTo>
                    <a:pt x="114" y="422"/>
                  </a:lnTo>
                  <a:lnTo>
                    <a:pt x="106" y="436"/>
                  </a:lnTo>
                  <a:lnTo>
                    <a:pt x="100" y="450"/>
                  </a:lnTo>
                  <a:lnTo>
                    <a:pt x="94" y="466"/>
                  </a:lnTo>
                  <a:lnTo>
                    <a:pt x="88" y="482"/>
                  </a:lnTo>
                  <a:lnTo>
                    <a:pt x="80" y="498"/>
                  </a:lnTo>
                  <a:lnTo>
                    <a:pt x="74" y="514"/>
                  </a:lnTo>
                  <a:lnTo>
                    <a:pt x="68" y="530"/>
                  </a:lnTo>
                  <a:lnTo>
                    <a:pt x="64" y="548"/>
                  </a:lnTo>
                  <a:lnTo>
                    <a:pt x="58" y="564"/>
                  </a:lnTo>
                  <a:lnTo>
                    <a:pt x="52" y="582"/>
                  </a:lnTo>
                  <a:lnTo>
                    <a:pt x="46" y="598"/>
                  </a:lnTo>
                  <a:lnTo>
                    <a:pt x="42" y="616"/>
                  </a:lnTo>
                  <a:lnTo>
                    <a:pt x="38" y="634"/>
                  </a:lnTo>
                  <a:lnTo>
                    <a:pt x="32" y="650"/>
                  </a:lnTo>
                  <a:lnTo>
                    <a:pt x="30" y="668"/>
                  </a:lnTo>
                  <a:lnTo>
                    <a:pt x="26" y="686"/>
                  </a:lnTo>
                  <a:lnTo>
                    <a:pt x="22" y="702"/>
                  </a:lnTo>
                  <a:lnTo>
                    <a:pt x="18" y="720"/>
                  </a:lnTo>
                  <a:lnTo>
                    <a:pt x="16" y="736"/>
                  </a:lnTo>
                  <a:lnTo>
                    <a:pt x="12" y="754"/>
                  </a:lnTo>
                  <a:lnTo>
                    <a:pt x="10" y="770"/>
                  </a:lnTo>
                  <a:lnTo>
                    <a:pt x="8" y="786"/>
                  </a:lnTo>
                  <a:lnTo>
                    <a:pt x="6" y="804"/>
                  </a:lnTo>
                  <a:lnTo>
                    <a:pt x="4" y="820"/>
                  </a:lnTo>
                  <a:lnTo>
                    <a:pt x="4" y="836"/>
                  </a:lnTo>
                  <a:lnTo>
                    <a:pt x="2" y="852"/>
                  </a:lnTo>
                  <a:lnTo>
                    <a:pt x="2" y="868"/>
                  </a:lnTo>
                  <a:lnTo>
                    <a:pt x="0" y="884"/>
                  </a:lnTo>
                  <a:lnTo>
                    <a:pt x="0" y="900"/>
                  </a:lnTo>
                  <a:lnTo>
                    <a:pt x="0" y="916"/>
                  </a:lnTo>
                  <a:lnTo>
                    <a:pt x="0" y="934"/>
                  </a:lnTo>
                  <a:lnTo>
                    <a:pt x="0" y="950"/>
                  </a:lnTo>
                  <a:lnTo>
                    <a:pt x="2" y="966"/>
                  </a:lnTo>
                  <a:lnTo>
                    <a:pt x="2" y="984"/>
                  </a:lnTo>
                  <a:lnTo>
                    <a:pt x="2" y="1002"/>
                  </a:lnTo>
                  <a:lnTo>
                    <a:pt x="4" y="1020"/>
                  </a:lnTo>
                  <a:lnTo>
                    <a:pt x="6" y="1038"/>
                  </a:lnTo>
                  <a:lnTo>
                    <a:pt x="6" y="1056"/>
                  </a:lnTo>
                  <a:lnTo>
                    <a:pt x="8" y="1074"/>
                  </a:lnTo>
                  <a:lnTo>
                    <a:pt x="12" y="1094"/>
                  </a:lnTo>
                  <a:lnTo>
                    <a:pt x="14" y="1112"/>
                  </a:lnTo>
                  <a:lnTo>
                    <a:pt x="16" y="1132"/>
                  </a:lnTo>
                  <a:lnTo>
                    <a:pt x="18" y="1150"/>
                  </a:lnTo>
                  <a:lnTo>
                    <a:pt x="22" y="1168"/>
                  </a:lnTo>
                  <a:lnTo>
                    <a:pt x="26" y="1188"/>
                  </a:lnTo>
                  <a:lnTo>
                    <a:pt x="28" y="1208"/>
                  </a:lnTo>
                  <a:lnTo>
                    <a:pt x="32" y="1226"/>
                  </a:lnTo>
                  <a:lnTo>
                    <a:pt x="36" y="1244"/>
                  </a:lnTo>
                  <a:lnTo>
                    <a:pt x="40" y="1264"/>
                  </a:lnTo>
                  <a:lnTo>
                    <a:pt x="44" y="1282"/>
                  </a:lnTo>
                  <a:lnTo>
                    <a:pt x="48" y="1300"/>
                  </a:lnTo>
                  <a:lnTo>
                    <a:pt x="52" y="1318"/>
                  </a:lnTo>
                  <a:lnTo>
                    <a:pt x="56" y="1336"/>
                  </a:lnTo>
                  <a:lnTo>
                    <a:pt x="62" y="1352"/>
                  </a:lnTo>
                  <a:lnTo>
                    <a:pt x="66" y="1370"/>
                  </a:lnTo>
                  <a:lnTo>
                    <a:pt x="70" y="1386"/>
                  </a:lnTo>
                  <a:lnTo>
                    <a:pt x="76" y="1402"/>
                  </a:lnTo>
                  <a:lnTo>
                    <a:pt x="80" y="1418"/>
                  </a:lnTo>
                  <a:lnTo>
                    <a:pt x="86" y="1434"/>
                  </a:lnTo>
                  <a:lnTo>
                    <a:pt x="90" y="1448"/>
                  </a:lnTo>
                  <a:lnTo>
                    <a:pt x="96" y="1464"/>
                  </a:lnTo>
                  <a:lnTo>
                    <a:pt x="100" y="1480"/>
                  </a:lnTo>
                  <a:lnTo>
                    <a:pt x="106" y="1494"/>
                  </a:lnTo>
                  <a:lnTo>
                    <a:pt x="112" y="1510"/>
                  </a:lnTo>
                  <a:lnTo>
                    <a:pt x="118" y="1526"/>
                  </a:lnTo>
                  <a:lnTo>
                    <a:pt x="124" y="1542"/>
                  </a:lnTo>
                  <a:lnTo>
                    <a:pt x="130" y="1558"/>
                  </a:lnTo>
                  <a:lnTo>
                    <a:pt x="138" y="1574"/>
                  </a:lnTo>
                  <a:lnTo>
                    <a:pt x="144" y="1590"/>
                  </a:lnTo>
                  <a:lnTo>
                    <a:pt x="150" y="1606"/>
                  </a:lnTo>
                  <a:lnTo>
                    <a:pt x="158" y="1622"/>
                  </a:lnTo>
                  <a:lnTo>
                    <a:pt x="166" y="1638"/>
                  </a:lnTo>
                  <a:lnTo>
                    <a:pt x="174" y="1654"/>
                  </a:lnTo>
                  <a:lnTo>
                    <a:pt x="182" y="1670"/>
                  </a:lnTo>
                  <a:lnTo>
                    <a:pt x="190" y="1686"/>
                  </a:lnTo>
                  <a:lnTo>
                    <a:pt x="198" y="1702"/>
                  </a:lnTo>
                  <a:lnTo>
                    <a:pt x="206" y="1718"/>
                  </a:lnTo>
                  <a:lnTo>
                    <a:pt x="216" y="1734"/>
                  </a:lnTo>
                  <a:lnTo>
                    <a:pt x="224" y="1750"/>
                  </a:lnTo>
                  <a:lnTo>
                    <a:pt x="234" y="1766"/>
                  </a:lnTo>
                  <a:lnTo>
                    <a:pt x="242" y="1780"/>
                  </a:lnTo>
                  <a:lnTo>
                    <a:pt x="252" y="1796"/>
                  </a:lnTo>
                  <a:lnTo>
                    <a:pt x="262" y="1812"/>
                  </a:lnTo>
                  <a:lnTo>
                    <a:pt x="270" y="1826"/>
                  </a:lnTo>
                  <a:lnTo>
                    <a:pt x="280" y="1840"/>
                  </a:lnTo>
                  <a:lnTo>
                    <a:pt x="290" y="1854"/>
                  </a:lnTo>
                  <a:lnTo>
                    <a:pt x="300" y="1868"/>
                  </a:lnTo>
                  <a:lnTo>
                    <a:pt x="308" y="1882"/>
                  </a:lnTo>
                  <a:lnTo>
                    <a:pt x="318" y="1894"/>
                  </a:lnTo>
                  <a:lnTo>
                    <a:pt x="328" y="1908"/>
                  </a:lnTo>
                  <a:lnTo>
                    <a:pt x="338" y="1920"/>
                  </a:lnTo>
                  <a:lnTo>
                    <a:pt x="346" y="1932"/>
                  </a:lnTo>
                  <a:lnTo>
                    <a:pt x="356" y="1944"/>
                  </a:lnTo>
                  <a:lnTo>
                    <a:pt x="366" y="1954"/>
                  </a:lnTo>
                  <a:lnTo>
                    <a:pt x="376" y="1966"/>
                  </a:lnTo>
                  <a:lnTo>
                    <a:pt x="386" y="1976"/>
                  </a:lnTo>
                  <a:lnTo>
                    <a:pt x="396" y="1988"/>
                  </a:lnTo>
                  <a:lnTo>
                    <a:pt x="406" y="2000"/>
                  </a:lnTo>
                  <a:lnTo>
                    <a:pt x="416" y="2012"/>
                  </a:lnTo>
                  <a:lnTo>
                    <a:pt x="428" y="2022"/>
                  </a:lnTo>
                  <a:lnTo>
                    <a:pt x="440" y="2034"/>
                  </a:lnTo>
                  <a:lnTo>
                    <a:pt x="450" y="2044"/>
                  </a:lnTo>
                  <a:lnTo>
                    <a:pt x="462" y="2056"/>
                  </a:lnTo>
                  <a:lnTo>
                    <a:pt x="474" y="2068"/>
                  </a:lnTo>
                  <a:lnTo>
                    <a:pt x="488" y="2078"/>
                  </a:lnTo>
                  <a:lnTo>
                    <a:pt x="500" y="2090"/>
                  </a:lnTo>
                  <a:lnTo>
                    <a:pt x="514" y="2100"/>
                  </a:lnTo>
                  <a:lnTo>
                    <a:pt x="528" y="2112"/>
                  </a:lnTo>
                  <a:lnTo>
                    <a:pt x="540" y="2122"/>
                  </a:lnTo>
                  <a:lnTo>
                    <a:pt x="556" y="2132"/>
                  </a:lnTo>
                  <a:lnTo>
                    <a:pt x="570" y="2144"/>
                  </a:lnTo>
                  <a:lnTo>
                    <a:pt x="584" y="2154"/>
                  </a:lnTo>
                  <a:lnTo>
                    <a:pt x="598" y="2164"/>
                  </a:lnTo>
                  <a:lnTo>
                    <a:pt x="612" y="2174"/>
                  </a:lnTo>
                  <a:lnTo>
                    <a:pt x="628" y="2184"/>
                  </a:lnTo>
                  <a:lnTo>
                    <a:pt x="642" y="2192"/>
                  </a:lnTo>
                  <a:lnTo>
                    <a:pt x="656" y="2202"/>
                  </a:lnTo>
                  <a:lnTo>
                    <a:pt x="672" y="2210"/>
                  </a:lnTo>
                  <a:lnTo>
                    <a:pt x="686" y="2218"/>
                  </a:lnTo>
                  <a:lnTo>
                    <a:pt x="700" y="2226"/>
                  </a:lnTo>
                  <a:lnTo>
                    <a:pt x="716" y="2234"/>
                  </a:lnTo>
                  <a:lnTo>
                    <a:pt x="730" y="2240"/>
                  </a:lnTo>
                  <a:lnTo>
                    <a:pt x="744" y="2248"/>
                  </a:lnTo>
                  <a:lnTo>
                    <a:pt x="758" y="2254"/>
                  </a:lnTo>
                  <a:lnTo>
                    <a:pt x="772" y="2260"/>
                  </a:lnTo>
                  <a:lnTo>
                    <a:pt x="786" y="2266"/>
                  </a:lnTo>
                  <a:lnTo>
                    <a:pt x="800" y="2272"/>
                  </a:lnTo>
                  <a:lnTo>
                    <a:pt x="814" y="2278"/>
                  </a:lnTo>
                  <a:lnTo>
                    <a:pt x="830" y="2282"/>
                  </a:lnTo>
                  <a:lnTo>
                    <a:pt x="844" y="2288"/>
                  </a:lnTo>
                  <a:lnTo>
                    <a:pt x="858" y="2292"/>
                  </a:lnTo>
                  <a:lnTo>
                    <a:pt x="874" y="2296"/>
                  </a:lnTo>
                  <a:lnTo>
                    <a:pt x="888" y="2302"/>
                  </a:lnTo>
                  <a:lnTo>
                    <a:pt x="904" y="2306"/>
                  </a:lnTo>
                  <a:lnTo>
                    <a:pt x="920" y="2310"/>
                  </a:lnTo>
                  <a:lnTo>
                    <a:pt x="936" y="2314"/>
                  </a:lnTo>
                  <a:lnTo>
                    <a:pt x="952" y="2318"/>
                  </a:lnTo>
                  <a:lnTo>
                    <a:pt x="968" y="2320"/>
                  </a:lnTo>
                  <a:lnTo>
                    <a:pt x="986" y="2324"/>
                  </a:lnTo>
                  <a:lnTo>
                    <a:pt x="1002" y="2326"/>
                  </a:lnTo>
                  <a:lnTo>
                    <a:pt x="1020" y="2330"/>
                  </a:lnTo>
                  <a:lnTo>
                    <a:pt x="1038" y="2332"/>
                  </a:lnTo>
                  <a:lnTo>
                    <a:pt x="1056" y="2334"/>
                  </a:lnTo>
                  <a:lnTo>
                    <a:pt x="1074" y="2336"/>
                  </a:lnTo>
                  <a:lnTo>
                    <a:pt x="1090" y="2338"/>
                  </a:lnTo>
                  <a:lnTo>
                    <a:pt x="1108" y="2340"/>
                  </a:lnTo>
                  <a:lnTo>
                    <a:pt x="1126" y="2340"/>
                  </a:lnTo>
                  <a:lnTo>
                    <a:pt x="1144" y="2342"/>
                  </a:lnTo>
                  <a:lnTo>
                    <a:pt x="1160" y="2342"/>
                  </a:lnTo>
                  <a:lnTo>
                    <a:pt x="1176" y="2342"/>
                  </a:lnTo>
                  <a:lnTo>
                    <a:pt x="1194" y="2342"/>
                  </a:lnTo>
                  <a:lnTo>
                    <a:pt x="1210" y="2342"/>
                  </a:lnTo>
                  <a:lnTo>
                    <a:pt x="1226" y="2342"/>
                  </a:lnTo>
                  <a:lnTo>
                    <a:pt x="1242" y="2340"/>
                  </a:lnTo>
                  <a:lnTo>
                    <a:pt x="1256" y="2338"/>
                  </a:lnTo>
                  <a:lnTo>
                    <a:pt x="1270" y="2338"/>
                  </a:lnTo>
                  <a:lnTo>
                    <a:pt x="1286" y="2336"/>
                  </a:lnTo>
                  <a:lnTo>
                    <a:pt x="1300" y="2334"/>
                  </a:lnTo>
                  <a:lnTo>
                    <a:pt x="1314" y="2332"/>
                  </a:lnTo>
                  <a:lnTo>
                    <a:pt x="1328" y="2330"/>
                  </a:lnTo>
                  <a:lnTo>
                    <a:pt x="1342" y="2326"/>
                  </a:lnTo>
                  <a:lnTo>
                    <a:pt x="1356" y="2324"/>
                  </a:lnTo>
                  <a:lnTo>
                    <a:pt x="1372" y="2320"/>
                  </a:lnTo>
                  <a:lnTo>
                    <a:pt x="1386" y="2316"/>
                  </a:lnTo>
                  <a:lnTo>
                    <a:pt x="1400" y="2312"/>
                  </a:lnTo>
                  <a:lnTo>
                    <a:pt x="1414" y="2308"/>
                  </a:lnTo>
                  <a:lnTo>
                    <a:pt x="1430" y="2304"/>
                  </a:lnTo>
                  <a:lnTo>
                    <a:pt x="1444" y="2298"/>
                  </a:lnTo>
                  <a:lnTo>
                    <a:pt x="1460" y="2292"/>
                  </a:lnTo>
                  <a:lnTo>
                    <a:pt x="1474" y="2286"/>
                  </a:lnTo>
                  <a:lnTo>
                    <a:pt x="1490" y="2280"/>
                  </a:lnTo>
                  <a:lnTo>
                    <a:pt x="1504" y="2272"/>
                  </a:lnTo>
                  <a:lnTo>
                    <a:pt x="1518" y="2266"/>
                  </a:lnTo>
                  <a:lnTo>
                    <a:pt x="1534" y="2258"/>
                  </a:lnTo>
                  <a:lnTo>
                    <a:pt x="1548" y="2250"/>
                  </a:lnTo>
                  <a:lnTo>
                    <a:pt x="1564" y="2242"/>
                  </a:lnTo>
                  <a:lnTo>
                    <a:pt x="1578" y="2234"/>
                  </a:lnTo>
                  <a:lnTo>
                    <a:pt x="1592" y="2226"/>
                  </a:lnTo>
                  <a:lnTo>
                    <a:pt x="1606" y="2216"/>
                  </a:lnTo>
                  <a:lnTo>
                    <a:pt x="1620" y="2208"/>
                  </a:lnTo>
                  <a:lnTo>
                    <a:pt x="1634" y="2200"/>
                  </a:lnTo>
                  <a:lnTo>
                    <a:pt x="1648" y="2190"/>
                  </a:lnTo>
                  <a:lnTo>
                    <a:pt x="1660" y="2180"/>
                  </a:lnTo>
                  <a:lnTo>
                    <a:pt x="1674" y="2170"/>
                  </a:lnTo>
                  <a:lnTo>
                    <a:pt x="1686" y="2162"/>
                  </a:lnTo>
                  <a:lnTo>
                    <a:pt x="1698" y="2152"/>
                  </a:lnTo>
                  <a:lnTo>
                    <a:pt x="1710" y="2142"/>
                  </a:lnTo>
                  <a:lnTo>
                    <a:pt x="1722" y="2132"/>
                  </a:lnTo>
                  <a:lnTo>
                    <a:pt x="1732" y="2122"/>
                  </a:lnTo>
                  <a:lnTo>
                    <a:pt x="1744" y="2112"/>
                  </a:lnTo>
                  <a:lnTo>
                    <a:pt x="1754" y="2102"/>
                  </a:lnTo>
                  <a:lnTo>
                    <a:pt x="1764" y="2092"/>
                  </a:lnTo>
                  <a:lnTo>
                    <a:pt x="1776" y="2080"/>
                  </a:lnTo>
                  <a:lnTo>
                    <a:pt x="1786" y="2070"/>
                  </a:lnTo>
                  <a:lnTo>
                    <a:pt x="1796" y="2060"/>
                  </a:lnTo>
                  <a:lnTo>
                    <a:pt x="1808" y="2048"/>
                  </a:lnTo>
                  <a:lnTo>
                    <a:pt x="1818" y="2036"/>
                  </a:lnTo>
                  <a:lnTo>
                    <a:pt x="1830" y="2026"/>
                  </a:lnTo>
                  <a:lnTo>
                    <a:pt x="1840" y="2014"/>
                  </a:lnTo>
                  <a:lnTo>
                    <a:pt x="1852" y="2000"/>
                  </a:lnTo>
                  <a:lnTo>
                    <a:pt x="1862" y="1988"/>
                  </a:lnTo>
                  <a:lnTo>
                    <a:pt x="1874" y="1974"/>
                  </a:lnTo>
                  <a:lnTo>
                    <a:pt x="1886" y="1962"/>
                  </a:lnTo>
                  <a:lnTo>
                    <a:pt x="1896" y="1948"/>
                  </a:lnTo>
                  <a:lnTo>
                    <a:pt x="1908" y="1936"/>
                  </a:lnTo>
                  <a:lnTo>
                    <a:pt x="1918" y="1922"/>
                  </a:lnTo>
                  <a:lnTo>
                    <a:pt x="1930" y="1908"/>
                  </a:lnTo>
                  <a:lnTo>
                    <a:pt x="1940" y="1894"/>
                  </a:lnTo>
                  <a:lnTo>
                    <a:pt x="1952" y="1880"/>
                  </a:lnTo>
                  <a:lnTo>
                    <a:pt x="1962" y="1866"/>
                  </a:lnTo>
                  <a:lnTo>
                    <a:pt x="1972" y="1854"/>
                  </a:lnTo>
                  <a:lnTo>
                    <a:pt x="1982" y="1840"/>
                  </a:lnTo>
                  <a:lnTo>
                    <a:pt x="1992" y="1826"/>
                  </a:lnTo>
                  <a:lnTo>
                    <a:pt x="2002" y="1814"/>
                  </a:lnTo>
                  <a:lnTo>
                    <a:pt x="2012" y="1802"/>
                  </a:lnTo>
                  <a:lnTo>
                    <a:pt x="2020" y="1788"/>
                  </a:lnTo>
                  <a:lnTo>
                    <a:pt x="2030" y="1776"/>
                  </a:lnTo>
                  <a:lnTo>
                    <a:pt x="2038" y="1764"/>
                  </a:lnTo>
                  <a:lnTo>
                    <a:pt x="2046" y="1752"/>
                  </a:lnTo>
                  <a:lnTo>
                    <a:pt x="2054" y="1740"/>
                  </a:lnTo>
                  <a:lnTo>
                    <a:pt x="2062" y="1730"/>
                  </a:lnTo>
                  <a:lnTo>
                    <a:pt x="2070" y="1718"/>
                  </a:lnTo>
                  <a:lnTo>
                    <a:pt x="2078" y="1706"/>
                  </a:lnTo>
                  <a:lnTo>
                    <a:pt x="2086" y="1694"/>
                  </a:lnTo>
                  <a:lnTo>
                    <a:pt x="2094" y="1682"/>
                  </a:lnTo>
                  <a:lnTo>
                    <a:pt x="2102" y="1670"/>
                  </a:lnTo>
                  <a:lnTo>
                    <a:pt x="2110" y="1658"/>
                  </a:lnTo>
                  <a:lnTo>
                    <a:pt x="2118" y="1644"/>
                  </a:lnTo>
                  <a:lnTo>
                    <a:pt x="2126" y="1632"/>
                  </a:lnTo>
                  <a:lnTo>
                    <a:pt x="2134" y="1620"/>
                  </a:lnTo>
                  <a:lnTo>
                    <a:pt x="2142" y="1608"/>
                  </a:lnTo>
                  <a:lnTo>
                    <a:pt x="2150" y="1594"/>
                  </a:lnTo>
                  <a:lnTo>
                    <a:pt x="2158" y="1582"/>
                  </a:lnTo>
                  <a:lnTo>
                    <a:pt x="2166" y="1568"/>
                  </a:lnTo>
                  <a:lnTo>
                    <a:pt x="2174" y="1554"/>
                  </a:lnTo>
                  <a:lnTo>
                    <a:pt x="2182" y="1542"/>
                  </a:lnTo>
                  <a:lnTo>
                    <a:pt x="2190" y="1528"/>
                  </a:lnTo>
                  <a:lnTo>
                    <a:pt x="2198" y="1516"/>
                  </a:lnTo>
                  <a:lnTo>
                    <a:pt x="2204" y="1502"/>
                  </a:lnTo>
                  <a:lnTo>
                    <a:pt x="2212" y="1490"/>
                  </a:lnTo>
                  <a:lnTo>
                    <a:pt x="2220" y="1476"/>
                  </a:lnTo>
                  <a:lnTo>
                    <a:pt x="2226" y="1464"/>
                  </a:lnTo>
                  <a:lnTo>
                    <a:pt x="2234" y="1450"/>
                  </a:lnTo>
                  <a:lnTo>
                    <a:pt x="2242" y="1438"/>
                  </a:lnTo>
                  <a:lnTo>
                    <a:pt x="2248" y="1426"/>
                  </a:lnTo>
                  <a:lnTo>
                    <a:pt x="2254" y="1414"/>
                  </a:lnTo>
                  <a:lnTo>
                    <a:pt x="2262" y="1402"/>
                  </a:lnTo>
                  <a:lnTo>
                    <a:pt x="2268" y="1390"/>
                  </a:lnTo>
                  <a:lnTo>
                    <a:pt x="2274" y="1378"/>
                  </a:lnTo>
                  <a:lnTo>
                    <a:pt x="2280" y="1366"/>
                  </a:lnTo>
                  <a:lnTo>
                    <a:pt x="2286" y="1354"/>
                  </a:lnTo>
                  <a:lnTo>
                    <a:pt x="2294" y="1344"/>
                  </a:lnTo>
                  <a:lnTo>
                    <a:pt x="2300" y="1332"/>
                  </a:lnTo>
                  <a:lnTo>
                    <a:pt x="2306" y="1320"/>
                  </a:lnTo>
                  <a:lnTo>
                    <a:pt x="2312" y="1308"/>
                  </a:lnTo>
                  <a:lnTo>
                    <a:pt x="2318" y="1296"/>
                  </a:lnTo>
                  <a:lnTo>
                    <a:pt x="2324" y="1284"/>
                  </a:lnTo>
                  <a:lnTo>
                    <a:pt x="2332" y="1270"/>
                  </a:lnTo>
                  <a:lnTo>
                    <a:pt x="2338" y="1258"/>
                  </a:lnTo>
                  <a:lnTo>
                    <a:pt x="2346" y="1244"/>
                  </a:lnTo>
                  <a:lnTo>
                    <a:pt x="2352" y="1230"/>
                  </a:lnTo>
                  <a:lnTo>
                    <a:pt x="2360" y="1216"/>
                  </a:lnTo>
                  <a:lnTo>
                    <a:pt x="2366" y="1204"/>
                  </a:lnTo>
                  <a:lnTo>
                    <a:pt x="2374" y="1188"/>
                  </a:lnTo>
                  <a:lnTo>
                    <a:pt x="2380" y="1174"/>
                  </a:lnTo>
                  <a:lnTo>
                    <a:pt x="2388" y="1160"/>
                  </a:lnTo>
                  <a:lnTo>
                    <a:pt x="2394" y="1146"/>
                  </a:lnTo>
                  <a:lnTo>
                    <a:pt x="2402" y="1132"/>
                  </a:lnTo>
                  <a:lnTo>
                    <a:pt x="2410" y="1118"/>
                  </a:lnTo>
                  <a:lnTo>
                    <a:pt x="2416" y="1102"/>
                  </a:lnTo>
                  <a:lnTo>
                    <a:pt x="2424" y="1088"/>
                  </a:lnTo>
                  <a:lnTo>
                    <a:pt x="2430" y="1074"/>
                  </a:lnTo>
                  <a:lnTo>
                    <a:pt x="2438" y="1060"/>
                  </a:lnTo>
                  <a:lnTo>
                    <a:pt x="2444" y="1048"/>
                  </a:lnTo>
                  <a:lnTo>
                    <a:pt x="2450" y="1034"/>
                  </a:lnTo>
                  <a:lnTo>
                    <a:pt x="2456" y="1020"/>
                  </a:lnTo>
                  <a:lnTo>
                    <a:pt x="2462" y="1008"/>
                  </a:lnTo>
                  <a:lnTo>
                    <a:pt x="2468" y="994"/>
                  </a:lnTo>
                  <a:lnTo>
                    <a:pt x="2474" y="982"/>
                  </a:lnTo>
                  <a:lnTo>
                    <a:pt x="2480" y="970"/>
                  </a:lnTo>
                  <a:lnTo>
                    <a:pt x="2486" y="958"/>
                  </a:lnTo>
                  <a:lnTo>
                    <a:pt x="2490" y="946"/>
                  </a:lnTo>
                  <a:lnTo>
                    <a:pt x="2496" y="932"/>
                  </a:lnTo>
                  <a:lnTo>
                    <a:pt x="2502" y="920"/>
                  </a:lnTo>
                  <a:lnTo>
                    <a:pt x="2508" y="906"/>
                  </a:lnTo>
                  <a:lnTo>
                    <a:pt x="2514" y="894"/>
                  </a:lnTo>
                  <a:lnTo>
                    <a:pt x="2520" y="880"/>
                  </a:lnTo>
                  <a:lnTo>
                    <a:pt x="2526" y="868"/>
                  </a:lnTo>
                  <a:lnTo>
                    <a:pt x="2530" y="854"/>
                  </a:lnTo>
                  <a:lnTo>
                    <a:pt x="2538" y="840"/>
                  </a:lnTo>
                  <a:lnTo>
                    <a:pt x="2542" y="826"/>
                  </a:lnTo>
                  <a:lnTo>
                    <a:pt x="2548" y="812"/>
                  </a:lnTo>
                  <a:lnTo>
                    <a:pt x="2554" y="798"/>
                  </a:lnTo>
                  <a:lnTo>
                    <a:pt x="2560" y="784"/>
                  </a:lnTo>
                  <a:lnTo>
                    <a:pt x="2566" y="772"/>
                  </a:lnTo>
                  <a:lnTo>
                    <a:pt x="2572" y="758"/>
                  </a:lnTo>
                  <a:lnTo>
                    <a:pt x="2578" y="744"/>
                  </a:lnTo>
                  <a:lnTo>
                    <a:pt x="2582" y="730"/>
                  </a:lnTo>
                  <a:lnTo>
                    <a:pt x="2588" y="718"/>
                  </a:lnTo>
                  <a:lnTo>
                    <a:pt x="2594" y="704"/>
                  </a:lnTo>
                  <a:lnTo>
                    <a:pt x="2598" y="692"/>
                  </a:lnTo>
                  <a:lnTo>
                    <a:pt x="2604" y="680"/>
                  </a:lnTo>
                  <a:lnTo>
                    <a:pt x="2608" y="668"/>
                  </a:lnTo>
                  <a:lnTo>
                    <a:pt x="2614" y="656"/>
                  </a:lnTo>
                  <a:lnTo>
                    <a:pt x="2618" y="644"/>
                  </a:lnTo>
                  <a:lnTo>
                    <a:pt x="2622" y="634"/>
                  </a:lnTo>
                  <a:lnTo>
                    <a:pt x="2626" y="624"/>
                  </a:lnTo>
                  <a:lnTo>
                    <a:pt x="2632" y="614"/>
                  </a:lnTo>
                  <a:lnTo>
                    <a:pt x="2636" y="604"/>
                  </a:lnTo>
                  <a:lnTo>
                    <a:pt x="2640" y="594"/>
                  </a:lnTo>
                  <a:lnTo>
                    <a:pt x="2644" y="582"/>
                  </a:lnTo>
                  <a:lnTo>
                    <a:pt x="2650" y="570"/>
                  </a:lnTo>
                  <a:lnTo>
                    <a:pt x="2656" y="558"/>
                  </a:lnTo>
                  <a:lnTo>
                    <a:pt x="2660" y="546"/>
                  </a:lnTo>
                  <a:lnTo>
                    <a:pt x="2666" y="534"/>
                  </a:lnTo>
                  <a:lnTo>
                    <a:pt x="2670" y="522"/>
                  </a:lnTo>
                  <a:lnTo>
                    <a:pt x="2676" y="512"/>
                  </a:lnTo>
                  <a:lnTo>
                    <a:pt x="2682" y="500"/>
                  </a:lnTo>
                  <a:lnTo>
                    <a:pt x="2686" y="488"/>
                  </a:lnTo>
                  <a:lnTo>
                    <a:pt x="2692" y="478"/>
                  </a:lnTo>
                  <a:lnTo>
                    <a:pt x="2698" y="468"/>
                  </a:lnTo>
                  <a:lnTo>
                    <a:pt x="2704" y="458"/>
                  </a:lnTo>
                  <a:lnTo>
                    <a:pt x="2708" y="448"/>
                  </a:lnTo>
                  <a:lnTo>
                    <a:pt x="2714" y="438"/>
                  </a:lnTo>
                  <a:lnTo>
                    <a:pt x="2718" y="428"/>
                  </a:lnTo>
                  <a:lnTo>
                    <a:pt x="2724" y="420"/>
                  </a:lnTo>
                  <a:lnTo>
                    <a:pt x="2728" y="412"/>
                  </a:lnTo>
                  <a:lnTo>
                    <a:pt x="2734" y="404"/>
                  </a:lnTo>
                  <a:lnTo>
                    <a:pt x="2738" y="398"/>
                  </a:lnTo>
                  <a:lnTo>
                    <a:pt x="2742" y="390"/>
                  </a:lnTo>
                  <a:lnTo>
                    <a:pt x="2746" y="386"/>
                  </a:lnTo>
                  <a:lnTo>
                    <a:pt x="2750" y="380"/>
                  </a:lnTo>
                  <a:lnTo>
                    <a:pt x="2758" y="370"/>
                  </a:lnTo>
                  <a:lnTo>
                    <a:pt x="2764" y="364"/>
                  </a:lnTo>
                  <a:lnTo>
                    <a:pt x="2772" y="356"/>
                  </a:lnTo>
                  <a:lnTo>
                    <a:pt x="2778" y="348"/>
                  </a:lnTo>
                  <a:lnTo>
                    <a:pt x="2786" y="342"/>
                  </a:lnTo>
                  <a:lnTo>
                    <a:pt x="2794" y="336"/>
                  </a:lnTo>
                  <a:lnTo>
                    <a:pt x="2802" y="330"/>
                  </a:lnTo>
                  <a:lnTo>
                    <a:pt x="2810" y="326"/>
                  </a:lnTo>
                  <a:lnTo>
                    <a:pt x="2816" y="322"/>
                  </a:lnTo>
                  <a:lnTo>
                    <a:pt x="2824" y="318"/>
                  </a:lnTo>
                  <a:lnTo>
                    <a:pt x="2830" y="316"/>
                  </a:lnTo>
                  <a:lnTo>
                    <a:pt x="2838" y="314"/>
                  </a:lnTo>
                  <a:lnTo>
                    <a:pt x="2844" y="312"/>
                  </a:lnTo>
                  <a:lnTo>
                    <a:pt x="2850" y="310"/>
                  </a:lnTo>
                  <a:lnTo>
                    <a:pt x="2856" y="310"/>
                  </a:lnTo>
                  <a:lnTo>
                    <a:pt x="2862" y="308"/>
                  </a:lnTo>
                  <a:lnTo>
                    <a:pt x="2870" y="308"/>
                  </a:lnTo>
                  <a:lnTo>
                    <a:pt x="2878" y="308"/>
                  </a:lnTo>
                  <a:lnTo>
                    <a:pt x="2888" y="308"/>
                  </a:lnTo>
                  <a:lnTo>
                    <a:pt x="2898" y="310"/>
                  </a:lnTo>
                  <a:lnTo>
                    <a:pt x="2908" y="310"/>
                  </a:lnTo>
                  <a:lnTo>
                    <a:pt x="2918" y="312"/>
                  </a:lnTo>
                  <a:lnTo>
                    <a:pt x="2926" y="312"/>
                  </a:lnTo>
                  <a:lnTo>
                    <a:pt x="2932" y="314"/>
                  </a:lnTo>
                  <a:lnTo>
                    <a:pt x="2934" y="314"/>
                  </a:lnTo>
                  <a:lnTo>
                    <a:pt x="674" y="16"/>
                  </a:lnTo>
                  <a:close/>
                </a:path>
              </a:pathLst>
            </a:custGeom>
            <a:solidFill>
              <a:srgbClr val="CCCCCC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27" name="Freeform 260"/>
            <p:cNvSpPr>
              <a:spLocks/>
            </p:cNvSpPr>
            <p:nvPr/>
          </p:nvSpPr>
          <p:spPr bwMode="auto">
            <a:xfrm>
              <a:off x="934" y="2533"/>
              <a:ext cx="1598" cy="1276"/>
            </a:xfrm>
            <a:custGeom>
              <a:avLst/>
              <a:gdLst>
                <a:gd name="T0" fmla="*/ 56 w 2934"/>
                <a:gd name="T1" fmla="*/ 1 h 2342"/>
                <a:gd name="T2" fmla="*/ 47 w 2934"/>
                <a:gd name="T3" fmla="*/ 0 h 2342"/>
                <a:gd name="T4" fmla="*/ 39 w 2934"/>
                <a:gd name="T5" fmla="*/ 2 h 2342"/>
                <a:gd name="T6" fmla="*/ 34 w 2934"/>
                <a:gd name="T7" fmla="*/ 6 h 2342"/>
                <a:gd name="T8" fmla="*/ 26 w 2934"/>
                <a:gd name="T9" fmla="*/ 13 h 2342"/>
                <a:gd name="T10" fmla="*/ 20 w 2934"/>
                <a:gd name="T11" fmla="*/ 21 h 2342"/>
                <a:gd name="T12" fmla="*/ 14 w 2934"/>
                <a:gd name="T13" fmla="*/ 29 h 2342"/>
                <a:gd name="T14" fmla="*/ 10 w 2934"/>
                <a:gd name="T15" fmla="*/ 37 h 2342"/>
                <a:gd name="T16" fmla="*/ 6 w 2934"/>
                <a:gd name="T17" fmla="*/ 47 h 2342"/>
                <a:gd name="T18" fmla="*/ 3 w 2934"/>
                <a:gd name="T19" fmla="*/ 57 h 2342"/>
                <a:gd name="T20" fmla="*/ 1 w 2934"/>
                <a:gd name="T21" fmla="*/ 68 h 2342"/>
                <a:gd name="T22" fmla="*/ 0 w 2934"/>
                <a:gd name="T23" fmla="*/ 78 h 2342"/>
                <a:gd name="T24" fmla="*/ 1 w 2934"/>
                <a:gd name="T25" fmla="*/ 88 h 2342"/>
                <a:gd name="T26" fmla="*/ 2 w 2934"/>
                <a:gd name="T27" fmla="*/ 100 h 2342"/>
                <a:gd name="T28" fmla="*/ 4 w 2934"/>
                <a:gd name="T29" fmla="*/ 111 h 2342"/>
                <a:gd name="T30" fmla="*/ 6 w 2934"/>
                <a:gd name="T31" fmla="*/ 122 h 2342"/>
                <a:gd name="T32" fmla="*/ 9 w 2934"/>
                <a:gd name="T33" fmla="*/ 131 h 2342"/>
                <a:gd name="T34" fmla="*/ 14 w 2934"/>
                <a:gd name="T35" fmla="*/ 142 h 2342"/>
                <a:gd name="T36" fmla="*/ 18 w 2934"/>
                <a:gd name="T37" fmla="*/ 151 h 2342"/>
                <a:gd name="T38" fmla="*/ 24 w 2934"/>
                <a:gd name="T39" fmla="*/ 161 h 2342"/>
                <a:gd name="T40" fmla="*/ 29 w 2934"/>
                <a:gd name="T41" fmla="*/ 169 h 2342"/>
                <a:gd name="T42" fmla="*/ 35 w 2934"/>
                <a:gd name="T43" fmla="*/ 177 h 2342"/>
                <a:gd name="T44" fmla="*/ 43 w 2934"/>
                <a:gd name="T45" fmla="*/ 183 h 2342"/>
                <a:gd name="T46" fmla="*/ 51 w 2934"/>
                <a:gd name="T47" fmla="*/ 190 h 2342"/>
                <a:gd name="T48" fmla="*/ 60 w 2934"/>
                <a:gd name="T49" fmla="*/ 196 h 2342"/>
                <a:gd name="T50" fmla="*/ 69 w 2934"/>
                <a:gd name="T51" fmla="*/ 200 h 2342"/>
                <a:gd name="T52" fmla="*/ 78 w 2934"/>
                <a:gd name="T53" fmla="*/ 203 h 2342"/>
                <a:gd name="T54" fmla="*/ 88 w 2934"/>
                <a:gd name="T55" fmla="*/ 205 h 2342"/>
                <a:gd name="T56" fmla="*/ 99 w 2934"/>
                <a:gd name="T57" fmla="*/ 206 h 2342"/>
                <a:gd name="T58" fmla="*/ 109 w 2934"/>
                <a:gd name="T59" fmla="*/ 206 h 2342"/>
                <a:gd name="T60" fmla="*/ 118 w 2934"/>
                <a:gd name="T61" fmla="*/ 205 h 2342"/>
                <a:gd name="T62" fmla="*/ 127 w 2934"/>
                <a:gd name="T63" fmla="*/ 203 h 2342"/>
                <a:gd name="T64" fmla="*/ 136 w 2934"/>
                <a:gd name="T65" fmla="*/ 198 h 2342"/>
                <a:gd name="T66" fmla="*/ 145 w 2934"/>
                <a:gd name="T67" fmla="*/ 193 h 2342"/>
                <a:gd name="T68" fmla="*/ 153 w 2934"/>
                <a:gd name="T69" fmla="*/ 187 h 2342"/>
                <a:gd name="T70" fmla="*/ 159 w 2934"/>
                <a:gd name="T71" fmla="*/ 180 h 2342"/>
                <a:gd name="T72" fmla="*/ 166 w 2934"/>
                <a:gd name="T73" fmla="*/ 173 h 2342"/>
                <a:gd name="T74" fmla="*/ 173 w 2934"/>
                <a:gd name="T75" fmla="*/ 165 h 2342"/>
                <a:gd name="T76" fmla="*/ 179 w 2934"/>
                <a:gd name="T77" fmla="*/ 156 h 2342"/>
                <a:gd name="T78" fmla="*/ 184 w 2934"/>
                <a:gd name="T79" fmla="*/ 149 h 2342"/>
                <a:gd name="T80" fmla="*/ 188 w 2934"/>
                <a:gd name="T81" fmla="*/ 142 h 2342"/>
                <a:gd name="T82" fmla="*/ 193 w 2934"/>
                <a:gd name="T83" fmla="*/ 133 h 2342"/>
                <a:gd name="T84" fmla="*/ 198 w 2934"/>
                <a:gd name="T85" fmla="*/ 125 h 2342"/>
                <a:gd name="T86" fmla="*/ 202 w 2934"/>
                <a:gd name="T87" fmla="*/ 118 h 2342"/>
                <a:gd name="T88" fmla="*/ 205 w 2934"/>
                <a:gd name="T89" fmla="*/ 111 h 2342"/>
                <a:gd name="T90" fmla="*/ 210 w 2934"/>
                <a:gd name="T91" fmla="*/ 102 h 2342"/>
                <a:gd name="T92" fmla="*/ 215 w 2934"/>
                <a:gd name="T93" fmla="*/ 94 h 2342"/>
                <a:gd name="T94" fmla="*/ 218 w 2934"/>
                <a:gd name="T95" fmla="*/ 86 h 2342"/>
                <a:gd name="T96" fmla="*/ 222 w 2934"/>
                <a:gd name="T97" fmla="*/ 77 h 2342"/>
                <a:gd name="T98" fmla="*/ 225 w 2934"/>
                <a:gd name="T99" fmla="*/ 69 h 2342"/>
                <a:gd name="T100" fmla="*/ 229 w 2934"/>
                <a:gd name="T101" fmla="*/ 61 h 2342"/>
                <a:gd name="T102" fmla="*/ 231 w 2934"/>
                <a:gd name="T103" fmla="*/ 54 h 2342"/>
                <a:gd name="T104" fmla="*/ 235 w 2934"/>
                <a:gd name="T105" fmla="*/ 47 h 2342"/>
                <a:gd name="T106" fmla="*/ 238 w 2934"/>
                <a:gd name="T107" fmla="*/ 40 h 2342"/>
                <a:gd name="T108" fmla="*/ 241 w 2934"/>
                <a:gd name="T109" fmla="*/ 35 h 2342"/>
                <a:gd name="T110" fmla="*/ 245 w 2934"/>
                <a:gd name="T111" fmla="*/ 31 h 2342"/>
                <a:gd name="T112" fmla="*/ 249 w 2934"/>
                <a:gd name="T113" fmla="*/ 28 h 2342"/>
                <a:gd name="T114" fmla="*/ 253 w 2934"/>
                <a:gd name="T115" fmla="*/ 27 h 2342"/>
                <a:gd name="T116" fmla="*/ 258 w 2934"/>
                <a:gd name="T117" fmla="*/ 28 h 23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34"/>
                <a:gd name="T178" fmla="*/ 0 h 2342"/>
                <a:gd name="T179" fmla="*/ 2934 w 2934"/>
                <a:gd name="T180" fmla="*/ 2342 h 23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34" h="2342">
                  <a:moveTo>
                    <a:pt x="674" y="16"/>
                  </a:moveTo>
                  <a:lnTo>
                    <a:pt x="672" y="16"/>
                  </a:lnTo>
                  <a:lnTo>
                    <a:pt x="668" y="16"/>
                  </a:lnTo>
                  <a:lnTo>
                    <a:pt x="662" y="14"/>
                  </a:lnTo>
                  <a:lnTo>
                    <a:pt x="654" y="12"/>
                  </a:lnTo>
                  <a:lnTo>
                    <a:pt x="644" y="10"/>
                  </a:lnTo>
                  <a:lnTo>
                    <a:pt x="630" y="8"/>
                  </a:lnTo>
                  <a:lnTo>
                    <a:pt x="616" y="6"/>
                  </a:lnTo>
                  <a:lnTo>
                    <a:pt x="600" y="4"/>
                  </a:lnTo>
                  <a:lnTo>
                    <a:pt x="586" y="2"/>
                  </a:lnTo>
                  <a:lnTo>
                    <a:pt x="570" y="0"/>
                  </a:lnTo>
                  <a:lnTo>
                    <a:pt x="556" y="0"/>
                  </a:lnTo>
                  <a:lnTo>
                    <a:pt x="542" y="0"/>
                  </a:lnTo>
                  <a:lnTo>
                    <a:pt x="528" y="0"/>
                  </a:lnTo>
                  <a:lnTo>
                    <a:pt x="516" y="2"/>
                  </a:lnTo>
                  <a:lnTo>
                    <a:pt x="504" y="4"/>
                  </a:lnTo>
                  <a:lnTo>
                    <a:pt x="492" y="8"/>
                  </a:lnTo>
                  <a:lnTo>
                    <a:pt x="480" y="12"/>
                  </a:lnTo>
                  <a:lnTo>
                    <a:pt x="470" y="16"/>
                  </a:lnTo>
                  <a:lnTo>
                    <a:pt x="458" y="22"/>
                  </a:lnTo>
                  <a:lnTo>
                    <a:pt x="448" y="26"/>
                  </a:lnTo>
                  <a:lnTo>
                    <a:pt x="440" y="32"/>
                  </a:lnTo>
                  <a:lnTo>
                    <a:pt x="430" y="36"/>
                  </a:lnTo>
                  <a:lnTo>
                    <a:pt x="420" y="42"/>
                  </a:lnTo>
                  <a:lnTo>
                    <a:pt x="412" y="50"/>
                  </a:lnTo>
                  <a:lnTo>
                    <a:pt x="402" y="56"/>
                  </a:lnTo>
                  <a:lnTo>
                    <a:pt x="390" y="64"/>
                  </a:lnTo>
                  <a:lnTo>
                    <a:pt x="380" y="72"/>
                  </a:lnTo>
                  <a:lnTo>
                    <a:pt x="370" y="82"/>
                  </a:lnTo>
                  <a:lnTo>
                    <a:pt x="358" y="90"/>
                  </a:lnTo>
                  <a:lnTo>
                    <a:pt x="348" y="100"/>
                  </a:lnTo>
                  <a:lnTo>
                    <a:pt x="336" y="112"/>
                  </a:lnTo>
                  <a:lnTo>
                    <a:pt x="324" y="122"/>
                  </a:lnTo>
                  <a:lnTo>
                    <a:pt x="314" y="134"/>
                  </a:lnTo>
                  <a:lnTo>
                    <a:pt x="302" y="146"/>
                  </a:lnTo>
                  <a:lnTo>
                    <a:pt x="290" y="158"/>
                  </a:lnTo>
                  <a:lnTo>
                    <a:pt x="278" y="170"/>
                  </a:lnTo>
                  <a:lnTo>
                    <a:pt x="268" y="182"/>
                  </a:lnTo>
                  <a:lnTo>
                    <a:pt x="256" y="196"/>
                  </a:lnTo>
                  <a:lnTo>
                    <a:pt x="246" y="208"/>
                  </a:lnTo>
                  <a:lnTo>
                    <a:pt x="234" y="222"/>
                  </a:lnTo>
                  <a:lnTo>
                    <a:pt x="224" y="236"/>
                  </a:lnTo>
                  <a:lnTo>
                    <a:pt x="214" y="248"/>
                  </a:lnTo>
                  <a:lnTo>
                    <a:pt x="204" y="262"/>
                  </a:lnTo>
                  <a:lnTo>
                    <a:pt x="196" y="276"/>
                  </a:lnTo>
                  <a:lnTo>
                    <a:pt x="186" y="290"/>
                  </a:lnTo>
                  <a:lnTo>
                    <a:pt x="178" y="304"/>
                  </a:lnTo>
                  <a:lnTo>
                    <a:pt x="168" y="318"/>
                  </a:lnTo>
                  <a:lnTo>
                    <a:pt x="162" y="330"/>
                  </a:lnTo>
                  <a:lnTo>
                    <a:pt x="154" y="342"/>
                  </a:lnTo>
                  <a:lnTo>
                    <a:pt x="148" y="354"/>
                  </a:lnTo>
                  <a:lnTo>
                    <a:pt x="140" y="368"/>
                  </a:lnTo>
                  <a:lnTo>
                    <a:pt x="134" y="380"/>
                  </a:lnTo>
                  <a:lnTo>
                    <a:pt x="126" y="394"/>
                  </a:lnTo>
                  <a:lnTo>
                    <a:pt x="120" y="408"/>
                  </a:lnTo>
                  <a:lnTo>
                    <a:pt x="114" y="422"/>
                  </a:lnTo>
                  <a:lnTo>
                    <a:pt x="106" y="436"/>
                  </a:lnTo>
                  <a:lnTo>
                    <a:pt x="100" y="450"/>
                  </a:lnTo>
                  <a:lnTo>
                    <a:pt x="94" y="466"/>
                  </a:lnTo>
                  <a:lnTo>
                    <a:pt x="88" y="482"/>
                  </a:lnTo>
                  <a:lnTo>
                    <a:pt x="80" y="498"/>
                  </a:lnTo>
                  <a:lnTo>
                    <a:pt x="74" y="514"/>
                  </a:lnTo>
                  <a:lnTo>
                    <a:pt x="68" y="530"/>
                  </a:lnTo>
                  <a:lnTo>
                    <a:pt x="64" y="548"/>
                  </a:lnTo>
                  <a:lnTo>
                    <a:pt x="58" y="564"/>
                  </a:lnTo>
                  <a:lnTo>
                    <a:pt x="52" y="582"/>
                  </a:lnTo>
                  <a:lnTo>
                    <a:pt x="46" y="598"/>
                  </a:lnTo>
                  <a:lnTo>
                    <a:pt x="42" y="616"/>
                  </a:lnTo>
                  <a:lnTo>
                    <a:pt x="38" y="634"/>
                  </a:lnTo>
                  <a:lnTo>
                    <a:pt x="32" y="650"/>
                  </a:lnTo>
                  <a:lnTo>
                    <a:pt x="30" y="668"/>
                  </a:lnTo>
                  <a:lnTo>
                    <a:pt x="26" y="686"/>
                  </a:lnTo>
                  <a:lnTo>
                    <a:pt x="22" y="702"/>
                  </a:lnTo>
                  <a:lnTo>
                    <a:pt x="18" y="720"/>
                  </a:lnTo>
                  <a:lnTo>
                    <a:pt x="16" y="736"/>
                  </a:lnTo>
                  <a:lnTo>
                    <a:pt x="12" y="754"/>
                  </a:lnTo>
                  <a:lnTo>
                    <a:pt x="10" y="770"/>
                  </a:lnTo>
                  <a:lnTo>
                    <a:pt x="8" y="786"/>
                  </a:lnTo>
                  <a:lnTo>
                    <a:pt x="6" y="804"/>
                  </a:lnTo>
                  <a:lnTo>
                    <a:pt x="4" y="820"/>
                  </a:lnTo>
                  <a:lnTo>
                    <a:pt x="4" y="836"/>
                  </a:lnTo>
                  <a:lnTo>
                    <a:pt x="2" y="852"/>
                  </a:lnTo>
                  <a:lnTo>
                    <a:pt x="2" y="868"/>
                  </a:lnTo>
                  <a:lnTo>
                    <a:pt x="0" y="884"/>
                  </a:lnTo>
                  <a:lnTo>
                    <a:pt x="0" y="900"/>
                  </a:lnTo>
                  <a:lnTo>
                    <a:pt x="0" y="916"/>
                  </a:lnTo>
                  <a:lnTo>
                    <a:pt x="0" y="934"/>
                  </a:lnTo>
                  <a:lnTo>
                    <a:pt x="0" y="950"/>
                  </a:lnTo>
                  <a:lnTo>
                    <a:pt x="2" y="966"/>
                  </a:lnTo>
                  <a:lnTo>
                    <a:pt x="2" y="984"/>
                  </a:lnTo>
                  <a:lnTo>
                    <a:pt x="2" y="1002"/>
                  </a:lnTo>
                  <a:lnTo>
                    <a:pt x="4" y="1020"/>
                  </a:lnTo>
                  <a:lnTo>
                    <a:pt x="6" y="1038"/>
                  </a:lnTo>
                  <a:lnTo>
                    <a:pt x="6" y="1056"/>
                  </a:lnTo>
                  <a:lnTo>
                    <a:pt x="8" y="1074"/>
                  </a:lnTo>
                  <a:lnTo>
                    <a:pt x="12" y="1094"/>
                  </a:lnTo>
                  <a:lnTo>
                    <a:pt x="14" y="1112"/>
                  </a:lnTo>
                  <a:lnTo>
                    <a:pt x="16" y="1132"/>
                  </a:lnTo>
                  <a:lnTo>
                    <a:pt x="18" y="1150"/>
                  </a:lnTo>
                  <a:lnTo>
                    <a:pt x="22" y="1168"/>
                  </a:lnTo>
                  <a:lnTo>
                    <a:pt x="26" y="1188"/>
                  </a:lnTo>
                  <a:lnTo>
                    <a:pt x="28" y="1208"/>
                  </a:lnTo>
                  <a:lnTo>
                    <a:pt x="32" y="1226"/>
                  </a:lnTo>
                  <a:lnTo>
                    <a:pt x="36" y="1244"/>
                  </a:lnTo>
                  <a:lnTo>
                    <a:pt x="40" y="1264"/>
                  </a:lnTo>
                  <a:lnTo>
                    <a:pt x="44" y="1282"/>
                  </a:lnTo>
                  <a:lnTo>
                    <a:pt x="48" y="1300"/>
                  </a:lnTo>
                  <a:lnTo>
                    <a:pt x="52" y="1318"/>
                  </a:lnTo>
                  <a:lnTo>
                    <a:pt x="56" y="1336"/>
                  </a:lnTo>
                  <a:lnTo>
                    <a:pt x="62" y="1352"/>
                  </a:lnTo>
                  <a:lnTo>
                    <a:pt x="66" y="1370"/>
                  </a:lnTo>
                  <a:lnTo>
                    <a:pt x="70" y="1386"/>
                  </a:lnTo>
                  <a:lnTo>
                    <a:pt x="76" y="1402"/>
                  </a:lnTo>
                  <a:lnTo>
                    <a:pt x="80" y="1418"/>
                  </a:lnTo>
                  <a:lnTo>
                    <a:pt x="86" y="1434"/>
                  </a:lnTo>
                  <a:lnTo>
                    <a:pt x="90" y="1448"/>
                  </a:lnTo>
                  <a:lnTo>
                    <a:pt x="96" y="1464"/>
                  </a:lnTo>
                  <a:lnTo>
                    <a:pt x="100" y="1480"/>
                  </a:lnTo>
                  <a:lnTo>
                    <a:pt x="106" y="1494"/>
                  </a:lnTo>
                  <a:lnTo>
                    <a:pt x="112" y="1510"/>
                  </a:lnTo>
                  <a:lnTo>
                    <a:pt x="118" y="1526"/>
                  </a:lnTo>
                  <a:lnTo>
                    <a:pt x="124" y="1542"/>
                  </a:lnTo>
                  <a:lnTo>
                    <a:pt x="130" y="1558"/>
                  </a:lnTo>
                  <a:lnTo>
                    <a:pt x="138" y="1574"/>
                  </a:lnTo>
                  <a:lnTo>
                    <a:pt x="144" y="1590"/>
                  </a:lnTo>
                  <a:lnTo>
                    <a:pt x="150" y="1606"/>
                  </a:lnTo>
                  <a:lnTo>
                    <a:pt x="158" y="1622"/>
                  </a:lnTo>
                  <a:lnTo>
                    <a:pt x="166" y="1638"/>
                  </a:lnTo>
                  <a:lnTo>
                    <a:pt x="174" y="1654"/>
                  </a:lnTo>
                  <a:lnTo>
                    <a:pt x="182" y="1670"/>
                  </a:lnTo>
                  <a:lnTo>
                    <a:pt x="190" y="1686"/>
                  </a:lnTo>
                  <a:lnTo>
                    <a:pt x="198" y="1702"/>
                  </a:lnTo>
                  <a:lnTo>
                    <a:pt x="206" y="1718"/>
                  </a:lnTo>
                  <a:lnTo>
                    <a:pt x="216" y="1734"/>
                  </a:lnTo>
                  <a:lnTo>
                    <a:pt x="224" y="1750"/>
                  </a:lnTo>
                  <a:lnTo>
                    <a:pt x="234" y="1766"/>
                  </a:lnTo>
                  <a:lnTo>
                    <a:pt x="242" y="1780"/>
                  </a:lnTo>
                  <a:lnTo>
                    <a:pt x="252" y="1796"/>
                  </a:lnTo>
                  <a:lnTo>
                    <a:pt x="262" y="1812"/>
                  </a:lnTo>
                  <a:lnTo>
                    <a:pt x="270" y="1826"/>
                  </a:lnTo>
                  <a:lnTo>
                    <a:pt x="280" y="1840"/>
                  </a:lnTo>
                  <a:lnTo>
                    <a:pt x="290" y="1854"/>
                  </a:lnTo>
                  <a:lnTo>
                    <a:pt x="300" y="1868"/>
                  </a:lnTo>
                  <a:lnTo>
                    <a:pt x="308" y="1882"/>
                  </a:lnTo>
                  <a:lnTo>
                    <a:pt x="318" y="1894"/>
                  </a:lnTo>
                  <a:lnTo>
                    <a:pt x="328" y="1908"/>
                  </a:lnTo>
                  <a:lnTo>
                    <a:pt x="338" y="1920"/>
                  </a:lnTo>
                  <a:lnTo>
                    <a:pt x="346" y="1932"/>
                  </a:lnTo>
                  <a:lnTo>
                    <a:pt x="356" y="1944"/>
                  </a:lnTo>
                  <a:lnTo>
                    <a:pt x="366" y="1954"/>
                  </a:lnTo>
                  <a:lnTo>
                    <a:pt x="376" y="1966"/>
                  </a:lnTo>
                  <a:lnTo>
                    <a:pt x="386" y="1976"/>
                  </a:lnTo>
                  <a:lnTo>
                    <a:pt x="396" y="1988"/>
                  </a:lnTo>
                  <a:lnTo>
                    <a:pt x="406" y="2000"/>
                  </a:lnTo>
                  <a:lnTo>
                    <a:pt x="416" y="2012"/>
                  </a:lnTo>
                  <a:lnTo>
                    <a:pt x="428" y="2022"/>
                  </a:lnTo>
                  <a:lnTo>
                    <a:pt x="440" y="2034"/>
                  </a:lnTo>
                  <a:lnTo>
                    <a:pt x="450" y="2044"/>
                  </a:lnTo>
                  <a:lnTo>
                    <a:pt x="462" y="2056"/>
                  </a:lnTo>
                  <a:lnTo>
                    <a:pt x="474" y="2068"/>
                  </a:lnTo>
                  <a:lnTo>
                    <a:pt x="488" y="2078"/>
                  </a:lnTo>
                  <a:lnTo>
                    <a:pt x="500" y="2090"/>
                  </a:lnTo>
                  <a:lnTo>
                    <a:pt x="514" y="2100"/>
                  </a:lnTo>
                  <a:lnTo>
                    <a:pt x="528" y="2112"/>
                  </a:lnTo>
                  <a:lnTo>
                    <a:pt x="540" y="2122"/>
                  </a:lnTo>
                  <a:lnTo>
                    <a:pt x="556" y="2132"/>
                  </a:lnTo>
                  <a:lnTo>
                    <a:pt x="570" y="2144"/>
                  </a:lnTo>
                  <a:lnTo>
                    <a:pt x="584" y="2154"/>
                  </a:lnTo>
                  <a:lnTo>
                    <a:pt x="598" y="2164"/>
                  </a:lnTo>
                  <a:lnTo>
                    <a:pt x="612" y="2174"/>
                  </a:lnTo>
                  <a:lnTo>
                    <a:pt x="628" y="2184"/>
                  </a:lnTo>
                  <a:lnTo>
                    <a:pt x="642" y="2192"/>
                  </a:lnTo>
                  <a:lnTo>
                    <a:pt x="656" y="2202"/>
                  </a:lnTo>
                  <a:lnTo>
                    <a:pt x="672" y="2210"/>
                  </a:lnTo>
                  <a:lnTo>
                    <a:pt x="686" y="2218"/>
                  </a:lnTo>
                  <a:lnTo>
                    <a:pt x="700" y="2226"/>
                  </a:lnTo>
                  <a:lnTo>
                    <a:pt x="716" y="2234"/>
                  </a:lnTo>
                  <a:lnTo>
                    <a:pt x="730" y="2240"/>
                  </a:lnTo>
                  <a:lnTo>
                    <a:pt x="744" y="2248"/>
                  </a:lnTo>
                  <a:lnTo>
                    <a:pt x="758" y="2254"/>
                  </a:lnTo>
                  <a:lnTo>
                    <a:pt x="772" y="2260"/>
                  </a:lnTo>
                  <a:lnTo>
                    <a:pt x="786" y="2266"/>
                  </a:lnTo>
                  <a:lnTo>
                    <a:pt x="800" y="2272"/>
                  </a:lnTo>
                  <a:lnTo>
                    <a:pt x="814" y="2278"/>
                  </a:lnTo>
                  <a:lnTo>
                    <a:pt x="830" y="2282"/>
                  </a:lnTo>
                  <a:lnTo>
                    <a:pt x="844" y="2288"/>
                  </a:lnTo>
                  <a:lnTo>
                    <a:pt x="858" y="2292"/>
                  </a:lnTo>
                  <a:lnTo>
                    <a:pt x="874" y="2296"/>
                  </a:lnTo>
                  <a:lnTo>
                    <a:pt x="888" y="2302"/>
                  </a:lnTo>
                  <a:lnTo>
                    <a:pt x="904" y="2306"/>
                  </a:lnTo>
                  <a:lnTo>
                    <a:pt x="920" y="2310"/>
                  </a:lnTo>
                  <a:lnTo>
                    <a:pt x="936" y="2314"/>
                  </a:lnTo>
                  <a:lnTo>
                    <a:pt x="952" y="2318"/>
                  </a:lnTo>
                  <a:lnTo>
                    <a:pt x="968" y="2320"/>
                  </a:lnTo>
                  <a:lnTo>
                    <a:pt x="986" y="2324"/>
                  </a:lnTo>
                  <a:lnTo>
                    <a:pt x="1002" y="2326"/>
                  </a:lnTo>
                  <a:lnTo>
                    <a:pt x="1020" y="2330"/>
                  </a:lnTo>
                  <a:lnTo>
                    <a:pt x="1038" y="2332"/>
                  </a:lnTo>
                  <a:lnTo>
                    <a:pt x="1056" y="2334"/>
                  </a:lnTo>
                  <a:lnTo>
                    <a:pt x="1074" y="2336"/>
                  </a:lnTo>
                  <a:lnTo>
                    <a:pt x="1090" y="2338"/>
                  </a:lnTo>
                  <a:lnTo>
                    <a:pt x="1108" y="2340"/>
                  </a:lnTo>
                  <a:lnTo>
                    <a:pt x="1126" y="2340"/>
                  </a:lnTo>
                  <a:lnTo>
                    <a:pt x="1144" y="2342"/>
                  </a:lnTo>
                  <a:lnTo>
                    <a:pt x="1160" y="2342"/>
                  </a:lnTo>
                  <a:lnTo>
                    <a:pt x="1176" y="2342"/>
                  </a:lnTo>
                  <a:lnTo>
                    <a:pt x="1194" y="2342"/>
                  </a:lnTo>
                  <a:lnTo>
                    <a:pt x="1210" y="2342"/>
                  </a:lnTo>
                  <a:lnTo>
                    <a:pt x="1226" y="2342"/>
                  </a:lnTo>
                  <a:lnTo>
                    <a:pt x="1242" y="2340"/>
                  </a:lnTo>
                  <a:lnTo>
                    <a:pt x="1256" y="2338"/>
                  </a:lnTo>
                  <a:lnTo>
                    <a:pt x="1270" y="2338"/>
                  </a:lnTo>
                  <a:lnTo>
                    <a:pt x="1286" y="2336"/>
                  </a:lnTo>
                  <a:lnTo>
                    <a:pt x="1300" y="2334"/>
                  </a:lnTo>
                  <a:lnTo>
                    <a:pt x="1314" y="2332"/>
                  </a:lnTo>
                  <a:lnTo>
                    <a:pt x="1328" y="2330"/>
                  </a:lnTo>
                  <a:lnTo>
                    <a:pt x="1342" y="2326"/>
                  </a:lnTo>
                  <a:lnTo>
                    <a:pt x="1356" y="2324"/>
                  </a:lnTo>
                  <a:lnTo>
                    <a:pt x="1372" y="2320"/>
                  </a:lnTo>
                  <a:lnTo>
                    <a:pt x="1386" y="2316"/>
                  </a:lnTo>
                  <a:lnTo>
                    <a:pt x="1400" y="2312"/>
                  </a:lnTo>
                  <a:lnTo>
                    <a:pt x="1414" y="2308"/>
                  </a:lnTo>
                  <a:lnTo>
                    <a:pt x="1430" y="2304"/>
                  </a:lnTo>
                  <a:lnTo>
                    <a:pt x="1444" y="2298"/>
                  </a:lnTo>
                  <a:lnTo>
                    <a:pt x="1460" y="2292"/>
                  </a:lnTo>
                  <a:lnTo>
                    <a:pt x="1474" y="2286"/>
                  </a:lnTo>
                  <a:lnTo>
                    <a:pt x="1490" y="2280"/>
                  </a:lnTo>
                  <a:lnTo>
                    <a:pt x="1504" y="2272"/>
                  </a:lnTo>
                  <a:lnTo>
                    <a:pt x="1518" y="2266"/>
                  </a:lnTo>
                  <a:lnTo>
                    <a:pt x="1534" y="2258"/>
                  </a:lnTo>
                  <a:lnTo>
                    <a:pt x="1548" y="2250"/>
                  </a:lnTo>
                  <a:lnTo>
                    <a:pt x="1564" y="2242"/>
                  </a:lnTo>
                  <a:lnTo>
                    <a:pt x="1578" y="2234"/>
                  </a:lnTo>
                  <a:lnTo>
                    <a:pt x="1592" y="2226"/>
                  </a:lnTo>
                  <a:lnTo>
                    <a:pt x="1606" y="2216"/>
                  </a:lnTo>
                  <a:lnTo>
                    <a:pt x="1620" y="2208"/>
                  </a:lnTo>
                  <a:lnTo>
                    <a:pt x="1634" y="2200"/>
                  </a:lnTo>
                  <a:lnTo>
                    <a:pt x="1648" y="2190"/>
                  </a:lnTo>
                  <a:lnTo>
                    <a:pt x="1660" y="2180"/>
                  </a:lnTo>
                  <a:lnTo>
                    <a:pt x="1674" y="2170"/>
                  </a:lnTo>
                  <a:lnTo>
                    <a:pt x="1686" y="2162"/>
                  </a:lnTo>
                  <a:lnTo>
                    <a:pt x="1698" y="2152"/>
                  </a:lnTo>
                  <a:lnTo>
                    <a:pt x="1710" y="2142"/>
                  </a:lnTo>
                  <a:lnTo>
                    <a:pt x="1722" y="2132"/>
                  </a:lnTo>
                  <a:lnTo>
                    <a:pt x="1732" y="2122"/>
                  </a:lnTo>
                  <a:lnTo>
                    <a:pt x="1744" y="2112"/>
                  </a:lnTo>
                  <a:lnTo>
                    <a:pt x="1754" y="2102"/>
                  </a:lnTo>
                  <a:lnTo>
                    <a:pt x="1764" y="2092"/>
                  </a:lnTo>
                  <a:lnTo>
                    <a:pt x="1776" y="2080"/>
                  </a:lnTo>
                  <a:lnTo>
                    <a:pt x="1786" y="2070"/>
                  </a:lnTo>
                  <a:lnTo>
                    <a:pt x="1796" y="2060"/>
                  </a:lnTo>
                  <a:lnTo>
                    <a:pt x="1808" y="2048"/>
                  </a:lnTo>
                  <a:lnTo>
                    <a:pt x="1818" y="2036"/>
                  </a:lnTo>
                  <a:lnTo>
                    <a:pt x="1830" y="2026"/>
                  </a:lnTo>
                  <a:lnTo>
                    <a:pt x="1840" y="2014"/>
                  </a:lnTo>
                  <a:lnTo>
                    <a:pt x="1852" y="2000"/>
                  </a:lnTo>
                  <a:lnTo>
                    <a:pt x="1862" y="1988"/>
                  </a:lnTo>
                  <a:lnTo>
                    <a:pt x="1874" y="1974"/>
                  </a:lnTo>
                  <a:lnTo>
                    <a:pt x="1886" y="1962"/>
                  </a:lnTo>
                  <a:lnTo>
                    <a:pt x="1896" y="1948"/>
                  </a:lnTo>
                  <a:lnTo>
                    <a:pt x="1908" y="1936"/>
                  </a:lnTo>
                  <a:lnTo>
                    <a:pt x="1918" y="1922"/>
                  </a:lnTo>
                  <a:lnTo>
                    <a:pt x="1930" y="1908"/>
                  </a:lnTo>
                  <a:lnTo>
                    <a:pt x="1940" y="1894"/>
                  </a:lnTo>
                  <a:lnTo>
                    <a:pt x="1952" y="1880"/>
                  </a:lnTo>
                  <a:lnTo>
                    <a:pt x="1962" y="1866"/>
                  </a:lnTo>
                  <a:lnTo>
                    <a:pt x="1972" y="1854"/>
                  </a:lnTo>
                  <a:lnTo>
                    <a:pt x="1982" y="1840"/>
                  </a:lnTo>
                  <a:lnTo>
                    <a:pt x="1992" y="1826"/>
                  </a:lnTo>
                  <a:lnTo>
                    <a:pt x="2002" y="1814"/>
                  </a:lnTo>
                  <a:lnTo>
                    <a:pt x="2012" y="1802"/>
                  </a:lnTo>
                  <a:lnTo>
                    <a:pt x="2020" y="1788"/>
                  </a:lnTo>
                  <a:lnTo>
                    <a:pt x="2030" y="1776"/>
                  </a:lnTo>
                  <a:lnTo>
                    <a:pt x="2038" y="1764"/>
                  </a:lnTo>
                  <a:lnTo>
                    <a:pt x="2046" y="1752"/>
                  </a:lnTo>
                  <a:lnTo>
                    <a:pt x="2054" y="1740"/>
                  </a:lnTo>
                  <a:lnTo>
                    <a:pt x="2062" y="1730"/>
                  </a:lnTo>
                  <a:lnTo>
                    <a:pt x="2070" y="1718"/>
                  </a:lnTo>
                  <a:lnTo>
                    <a:pt x="2078" y="1706"/>
                  </a:lnTo>
                  <a:lnTo>
                    <a:pt x="2086" y="1694"/>
                  </a:lnTo>
                  <a:lnTo>
                    <a:pt x="2094" y="1682"/>
                  </a:lnTo>
                  <a:lnTo>
                    <a:pt x="2102" y="1670"/>
                  </a:lnTo>
                  <a:lnTo>
                    <a:pt x="2110" y="1658"/>
                  </a:lnTo>
                  <a:lnTo>
                    <a:pt x="2118" y="1644"/>
                  </a:lnTo>
                  <a:lnTo>
                    <a:pt x="2126" y="1632"/>
                  </a:lnTo>
                  <a:lnTo>
                    <a:pt x="2134" y="1620"/>
                  </a:lnTo>
                  <a:lnTo>
                    <a:pt x="2142" y="1608"/>
                  </a:lnTo>
                  <a:lnTo>
                    <a:pt x="2150" y="1594"/>
                  </a:lnTo>
                  <a:lnTo>
                    <a:pt x="2158" y="1582"/>
                  </a:lnTo>
                  <a:lnTo>
                    <a:pt x="2166" y="1568"/>
                  </a:lnTo>
                  <a:lnTo>
                    <a:pt x="2174" y="1554"/>
                  </a:lnTo>
                  <a:lnTo>
                    <a:pt x="2182" y="1542"/>
                  </a:lnTo>
                  <a:lnTo>
                    <a:pt x="2190" y="1528"/>
                  </a:lnTo>
                  <a:lnTo>
                    <a:pt x="2198" y="1516"/>
                  </a:lnTo>
                  <a:lnTo>
                    <a:pt x="2204" y="1502"/>
                  </a:lnTo>
                  <a:lnTo>
                    <a:pt x="2212" y="1490"/>
                  </a:lnTo>
                  <a:lnTo>
                    <a:pt x="2220" y="1476"/>
                  </a:lnTo>
                  <a:lnTo>
                    <a:pt x="2226" y="1464"/>
                  </a:lnTo>
                  <a:lnTo>
                    <a:pt x="2234" y="1450"/>
                  </a:lnTo>
                  <a:lnTo>
                    <a:pt x="2242" y="1438"/>
                  </a:lnTo>
                  <a:lnTo>
                    <a:pt x="2248" y="1426"/>
                  </a:lnTo>
                  <a:lnTo>
                    <a:pt x="2254" y="1414"/>
                  </a:lnTo>
                  <a:lnTo>
                    <a:pt x="2262" y="1402"/>
                  </a:lnTo>
                  <a:lnTo>
                    <a:pt x="2268" y="1390"/>
                  </a:lnTo>
                  <a:lnTo>
                    <a:pt x="2274" y="1378"/>
                  </a:lnTo>
                  <a:lnTo>
                    <a:pt x="2280" y="1366"/>
                  </a:lnTo>
                  <a:lnTo>
                    <a:pt x="2286" y="1354"/>
                  </a:lnTo>
                  <a:lnTo>
                    <a:pt x="2294" y="1344"/>
                  </a:lnTo>
                  <a:lnTo>
                    <a:pt x="2300" y="1332"/>
                  </a:lnTo>
                  <a:lnTo>
                    <a:pt x="2306" y="1320"/>
                  </a:lnTo>
                  <a:lnTo>
                    <a:pt x="2312" y="1308"/>
                  </a:lnTo>
                  <a:lnTo>
                    <a:pt x="2318" y="1296"/>
                  </a:lnTo>
                  <a:lnTo>
                    <a:pt x="2324" y="1284"/>
                  </a:lnTo>
                  <a:lnTo>
                    <a:pt x="2332" y="1270"/>
                  </a:lnTo>
                  <a:lnTo>
                    <a:pt x="2338" y="1258"/>
                  </a:lnTo>
                  <a:lnTo>
                    <a:pt x="2346" y="1244"/>
                  </a:lnTo>
                  <a:lnTo>
                    <a:pt x="2352" y="1230"/>
                  </a:lnTo>
                  <a:lnTo>
                    <a:pt x="2360" y="1216"/>
                  </a:lnTo>
                  <a:lnTo>
                    <a:pt x="2366" y="1204"/>
                  </a:lnTo>
                  <a:lnTo>
                    <a:pt x="2374" y="1188"/>
                  </a:lnTo>
                  <a:lnTo>
                    <a:pt x="2380" y="1174"/>
                  </a:lnTo>
                  <a:lnTo>
                    <a:pt x="2388" y="1160"/>
                  </a:lnTo>
                  <a:lnTo>
                    <a:pt x="2394" y="1146"/>
                  </a:lnTo>
                  <a:lnTo>
                    <a:pt x="2402" y="1132"/>
                  </a:lnTo>
                  <a:lnTo>
                    <a:pt x="2410" y="1118"/>
                  </a:lnTo>
                  <a:lnTo>
                    <a:pt x="2416" y="1102"/>
                  </a:lnTo>
                  <a:lnTo>
                    <a:pt x="2424" y="1088"/>
                  </a:lnTo>
                  <a:lnTo>
                    <a:pt x="2430" y="1074"/>
                  </a:lnTo>
                  <a:lnTo>
                    <a:pt x="2438" y="1060"/>
                  </a:lnTo>
                  <a:lnTo>
                    <a:pt x="2444" y="1048"/>
                  </a:lnTo>
                  <a:lnTo>
                    <a:pt x="2450" y="1034"/>
                  </a:lnTo>
                  <a:lnTo>
                    <a:pt x="2456" y="1020"/>
                  </a:lnTo>
                  <a:lnTo>
                    <a:pt x="2462" y="1008"/>
                  </a:lnTo>
                  <a:lnTo>
                    <a:pt x="2468" y="994"/>
                  </a:lnTo>
                  <a:lnTo>
                    <a:pt x="2474" y="982"/>
                  </a:lnTo>
                  <a:lnTo>
                    <a:pt x="2480" y="970"/>
                  </a:lnTo>
                  <a:lnTo>
                    <a:pt x="2486" y="958"/>
                  </a:lnTo>
                  <a:lnTo>
                    <a:pt x="2490" y="946"/>
                  </a:lnTo>
                  <a:lnTo>
                    <a:pt x="2496" y="932"/>
                  </a:lnTo>
                  <a:lnTo>
                    <a:pt x="2502" y="920"/>
                  </a:lnTo>
                  <a:lnTo>
                    <a:pt x="2508" y="906"/>
                  </a:lnTo>
                  <a:lnTo>
                    <a:pt x="2514" y="894"/>
                  </a:lnTo>
                  <a:lnTo>
                    <a:pt x="2520" y="880"/>
                  </a:lnTo>
                  <a:lnTo>
                    <a:pt x="2526" y="868"/>
                  </a:lnTo>
                  <a:lnTo>
                    <a:pt x="2530" y="854"/>
                  </a:lnTo>
                  <a:lnTo>
                    <a:pt x="2538" y="840"/>
                  </a:lnTo>
                  <a:lnTo>
                    <a:pt x="2542" y="826"/>
                  </a:lnTo>
                  <a:lnTo>
                    <a:pt x="2548" y="812"/>
                  </a:lnTo>
                  <a:lnTo>
                    <a:pt x="2554" y="798"/>
                  </a:lnTo>
                  <a:lnTo>
                    <a:pt x="2560" y="784"/>
                  </a:lnTo>
                  <a:lnTo>
                    <a:pt x="2566" y="772"/>
                  </a:lnTo>
                  <a:lnTo>
                    <a:pt x="2572" y="758"/>
                  </a:lnTo>
                  <a:lnTo>
                    <a:pt x="2578" y="744"/>
                  </a:lnTo>
                  <a:lnTo>
                    <a:pt x="2582" y="730"/>
                  </a:lnTo>
                  <a:lnTo>
                    <a:pt x="2588" y="718"/>
                  </a:lnTo>
                  <a:lnTo>
                    <a:pt x="2594" y="704"/>
                  </a:lnTo>
                  <a:lnTo>
                    <a:pt x="2598" y="692"/>
                  </a:lnTo>
                  <a:lnTo>
                    <a:pt x="2604" y="680"/>
                  </a:lnTo>
                  <a:lnTo>
                    <a:pt x="2608" y="668"/>
                  </a:lnTo>
                  <a:lnTo>
                    <a:pt x="2614" y="656"/>
                  </a:lnTo>
                  <a:lnTo>
                    <a:pt x="2618" y="644"/>
                  </a:lnTo>
                  <a:lnTo>
                    <a:pt x="2622" y="634"/>
                  </a:lnTo>
                  <a:lnTo>
                    <a:pt x="2626" y="624"/>
                  </a:lnTo>
                  <a:lnTo>
                    <a:pt x="2632" y="614"/>
                  </a:lnTo>
                  <a:lnTo>
                    <a:pt x="2636" y="604"/>
                  </a:lnTo>
                  <a:lnTo>
                    <a:pt x="2640" y="594"/>
                  </a:lnTo>
                  <a:lnTo>
                    <a:pt x="2644" y="582"/>
                  </a:lnTo>
                  <a:lnTo>
                    <a:pt x="2650" y="570"/>
                  </a:lnTo>
                  <a:lnTo>
                    <a:pt x="2656" y="558"/>
                  </a:lnTo>
                  <a:lnTo>
                    <a:pt x="2660" y="546"/>
                  </a:lnTo>
                  <a:lnTo>
                    <a:pt x="2666" y="534"/>
                  </a:lnTo>
                  <a:lnTo>
                    <a:pt x="2670" y="522"/>
                  </a:lnTo>
                  <a:lnTo>
                    <a:pt x="2676" y="512"/>
                  </a:lnTo>
                  <a:lnTo>
                    <a:pt x="2682" y="500"/>
                  </a:lnTo>
                  <a:lnTo>
                    <a:pt x="2686" y="488"/>
                  </a:lnTo>
                  <a:lnTo>
                    <a:pt x="2692" y="478"/>
                  </a:lnTo>
                  <a:lnTo>
                    <a:pt x="2698" y="468"/>
                  </a:lnTo>
                  <a:lnTo>
                    <a:pt x="2704" y="458"/>
                  </a:lnTo>
                  <a:lnTo>
                    <a:pt x="2708" y="448"/>
                  </a:lnTo>
                  <a:lnTo>
                    <a:pt x="2714" y="438"/>
                  </a:lnTo>
                  <a:lnTo>
                    <a:pt x="2718" y="428"/>
                  </a:lnTo>
                  <a:lnTo>
                    <a:pt x="2724" y="420"/>
                  </a:lnTo>
                  <a:lnTo>
                    <a:pt x="2728" y="412"/>
                  </a:lnTo>
                  <a:lnTo>
                    <a:pt x="2734" y="404"/>
                  </a:lnTo>
                  <a:lnTo>
                    <a:pt x="2738" y="398"/>
                  </a:lnTo>
                  <a:lnTo>
                    <a:pt x="2742" y="390"/>
                  </a:lnTo>
                  <a:lnTo>
                    <a:pt x="2746" y="386"/>
                  </a:lnTo>
                  <a:lnTo>
                    <a:pt x="2750" y="380"/>
                  </a:lnTo>
                  <a:lnTo>
                    <a:pt x="2758" y="370"/>
                  </a:lnTo>
                  <a:lnTo>
                    <a:pt x="2764" y="364"/>
                  </a:lnTo>
                  <a:lnTo>
                    <a:pt x="2772" y="356"/>
                  </a:lnTo>
                  <a:lnTo>
                    <a:pt x="2778" y="348"/>
                  </a:lnTo>
                  <a:lnTo>
                    <a:pt x="2786" y="342"/>
                  </a:lnTo>
                  <a:lnTo>
                    <a:pt x="2794" y="336"/>
                  </a:lnTo>
                  <a:lnTo>
                    <a:pt x="2802" y="330"/>
                  </a:lnTo>
                  <a:lnTo>
                    <a:pt x="2810" y="326"/>
                  </a:lnTo>
                  <a:lnTo>
                    <a:pt x="2816" y="322"/>
                  </a:lnTo>
                  <a:lnTo>
                    <a:pt x="2824" y="318"/>
                  </a:lnTo>
                  <a:lnTo>
                    <a:pt x="2830" y="316"/>
                  </a:lnTo>
                  <a:lnTo>
                    <a:pt x="2838" y="314"/>
                  </a:lnTo>
                  <a:lnTo>
                    <a:pt x="2844" y="312"/>
                  </a:lnTo>
                  <a:lnTo>
                    <a:pt x="2850" y="310"/>
                  </a:lnTo>
                  <a:lnTo>
                    <a:pt x="2856" y="310"/>
                  </a:lnTo>
                  <a:lnTo>
                    <a:pt x="2862" y="308"/>
                  </a:lnTo>
                  <a:lnTo>
                    <a:pt x="2870" y="308"/>
                  </a:lnTo>
                  <a:lnTo>
                    <a:pt x="2878" y="308"/>
                  </a:lnTo>
                  <a:lnTo>
                    <a:pt x="2888" y="308"/>
                  </a:lnTo>
                  <a:lnTo>
                    <a:pt x="2898" y="310"/>
                  </a:lnTo>
                  <a:lnTo>
                    <a:pt x="2908" y="310"/>
                  </a:lnTo>
                  <a:lnTo>
                    <a:pt x="2918" y="312"/>
                  </a:lnTo>
                  <a:lnTo>
                    <a:pt x="2926" y="312"/>
                  </a:lnTo>
                  <a:lnTo>
                    <a:pt x="2932" y="314"/>
                  </a:lnTo>
                  <a:lnTo>
                    <a:pt x="2934" y="31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28" name="Freeform 261"/>
            <p:cNvSpPr>
              <a:spLocks/>
            </p:cNvSpPr>
            <p:nvPr/>
          </p:nvSpPr>
          <p:spPr bwMode="auto">
            <a:xfrm>
              <a:off x="1499" y="3791"/>
              <a:ext cx="27" cy="27"/>
            </a:xfrm>
            <a:custGeom>
              <a:avLst/>
              <a:gdLst>
                <a:gd name="T0" fmla="*/ 5 w 48"/>
                <a:gd name="T1" fmla="*/ 3 h 48"/>
                <a:gd name="T2" fmla="*/ 5 w 48"/>
                <a:gd name="T3" fmla="*/ 3 h 48"/>
                <a:gd name="T4" fmla="*/ 5 w 48"/>
                <a:gd name="T5" fmla="*/ 4 h 48"/>
                <a:gd name="T6" fmla="*/ 4 w 48"/>
                <a:gd name="T7" fmla="*/ 5 h 48"/>
                <a:gd name="T8" fmla="*/ 3 w 48"/>
                <a:gd name="T9" fmla="*/ 5 h 48"/>
                <a:gd name="T10" fmla="*/ 3 w 48"/>
                <a:gd name="T11" fmla="*/ 5 h 48"/>
                <a:gd name="T12" fmla="*/ 2 w 48"/>
                <a:gd name="T13" fmla="*/ 5 h 48"/>
                <a:gd name="T14" fmla="*/ 1 w 48"/>
                <a:gd name="T15" fmla="*/ 5 h 48"/>
                <a:gd name="T16" fmla="*/ 1 w 48"/>
                <a:gd name="T17" fmla="*/ 4 h 48"/>
                <a:gd name="T18" fmla="*/ 1 w 48"/>
                <a:gd name="T19" fmla="*/ 3 h 48"/>
                <a:gd name="T20" fmla="*/ 0 w 48"/>
                <a:gd name="T21" fmla="*/ 3 h 48"/>
                <a:gd name="T22" fmla="*/ 1 w 48"/>
                <a:gd name="T23" fmla="*/ 2 h 48"/>
                <a:gd name="T24" fmla="*/ 1 w 48"/>
                <a:gd name="T25" fmla="*/ 1 h 48"/>
                <a:gd name="T26" fmla="*/ 1 w 48"/>
                <a:gd name="T27" fmla="*/ 1 h 48"/>
                <a:gd name="T28" fmla="*/ 2 w 48"/>
                <a:gd name="T29" fmla="*/ 1 h 48"/>
                <a:gd name="T30" fmla="*/ 3 w 48"/>
                <a:gd name="T31" fmla="*/ 0 h 48"/>
                <a:gd name="T32" fmla="*/ 3 w 48"/>
                <a:gd name="T33" fmla="*/ 1 h 48"/>
                <a:gd name="T34" fmla="*/ 4 w 48"/>
                <a:gd name="T35" fmla="*/ 1 h 48"/>
                <a:gd name="T36" fmla="*/ 5 w 48"/>
                <a:gd name="T37" fmla="*/ 1 h 48"/>
                <a:gd name="T38" fmla="*/ 5 w 48"/>
                <a:gd name="T39" fmla="*/ 2 h 48"/>
                <a:gd name="T40" fmla="*/ 5 w 48"/>
                <a:gd name="T41" fmla="*/ 3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29" name="Freeform 262"/>
            <p:cNvSpPr>
              <a:spLocks/>
            </p:cNvSpPr>
            <p:nvPr/>
          </p:nvSpPr>
          <p:spPr bwMode="auto">
            <a:xfrm>
              <a:off x="1499" y="3791"/>
              <a:ext cx="27" cy="27"/>
            </a:xfrm>
            <a:custGeom>
              <a:avLst/>
              <a:gdLst>
                <a:gd name="T0" fmla="*/ 5 w 48"/>
                <a:gd name="T1" fmla="*/ 3 h 48"/>
                <a:gd name="T2" fmla="*/ 5 w 48"/>
                <a:gd name="T3" fmla="*/ 3 h 48"/>
                <a:gd name="T4" fmla="*/ 5 w 48"/>
                <a:gd name="T5" fmla="*/ 4 h 48"/>
                <a:gd name="T6" fmla="*/ 4 w 48"/>
                <a:gd name="T7" fmla="*/ 5 h 48"/>
                <a:gd name="T8" fmla="*/ 3 w 48"/>
                <a:gd name="T9" fmla="*/ 5 h 48"/>
                <a:gd name="T10" fmla="*/ 3 w 48"/>
                <a:gd name="T11" fmla="*/ 5 h 48"/>
                <a:gd name="T12" fmla="*/ 2 w 48"/>
                <a:gd name="T13" fmla="*/ 5 h 48"/>
                <a:gd name="T14" fmla="*/ 1 w 48"/>
                <a:gd name="T15" fmla="*/ 5 h 48"/>
                <a:gd name="T16" fmla="*/ 1 w 48"/>
                <a:gd name="T17" fmla="*/ 4 h 48"/>
                <a:gd name="T18" fmla="*/ 1 w 48"/>
                <a:gd name="T19" fmla="*/ 3 h 48"/>
                <a:gd name="T20" fmla="*/ 0 w 48"/>
                <a:gd name="T21" fmla="*/ 3 h 48"/>
                <a:gd name="T22" fmla="*/ 1 w 48"/>
                <a:gd name="T23" fmla="*/ 2 h 48"/>
                <a:gd name="T24" fmla="*/ 1 w 48"/>
                <a:gd name="T25" fmla="*/ 1 h 48"/>
                <a:gd name="T26" fmla="*/ 1 w 48"/>
                <a:gd name="T27" fmla="*/ 1 h 48"/>
                <a:gd name="T28" fmla="*/ 2 w 48"/>
                <a:gd name="T29" fmla="*/ 1 h 48"/>
                <a:gd name="T30" fmla="*/ 3 w 48"/>
                <a:gd name="T31" fmla="*/ 0 h 48"/>
                <a:gd name="T32" fmla="*/ 3 w 48"/>
                <a:gd name="T33" fmla="*/ 1 h 48"/>
                <a:gd name="T34" fmla="*/ 4 w 48"/>
                <a:gd name="T35" fmla="*/ 1 h 48"/>
                <a:gd name="T36" fmla="*/ 5 w 48"/>
                <a:gd name="T37" fmla="*/ 1 h 48"/>
                <a:gd name="T38" fmla="*/ 5 w 48"/>
                <a:gd name="T39" fmla="*/ 2 h 48"/>
                <a:gd name="T40" fmla="*/ 5 w 48"/>
                <a:gd name="T41" fmla="*/ 3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0" name="Line 263"/>
            <p:cNvSpPr>
              <a:spLocks noChangeShapeType="1"/>
            </p:cNvSpPr>
            <p:nvPr/>
          </p:nvSpPr>
          <p:spPr bwMode="auto">
            <a:xfrm flipH="1">
              <a:off x="1826" y="2542"/>
              <a:ext cx="157" cy="1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1" name="Freeform 264"/>
            <p:cNvSpPr>
              <a:spLocks/>
            </p:cNvSpPr>
            <p:nvPr/>
          </p:nvSpPr>
          <p:spPr bwMode="auto">
            <a:xfrm>
              <a:off x="1826" y="2709"/>
              <a:ext cx="26" cy="29"/>
            </a:xfrm>
            <a:custGeom>
              <a:avLst/>
              <a:gdLst>
                <a:gd name="T0" fmla="*/ 4 w 48"/>
                <a:gd name="T1" fmla="*/ 2 h 54"/>
                <a:gd name="T2" fmla="*/ 0 w 48"/>
                <a:gd name="T3" fmla="*/ 5 h 54"/>
                <a:gd name="T4" fmla="*/ 2 w 48"/>
                <a:gd name="T5" fmla="*/ 0 h 54"/>
                <a:gd name="T6" fmla="*/ 0 60000 65536"/>
                <a:gd name="T7" fmla="*/ 0 60000 65536"/>
                <a:gd name="T8" fmla="*/ 0 60000 65536"/>
                <a:gd name="T9" fmla="*/ 0 w 48"/>
                <a:gd name="T10" fmla="*/ 0 h 54"/>
                <a:gd name="T11" fmla="*/ 48 w 4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54">
                  <a:moveTo>
                    <a:pt x="48" y="18"/>
                  </a:moveTo>
                  <a:lnTo>
                    <a:pt x="0" y="54"/>
                  </a:lnTo>
                  <a:lnTo>
                    <a:pt x="2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2" name="Line 265"/>
            <p:cNvSpPr>
              <a:spLocks noChangeShapeType="1"/>
            </p:cNvSpPr>
            <p:nvPr/>
          </p:nvSpPr>
          <p:spPr bwMode="auto">
            <a:xfrm>
              <a:off x="1170" y="3640"/>
              <a:ext cx="677" cy="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3" name="Line 266"/>
            <p:cNvSpPr>
              <a:spLocks noChangeShapeType="1"/>
            </p:cNvSpPr>
            <p:nvPr/>
          </p:nvSpPr>
          <p:spPr bwMode="auto">
            <a:xfrm>
              <a:off x="1031" y="3438"/>
              <a:ext cx="976" cy="10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4" name="Line 267"/>
            <p:cNvSpPr>
              <a:spLocks noChangeShapeType="1"/>
            </p:cNvSpPr>
            <p:nvPr/>
          </p:nvSpPr>
          <p:spPr bwMode="auto">
            <a:xfrm>
              <a:off x="961" y="3235"/>
              <a:ext cx="1164" cy="13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5" name="Line 268"/>
            <p:cNvSpPr>
              <a:spLocks noChangeShapeType="1"/>
            </p:cNvSpPr>
            <p:nvPr/>
          </p:nvSpPr>
          <p:spPr bwMode="auto">
            <a:xfrm>
              <a:off x="935" y="3026"/>
              <a:ext cx="1286" cy="15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6" name="Line 269"/>
            <p:cNvSpPr>
              <a:spLocks noChangeShapeType="1"/>
            </p:cNvSpPr>
            <p:nvPr/>
          </p:nvSpPr>
          <p:spPr bwMode="auto">
            <a:xfrm>
              <a:off x="971" y="2835"/>
              <a:ext cx="1333" cy="1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7" name="Line 270"/>
            <p:cNvSpPr>
              <a:spLocks noChangeShapeType="1"/>
            </p:cNvSpPr>
            <p:nvPr/>
          </p:nvSpPr>
          <p:spPr bwMode="auto">
            <a:xfrm>
              <a:off x="1259" y="2534"/>
              <a:ext cx="1236" cy="16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8" name="Line 271"/>
            <p:cNvSpPr>
              <a:spLocks noChangeShapeType="1"/>
            </p:cNvSpPr>
            <p:nvPr/>
          </p:nvSpPr>
          <p:spPr bwMode="auto">
            <a:xfrm>
              <a:off x="982" y="3209"/>
              <a:ext cx="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39" name="Line 272"/>
            <p:cNvSpPr>
              <a:spLocks noChangeShapeType="1"/>
            </p:cNvSpPr>
            <p:nvPr/>
          </p:nvSpPr>
          <p:spPr bwMode="auto">
            <a:xfrm>
              <a:off x="982" y="3209"/>
              <a:ext cx="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40" name="Freeform 273"/>
            <p:cNvSpPr>
              <a:spLocks/>
            </p:cNvSpPr>
            <p:nvPr/>
          </p:nvSpPr>
          <p:spPr bwMode="auto">
            <a:xfrm>
              <a:off x="2434" y="3620"/>
              <a:ext cx="856" cy="511"/>
            </a:xfrm>
            <a:custGeom>
              <a:avLst/>
              <a:gdLst>
                <a:gd name="T0" fmla="*/ 136 w 1572"/>
                <a:gd name="T1" fmla="*/ 1 h 938"/>
                <a:gd name="T2" fmla="*/ 137 w 1572"/>
                <a:gd name="T3" fmla="*/ 3 h 938"/>
                <a:gd name="T4" fmla="*/ 138 w 1572"/>
                <a:gd name="T5" fmla="*/ 6 h 938"/>
                <a:gd name="T6" fmla="*/ 138 w 1572"/>
                <a:gd name="T7" fmla="*/ 9 h 938"/>
                <a:gd name="T8" fmla="*/ 138 w 1572"/>
                <a:gd name="T9" fmla="*/ 11 h 938"/>
                <a:gd name="T10" fmla="*/ 138 w 1572"/>
                <a:gd name="T11" fmla="*/ 14 h 938"/>
                <a:gd name="T12" fmla="*/ 138 w 1572"/>
                <a:gd name="T13" fmla="*/ 17 h 938"/>
                <a:gd name="T14" fmla="*/ 138 w 1572"/>
                <a:gd name="T15" fmla="*/ 20 h 938"/>
                <a:gd name="T16" fmla="*/ 137 w 1572"/>
                <a:gd name="T17" fmla="*/ 23 h 938"/>
                <a:gd name="T18" fmla="*/ 136 w 1572"/>
                <a:gd name="T19" fmla="*/ 27 h 938"/>
                <a:gd name="T20" fmla="*/ 136 w 1572"/>
                <a:gd name="T21" fmla="*/ 31 h 938"/>
                <a:gd name="T22" fmla="*/ 134 w 1572"/>
                <a:gd name="T23" fmla="*/ 34 h 938"/>
                <a:gd name="T24" fmla="*/ 133 w 1572"/>
                <a:gd name="T25" fmla="*/ 38 h 938"/>
                <a:gd name="T26" fmla="*/ 132 w 1572"/>
                <a:gd name="T27" fmla="*/ 41 h 938"/>
                <a:gd name="T28" fmla="*/ 130 w 1572"/>
                <a:gd name="T29" fmla="*/ 44 h 938"/>
                <a:gd name="T30" fmla="*/ 128 w 1572"/>
                <a:gd name="T31" fmla="*/ 47 h 938"/>
                <a:gd name="T32" fmla="*/ 126 w 1572"/>
                <a:gd name="T33" fmla="*/ 51 h 938"/>
                <a:gd name="T34" fmla="*/ 124 w 1572"/>
                <a:gd name="T35" fmla="*/ 54 h 938"/>
                <a:gd name="T36" fmla="*/ 121 w 1572"/>
                <a:gd name="T37" fmla="*/ 57 h 938"/>
                <a:gd name="T38" fmla="*/ 118 w 1572"/>
                <a:gd name="T39" fmla="*/ 60 h 938"/>
                <a:gd name="T40" fmla="*/ 115 w 1572"/>
                <a:gd name="T41" fmla="*/ 64 h 938"/>
                <a:gd name="T42" fmla="*/ 112 w 1572"/>
                <a:gd name="T43" fmla="*/ 66 h 938"/>
                <a:gd name="T44" fmla="*/ 108 w 1572"/>
                <a:gd name="T45" fmla="*/ 69 h 938"/>
                <a:gd name="T46" fmla="*/ 106 w 1572"/>
                <a:gd name="T47" fmla="*/ 71 h 938"/>
                <a:gd name="T48" fmla="*/ 102 w 1572"/>
                <a:gd name="T49" fmla="*/ 72 h 938"/>
                <a:gd name="T50" fmla="*/ 98 w 1572"/>
                <a:gd name="T51" fmla="*/ 75 h 938"/>
                <a:gd name="T52" fmla="*/ 94 w 1572"/>
                <a:gd name="T53" fmla="*/ 76 h 938"/>
                <a:gd name="T54" fmla="*/ 90 w 1572"/>
                <a:gd name="T55" fmla="*/ 78 h 938"/>
                <a:gd name="T56" fmla="*/ 85 w 1572"/>
                <a:gd name="T57" fmla="*/ 79 h 938"/>
                <a:gd name="T58" fmla="*/ 81 w 1572"/>
                <a:gd name="T59" fmla="*/ 81 h 938"/>
                <a:gd name="T60" fmla="*/ 77 w 1572"/>
                <a:gd name="T61" fmla="*/ 81 h 938"/>
                <a:gd name="T62" fmla="*/ 72 w 1572"/>
                <a:gd name="T63" fmla="*/ 82 h 938"/>
                <a:gd name="T64" fmla="*/ 69 w 1572"/>
                <a:gd name="T65" fmla="*/ 82 h 938"/>
                <a:gd name="T66" fmla="*/ 65 w 1572"/>
                <a:gd name="T67" fmla="*/ 82 h 938"/>
                <a:gd name="T68" fmla="*/ 61 w 1572"/>
                <a:gd name="T69" fmla="*/ 82 h 938"/>
                <a:gd name="T70" fmla="*/ 57 w 1572"/>
                <a:gd name="T71" fmla="*/ 82 h 938"/>
                <a:gd name="T72" fmla="*/ 52 w 1572"/>
                <a:gd name="T73" fmla="*/ 82 h 938"/>
                <a:gd name="T74" fmla="*/ 48 w 1572"/>
                <a:gd name="T75" fmla="*/ 82 h 938"/>
                <a:gd name="T76" fmla="*/ 44 w 1572"/>
                <a:gd name="T77" fmla="*/ 81 h 938"/>
                <a:gd name="T78" fmla="*/ 39 w 1572"/>
                <a:gd name="T79" fmla="*/ 81 h 938"/>
                <a:gd name="T80" fmla="*/ 35 w 1572"/>
                <a:gd name="T81" fmla="*/ 80 h 938"/>
                <a:gd name="T82" fmla="*/ 32 w 1572"/>
                <a:gd name="T83" fmla="*/ 79 h 938"/>
                <a:gd name="T84" fmla="*/ 29 w 1572"/>
                <a:gd name="T85" fmla="*/ 78 h 938"/>
                <a:gd name="T86" fmla="*/ 25 w 1572"/>
                <a:gd name="T87" fmla="*/ 77 h 938"/>
                <a:gd name="T88" fmla="*/ 22 w 1572"/>
                <a:gd name="T89" fmla="*/ 77 h 938"/>
                <a:gd name="T90" fmla="*/ 17 w 1572"/>
                <a:gd name="T91" fmla="*/ 75 h 938"/>
                <a:gd name="T92" fmla="*/ 13 w 1572"/>
                <a:gd name="T93" fmla="*/ 74 h 938"/>
                <a:gd name="T94" fmla="*/ 8 w 1572"/>
                <a:gd name="T95" fmla="*/ 72 h 938"/>
                <a:gd name="T96" fmla="*/ 3 w 1572"/>
                <a:gd name="T97" fmla="*/ 71 h 938"/>
                <a:gd name="T98" fmla="*/ 1 w 1572"/>
                <a:gd name="T99" fmla="*/ 70 h 938"/>
                <a:gd name="T100" fmla="*/ 0 w 1572"/>
                <a:gd name="T101" fmla="*/ 70 h 9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72"/>
                <a:gd name="T154" fmla="*/ 0 h 938"/>
                <a:gd name="T155" fmla="*/ 1572 w 1572"/>
                <a:gd name="T156" fmla="*/ 938 h 9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72" h="938">
                  <a:moveTo>
                    <a:pt x="1548" y="0"/>
                  </a:moveTo>
                  <a:lnTo>
                    <a:pt x="1548" y="2"/>
                  </a:lnTo>
                  <a:lnTo>
                    <a:pt x="1550" y="6"/>
                  </a:lnTo>
                  <a:lnTo>
                    <a:pt x="1552" y="12"/>
                  </a:lnTo>
                  <a:lnTo>
                    <a:pt x="1554" y="20"/>
                  </a:lnTo>
                  <a:lnTo>
                    <a:pt x="1556" y="30"/>
                  </a:lnTo>
                  <a:lnTo>
                    <a:pt x="1560" y="42"/>
                  </a:lnTo>
                  <a:lnTo>
                    <a:pt x="1562" y="54"/>
                  </a:lnTo>
                  <a:lnTo>
                    <a:pt x="1564" y="66"/>
                  </a:lnTo>
                  <a:lnTo>
                    <a:pt x="1566" y="76"/>
                  </a:lnTo>
                  <a:lnTo>
                    <a:pt x="1568" y="88"/>
                  </a:lnTo>
                  <a:lnTo>
                    <a:pt x="1570" y="98"/>
                  </a:lnTo>
                  <a:lnTo>
                    <a:pt x="1570" y="110"/>
                  </a:lnTo>
                  <a:lnTo>
                    <a:pt x="1572" y="120"/>
                  </a:lnTo>
                  <a:lnTo>
                    <a:pt x="1572" y="132"/>
                  </a:lnTo>
                  <a:lnTo>
                    <a:pt x="1572" y="144"/>
                  </a:lnTo>
                  <a:lnTo>
                    <a:pt x="1572" y="152"/>
                  </a:lnTo>
                  <a:lnTo>
                    <a:pt x="1572" y="162"/>
                  </a:lnTo>
                  <a:lnTo>
                    <a:pt x="1572" y="170"/>
                  </a:lnTo>
                  <a:lnTo>
                    <a:pt x="1572" y="180"/>
                  </a:lnTo>
                  <a:lnTo>
                    <a:pt x="1570" y="190"/>
                  </a:lnTo>
                  <a:lnTo>
                    <a:pt x="1570" y="202"/>
                  </a:lnTo>
                  <a:lnTo>
                    <a:pt x="1568" y="212"/>
                  </a:lnTo>
                  <a:lnTo>
                    <a:pt x="1566" y="224"/>
                  </a:lnTo>
                  <a:lnTo>
                    <a:pt x="1566" y="238"/>
                  </a:lnTo>
                  <a:lnTo>
                    <a:pt x="1564" y="250"/>
                  </a:lnTo>
                  <a:lnTo>
                    <a:pt x="1560" y="264"/>
                  </a:lnTo>
                  <a:lnTo>
                    <a:pt x="1558" y="276"/>
                  </a:lnTo>
                  <a:lnTo>
                    <a:pt x="1556" y="290"/>
                  </a:lnTo>
                  <a:lnTo>
                    <a:pt x="1552" y="304"/>
                  </a:lnTo>
                  <a:lnTo>
                    <a:pt x="1550" y="318"/>
                  </a:lnTo>
                  <a:lnTo>
                    <a:pt x="1546" y="332"/>
                  </a:lnTo>
                  <a:lnTo>
                    <a:pt x="1542" y="348"/>
                  </a:lnTo>
                  <a:lnTo>
                    <a:pt x="1538" y="360"/>
                  </a:lnTo>
                  <a:lnTo>
                    <a:pt x="1532" y="374"/>
                  </a:lnTo>
                  <a:lnTo>
                    <a:pt x="1528" y="390"/>
                  </a:lnTo>
                  <a:lnTo>
                    <a:pt x="1524" y="402"/>
                  </a:lnTo>
                  <a:lnTo>
                    <a:pt x="1518" y="416"/>
                  </a:lnTo>
                  <a:lnTo>
                    <a:pt x="1512" y="430"/>
                  </a:lnTo>
                  <a:lnTo>
                    <a:pt x="1506" y="444"/>
                  </a:lnTo>
                  <a:lnTo>
                    <a:pt x="1500" y="456"/>
                  </a:lnTo>
                  <a:lnTo>
                    <a:pt x="1496" y="466"/>
                  </a:lnTo>
                  <a:lnTo>
                    <a:pt x="1490" y="478"/>
                  </a:lnTo>
                  <a:lnTo>
                    <a:pt x="1484" y="490"/>
                  </a:lnTo>
                  <a:lnTo>
                    <a:pt x="1478" y="500"/>
                  </a:lnTo>
                  <a:lnTo>
                    <a:pt x="1470" y="512"/>
                  </a:lnTo>
                  <a:lnTo>
                    <a:pt x="1464" y="524"/>
                  </a:lnTo>
                  <a:lnTo>
                    <a:pt x="1456" y="538"/>
                  </a:lnTo>
                  <a:lnTo>
                    <a:pt x="1448" y="550"/>
                  </a:lnTo>
                  <a:lnTo>
                    <a:pt x="1440" y="562"/>
                  </a:lnTo>
                  <a:lnTo>
                    <a:pt x="1432" y="574"/>
                  </a:lnTo>
                  <a:lnTo>
                    <a:pt x="1422" y="588"/>
                  </a:lnTo>
                  <a:lnTo>
                    <a:pt x="1414" y="600"/>
                  </a:lnTo>
                  <a:lnTo>
                    <a:pt x="1404" y="612"/>
                  </a:lnTo>
                  <a:lnTo>
                    <a:pt x="1392" y="626"/>
                  </a:lnTo>
                  <a:lnTo>
                    <a:pt x="1382" y="638"/>
                  </a:lnTo>
                  <a:lnTo>
                    <a:pt x="1372" y="650"/>
                  </a:lnTo>
                  <a:lnTo>
                    <a:pt x="1362" y="664"/>
                  </a:lnTo>
                  <a:lnTo>
                    <a:pt x="1350" y="676"/>
                  </a:lnTo>
                  <a:lnTo>
                    <a:pt x="1340" y="686"/>
                  </a:lnTo>
                  <a:lnTo>
                    <a:pt x="1328" y="698"/>
                  </a:lnTo>
                  <a:lnTo>
                    <a:pt x="1318" y="710"/>
                  </a:lnTo>
                  <a:lnTo>
                    <a:pt x="1306" y="720"/>
                  </a:lnTo>
                  <a:lnTo>
                    <a:pt x="1294" y="732"/>
                  </a:lnTo>
                  <a:lnTo>
                    <a:pt x="1282" y="742"/>
                  </a:lnTo>
                  <a:lnTo>
                    <a:pt x="1272" y="750"/>
                  </a:lnTo>
                  <a:lnTo>
                    <a:pt x="1260" y="760"/>
                  </a:lnTo>
                  <a:lnTo>
                    <a:pt x="1248" y="768"/>
                  </a:lnTo>
                  <a:lnTo>
                    <a:pt x="1236" y="778"/>
                  </a:lnTo>
                  <a:lnTo>
                    <a:pt x="1224" y="786"/>
                  </a:lnTo>
                  <a:lnTo>
                    <a:pt x="1212" y="794"/>
                  </a:lnTo>
                  <a:lnTo>
                    <a:pt x="1200" y="802"/>
                  </a:lnTo>
                  <a:lnTo>
                    <a:pt x="1186" y="810"/>
                  </a:lnTo>
                  <a:lnTo>
                    <a:pt x="1174" y="818"/>
                  </a:lnTo>
                  <a:lnTo>
                    <a:pt x="1160" y="824"/>
                  </a:lnTo>
                  <a:lnTo>
                    <a:pt x="1146" y="832"/>
                  </a:lnTo>
                  <a:lnTo>
                    <a:pt x="1132" y="840"/>
                  </a:lnTo>
                  <a:lnTo>
                    <a:pt x="1116" y="846"/>
                  </a:lnTo>
                  <a:lnTo>
                    <a:pt x="1102" y="852"/>
                  </a:lnTo>
                  <a:lnTo>
                    <a:pt x="1086" y="860"/>
                  </a:lnTo>
                  <a:lnTo>
                    <a:pt x="1070" y="866"/>
                  </a:lnTo>
                  <a:lnTo>
                    <a:pt x="1054" y="872"/>
                  </a:lnTo>
                  <a:lnTo>
                    <a:pt x="1038" y="878"/>
                  </a:lnTo>
                  <a:lnTo>
                    <a:pt x="1022" y="884"/>
                  </a:lnTo>
                  <a:lnTo>
                    <a:pt x="1004" y="888"/>
                  </a:lnTo>
                  <a:lnTo>
                    <a:pt x="988" y="894"/>
                  </a:lnTo>
                  <a:lnTo>
                    <a:pt x="972" y="900"/>
                  </a:lnTo>
                  <a:lnTo>
                    <a:pt x="954" y="904"/>
                  </a:lnTo>
                  <a:lnTo>
                    <a:pt x="938" y="908"/>
                  </a:lnTo>
                  <a:lnTo>
                    <a:pt x="922" y="912"/>
                  </a:lnTo>
                  <a:lnTo>
                    <a:pt x="904" y="916"/>
                  </a:lnTo>
                  <a:lnTo>
                    <a:pt x="888" y="920"/>
                  </a:lnTo>
                  <a:lnTo>
                    <a:pt x="872" y="922"/>
                  </a:lnTo>
                  <a:lnTo>
                    <a:pt x="856" y="924"/>
                  </a:lnTo>
                  <a:lnTo>
                    <a:pt x="842" y="928"/>
                  </a:lnTo>
                  <a:lnTo>
                    <a:pt x="826" y="930"/>
                  </a:lnTo>
                  <a:lnTo>
                    <a:pt x="812" y="932"/>
                  </a:lnTo>
                  <a:lnTo>
                    <a:pt x="796" y="934"/>
                  </a:lnTo>
                  <a:lnTo>
                    <a:pt x="782" y="934"/>
                  </a:lnTo>
                  <a:lnTo>
                    <a:pt x="768" y="936"/>
                  </a:lnTo>
                  <a:lnTo>
                    <a:pt x="752" y="936"/>
                  </a:lnTo>
                  <a:lnTo>
                    <a:pt x="738" y="938"/>
                  </a:lnTo>
                  <a:lnTo>
                    <a:pt x="722" y="938"/>
                  </a:lnTo>
                  <a:lnTo>
                    <a:pt x="706" y="938"/>
                  </a:lnTo>
                  <a:lnTo>
                    <a:pt x="690" y="938"/>
                  </a:lnTo>
                  <a:lnTo>
                    <a:pt x="674" y="938"/>
                  </a:lnTo>
                  <a:lnTo>
                    <a:pt x="660" y="938"/>
                  </a:lnTo>
                  <a:lnTo>
                    <a:pt x="644" y="938"/>
                  </a:lnTo>
                  <a:lnTo>
                    <a:pt x="626" y="936"/>
                  </a:lnTo>
                  <a:lnTo>
                    <a:pt x="610" y="936"/>
                  </a:lnTo>
                  <a:lnTo>
                    <a:pt x="594" y="936"/>
                  </a:lnTo>
                  <a:lnTo>
                    <a:pt x="576" y="934"/>
                  </a:lnTo>
                  <a:lnTo>
                    <a:pt x="560" y="932"/>
                  </a:lnTo>
                  <a:lnTo>
                    <a:pt x="544" y="930"/>
                  </a:lnTo>
                  <a:lnTo>
                    <a:pt x="528" y="928"/>
                  </a:lnTo>
                  <a:lnTo>
                    <a:pt x="512" y="926"/>
                  </a:lnTo>
                  <a:lnTo>
                    <a:pt x="496" y="924"/>
                  </a:lnTo>
                  <a:lnTo>
                    <a:pt x="480" y="922"/>
                  </a:lnTo>
                  <a:lnTo>
                    <a:pt x="464" y="920"/>
                  </a:lnTo>
                  <a:lnTo>
                    <a:pt x="450" y="916"/>
                  </a:lnTo>
                  <a:lnTo>
                    <a:pt x="434" y="914"/>
                  </a:lnTo>
                  <a:lnTo>
                    <a:pt x="420" y="912"/>
                  </a:lnTo>
                  <a:lnTo>
                    <a:pt x="406" y="908"/>
                  </a:lnTo>
                  <a:lnTo>
                    <a:pt x="394" y="906"/>
                  </a:lnTo>
                  <a:lnTo>
                    <a:pt x="380" y="902"/>
                  </a:lnTo>
                  <a:lnTo>
                    <a:pt x="368" y="900"/>
                  </a:lnTo>
                  <a:lnTo>
                    <a:pt x="354" y="898"/>
                  </a:lnTo>
                  <a:lnTo>
                    <a:pt x="342" y="894"/>
                  </a:lnTo>
                  <a:lnTo>
                    <a:pt x="328" y="890"/>
                  </a:lnTo>
                  <a:lnTo>
                    <a:pt x="316" y="888"/>
                  </a:lnTo>
                  <a:lnTo>
                    <a:pt x="302" y="884"/>
                  </a:lnTo>
                  <a:lnTo>
                    <a:pt x="288" y="880"/>
                  </a:lnTo>
                  <a:lnTo>
                    <a:pt x="276" y="876"/>
                  </a:lnTo>
                  <a:lnTo>
                    <a:pt x="262" y="874"/>
                  </a:lnTo>
                  <a:lnTo>
                    <a:pt x="246" y="868"/>
                  </a:lnTo>
                  <a:lnTo>
                    <a:pt x="232" y="864"/>
                  </a:lnTo>
                  <a:lnTo>
                    <a:pt x="216" y="860"/>
                  </a:lnTo>
                  <a:lnTo>
                    <a:pt x="198" y="854"/>
                  </a:lnTo>
                  <a:lnTo>
                    <a:pt x="182" y="850"/>
                  </a:lnTo>
                  <a:lnTo>
                    <a:pt x="164" y="844"/>
                  </a:lnTo>
                  <a:lnTo>
                    <a:pt x="144" y="838"/>
                  </a:lnTo>
                  <a:lnTo>
                    <a:pt x="126" y="832"/>
                  </a:lnTo>
                  <a:lnTo>
                    <a:pt x="106" y="826"/>
                  </a:lnTo>
                  <a:lnTo>
                    <a:pt x="86" y="820"/>
                  </a:lnTo>
                  <a:lnTo>
                    <a:pt x="70" y="814"/>
                  </a:lnTo>
                  <a:lnTo>
                    <a:pt x="52" y="808"/>
                  </a:lnTo>
                  <a:lnTo>
                    <a:pt x="38" y="804"/>
                  </a:lnTo>
                  <a:lnTo>
                    <a:pt x="26" y="800"/>
                  </a:lnTo>
                  <a:lnTo>
                    <a:pt x="16" y="798"/>
                  </a:lnTo>
                  <a:lnTo>
                    <a:pt x="8" y="794"/>
                  </a:lnTo>
                  <a:lnTo>
                    <a:pt x="4" y="794"/>
                  </a:lnTo>
                  <a:lnTo>
                    <a:pt x="0" y="79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41" name="Freeform 274"/>
            <p:cNvSpPr>
              <a:spLocks/>
            </p:cNvSpPr>
            <p:nvPr/>
          </p:nvSpPr>
          <p:spPr bwMode="auto">
            <a:xfrm>
              <a:off x="391" y="3568"/>
              <a:ext cx="2886" cy="651"/>
            </a:xfrm>
            <a:custGeom>
              <a:avLst/>
              <a:gdLst>
                <a:gd name="T0" fmla="*/ 1 w 5300"/>
                <a:gd name="T1" fmla="*/ 4 h 1194"/>
                <a:gd name="T2" fmla="*/ 1 w 5300"/>
                <a:gd name="T3" fmla="*/ 10 h 1194"/>
                <a:gd name="T4" fmla="*/ 2 w 5300"/>
                <a:gd name="T5" fmla="*/ 16 h 1194"/>
                <a:gd name="T6" fmla="*/ 4 w 5300"/>
                <a:gd name="T7" fmla="*/ 21 h 1194"/>
                <a:gd name="T8" fmla="*/ 8 w 5300"/>
                <a:gd name="T9" fmla="*/ 27 h 1194"/>
                <a:gd name="T10" fmla="*/ 14 w 5300"/>
                <a:gd name="T11" fmla="*/ 34 h 1194"/>
                <a:gd name="T12" fmla="*/ 20 w 5300"/>
                <a:gd name="T13" fmla="*/ 41 h 1194"/>
                <a:gd name="T14" fmla="*/ 28 w 5300"/>
                <a:gd name="T15" fmla="*/ 49 h 1194"/>
                <a:gd name="T16" fmla="*/ 35 w 5300"/>
                <a:gd name="T17" fmla="*/ 55 h 1194"/>
                <a:gd name="T18" fmla="*/ 43 w 5300"/>
                <a:gd name="T19" fmla="*/ 61 h 1194"/>
                <a:gd name="T20" fmla="*/ 53 w 5300"/>
                <a:gd name="T21" fmla="*/ 67 h 1194"/>
                <a:gd name="T22" fmla="*/ 63 w 5300"/>
                <a:gd name="T23" fmla="*/ 73 h 1194"/>
                <a:gd name="T24" fmla="*/ 74 w 5300"/>
                <a:gd name="T25" fmla="*/ 80 h 1194"/>
                <a:gd name="T26" fmla="*/ 85 w 5300"/>
                <a:gd name="T27" fmla="*/ 85 h 1194"/>
                <a:gd name="T28" fmla="*/ 95 w 5300"/>
                <a:gd name="T29" fmla="*/ 89 h 1194"/>
                <a:gd name="T30" fmla="*/ 106 w 5300"/>
                <a:gd name="T31" fmla="*/ 93 h 1194"/>
                <a:gd name="T32" fmla="*/ 117 w 5300"/>
                <a:gd name="T33" fmla="*/ 96 h 1194"/>
                <a:gd name="T34" fmla="*/ 129 w 5300"/>
                <a:gd name="T35" fmla="*/ 99 h 1194"/>
                <a:gd name="T36" fmla="*/ 142 w 5300"/>
                <a:gd name="T37" fmla="*/ 101 h 1194"/>
                <a:gd name="T38" fmla="*/ 155 w 5300"/>
                <a:gd name="T39" fmla="*/ 103 h 1194"/>
                <a:gd name="T40" fmla="*/ 168 w 5300"/>
                <a:gd name="T41" fmla="*/ 104 h 1194"/>
                <a:gd name="T42" fmla="*/ 181 w 5300"/>
                <a:gd name="T43" fmla="*/ 105 h 1194"/>
                <a:gd name="T44" fmla="*/ 191 w 5300"/>
                <a:gd name="T45" fmla="*/ 106 h 1194"/>
                <a:gd name="T46" fmla="*/ 203 w 5300"/>
                <a:gd name="T47" fmla="*/ 106 h 1194"/>
                <a:gd name="T48" fmla="*/ 216 w 5300"/>
                <a:gd name="T49" fmla="*/ 105 h 1194"/>
                <a:gd name="T50" fmla="*/ 229 w 5300"/>
                <a:gd name="T51" fmla="*/ 104 h 1194"/>
                <a:gd name="T52" fmla="*/ 244 w 5300"/>
                <a:gd name="T53" fmla="*/ 103 h 1194"/>
                <a:gd name="T54" fmla="*/ 258 w 5300"/>
                <a:gd name="T55" fmla="*/ 100 h 1194"/>
                <a:gd name="T56" fmla="*/ 271 w 5300"/>
                <a:gd name="T57" fmla="*/ 98 h 1194"/>
                <a:gd name="T58" fmla="*/ 283 w 5300"/>
                <a:gd name="T59" fmla="*/ 95 h 1194"/>
                <a:gd name="T60" fmla="*/ 294 w 5300"/>
                <a:gd name="T61" fmla="*/ 92 h 1194"/>
                <a:gd name="T62" fmla="*/ 305 w 5300"/>
                <a:gd name="T63" fmla="*/ 88 h 1194"/>
                <a:gd name="T64" fmla="*/ 316 w 5300"/>
                <a:gd name="T65" fmla="*/ 83 h 1194"/>
                <a:gd name="T66" fmla="*/ 327 w 5300"/>
                <a:gd name="T67" fmla="*/ 77 h 1194"/>
                <a:gd name="T68" fmla="*/ 338 w 5300"/>
                <a:gd name="T69" fmla="*/ 71 h 1194"/>
                <a:gd name="T70" fmla="*/ 347 w 5300"/>
                <a:gd name="T71" fmla="*/ 65 h 1194"/>
                <a:gd name="T72" fmla="*/ 355 w 5300"/>
                <a:gd name="T73" fmla="*/ 59 h 1194"/>
                <a:gd name="T74" fmla="*/ 362 w 5300"/>
                <a:gd name="T75" fmla="*/ 53 h 1194"/>
                <a:gd name="T76" fmla="*/ 369 w 5300"/>
                <a:gd name="T77" fmla="*/ 47 h 1194"/>
                <a:gd name="T78" fmla="*/ 377 w 5300"/>
                <a:gd name="T79" fmla="*/ 40 h 1194"/>
                <a:gd name="T80" fmla="*/ 384 w 5300"/>
                <a:gd name="T81" fmla="*/ 34 h 1194"/>
                <a:gd name="T82" fmla="*/ 391 w 5300"/>
                <a:gd name="T83" fmla="*/ 28 h 1194"/>
                <a:gd name="T84" fmla="*/ 397 w 5300"/>
                <a:gd name="T85" fmla="*/ 23 h 1194"/>
                <a:gd name="T86" fmla="*/ 402 w 5300"/>
                <a:gd name="T87" fmla="*/ 19 h 1194"/>
                <a:gd name="T88" fmla="*/ 409 w 5300"/>
                <a:gd name="T89" fmla="*/ 14 h 1194"/>
                <a:gd name="T90" fmla="*/ 417 w 5300"/>
                <a:gd name="T91" fmla="*/ 10 h 1194"/>
                <a:gd name="T92" fmla="*/ 423 w 5300"/>
                <a:gd name="T93" fmla="*/ 7 h 1194"/>
                <a:gd name="T94" fmla="*/ 428 w 5300"/>
                <a:gd name="T95" fmla="*/ 4 h 1194"/>
                <a:gd name="T96" fmla="*/ 434 w 5300"/>
                <a:gd name="T97" fmla="*/ 2 h 1194"/>
                <a:gd name="T98" fmla="*/ 441 w 5300"/>
                <a:gd name="T99" fmla="*/ 1 h 1194"/>
                <a:gd name="T100" fmla="*/ 445 w 5300"/>
                <a:gd name="T101" fmla="*/ 1 h 1194"/>
                <a:gd name="T102" fmla="*/ 450 w 5300"/>
                <a:gd name="T103" fmla="*/ 0 h 1194"/>
                <a:gd name="T104" fmla="*/ 455 w 5300"/>
                <a:gd name="T105" fmla="*/ 1 h 1194"/>
                <a:gd name="T106" fmla="*/ 460 w 5300"/>
                <a:gd name="T107" fmla="*/ 2 h 1194"/>
                <a:gd name="T108" fmla="*/ 463 w 5300"/>
                <a:gd name="T109" fmla="*/ 4 h 1194"/>
                <a:gd name="T110" fmla="*/ 466 w 5300"/>
                <a:gd name="T111" fmla="*/ 8 h 11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00"/>
                <a:gd name="T169" fmla="*/ 0 h 1194"/>
                <a:gd name="T170" fmla="*/ 5300 w 5300"/>
                <a:gd name="T171" fmla="*/ 1194 h 11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00" h="1194">
                  <a:moveTo>
                    <a:pt x="8" y="24"/>
                  </a:moveTo>
                  <a:lnTo>
                    <a:pt x="8" y="26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6" y="38"/>
                  </a:lnTo>
                  <a:lnTo>
                    <a:pt x="4" y="48"/>
                  </a:lnTo>
                  <a:lnTo>
                    <a:pt x="2" y="58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2" y="112"/>
                  </a:lnTo>
                  <a:lnTo>
                    <a:pt x="2" y="124"/>
                  </a:lnTo>
                  <a:lnTo>
                    <a:pt x="4" y="134"/>
                  </a:lnTo>
                  <a:lnTo>
                    <a:pt x="8" y="144"/>
                  </a:lnTo>
                  <a:lnTo>
                    <a:pt x="10" y="156"/>
                  </a:lnTo>
                  <a:lnTo>
                    <a:pt x="14" y="168"/>
                  </a:lnTo>
                  <a:lnTo>
                    <a:pt x="20" y="180"/>
                  </a:lnTo>
                  <a:lnTo>
                    <a:pt x="24" y="188"/>
                  </a:lnTo>
                  <a:lnTo>
                    <a:pt x="28" y="196"/>
                  </a:lnTo>
                  <a:lnTo>
                    <a:pt x="32" y="204"/>
                  </a:lnTo>
                  <a:lnTo>
                    <a:pt x="36" y="214"/>
                  </a:lnTo>
                  <a:lnTo>
                    <a:pt x="40" y="222"/>
                  </a:lnTo>
                  <a:lnTo>
                    <a:pt x="46" y="232"/>
                  </a:lnTo>
                  <a:lnTo>
                    <a:pt x="52" y="242"/>
                  </a:lnTo>
                  <a:lnTo>
                    <a:pt x="58" y="254"/>
                  </a:lnTo>
                  <a:lnTo>
                    <a:pt x="66" y="264"/>
                  </a:lnTo>
                  <a:lnTo>
                    <a:pt x="72" y="276"/>
                  </a:lnTo>
                  <a:lnTo>
                    <a:pt x="80" y="288"/>
                  </a:lnTo>
                  <a:lnTo>
                    <a:pt x="90" y="300"/>
                  </a:lnTo>
                  <a:lnTo>
                    <a:pt x="98" y="314"/>
                  </a:lnTo>
                  <a:lnTo>
                    <a:pt x="108" y="326"/>
                  </a:lnTo>
                  <a:lnTo>
                    <a:pt x="118" y="340"/>
                  </a:lnTo>
                  <a:lnTo>
                    <a:pt x="128" y="354"/>
                  </a:lnTo>
                  <a:lnTo>
                    <a:pt x="140" y="368"/>
                  </a:lnTo>
                  <a:lnTo>
                    <a:pt x="152" y="382"/>
                  </a:lnTo>
                  <a:lnTo>
                    <a:pt x="164" y="396"/>
                  </a:lnTo>
                  <a:lnTo>
                    <a:pt x="176" y="410"/>
                  </a:lnTo>
                  <a:lnTo>
                    <a:pt x="188" y="424"/>
                  </a:lnTo>
                  <a:lnTo>
                    <a:pt x="202" y="438"/>
                  </a:lnTo>
                  <a:lnTo>
                    <a:pt x="216" y="452"/>
                  </a:lnTo>
                  <a:lnTo>
                    <a:pt x="230" y="468"/>
                  </a:lnTo>
                  <a:lnTo>
                    <a:pt x="244" y="480"/>
                  </a:lnTo>
                  <a:lnTo>
                    <a:pt x="258" y="496"/>
                  </a:lnTo>
                  <a:lnTo>
                    <a:pt x="272" y="510"/>
                  </a:lnTo>
                  <a:lnTo>
                    <a:pt x="288" y="524"/>
                  </a:lnTo>
                  <a:lnTo>
                    <a:pt x="304" y="538"/>
                  </a:lnTo>
                  <a:lnTo>
                    <a:pt x="320" y="552"/>
                  </a:lnTo>
                  <a:lnTo>
                    <a:pt x="332" y="562"/>
                  </a:lnTo>
                  <a:lnTo>
                    <a:pt x="344" y="572"/>
                  </a:lnTo>
                  <a:lnTo>
                    <a:pt x="356" y="584"/>
                  </a:lnTo>
                  <a:lnTo>
                    <a:pt x="370" y="594"/>
                  </a:lnTo>
                  <a:lnTo>
                    <a:pt x="384" y="604"/>
                  </a:lnTo>
                  <a:lnTo>
                    <a:pt x="396" y="616"/>
                  </a:lnTo>
                  <a:lnTo>
                    <a:pt x="412" y="626"/>
                  </a:lnTo>
                  <a:lnTo>
                    <a:pt x="426" y="638"/>
                  </a:lnTo>
                  <a:lnTo>
                    <a:pt x="440" y="648"/>
                  </a:lnTo>
                  <a:lnTo>
                    <a:pt x="456" y="660"/>
                  </a:lnTo>
                  <a:lnTo>
                    <a:pt x="472" y="672"/>
                  </a:lnTo>
                  <a:lnTo>
                    <a:pt x="490" y="684"/>
                  </a:lnTo>
                  <a:lnTo>
                    <a:pt x="506" y="696"/>
                  </a:lnTo>
                  <a:lnTo>
                    <a:pt x="524" y="708"/>
                  </a:lnTo>
                  <a:lnTo>
                    <a:pt x="542" y="720"/>
                  </a:lnTo>
                  <a:lnTo>
                    <a:pt x="560" y="732"/>
                  </a:lnTo>
                  <a:lnTo>
                    <a:pt x="578" y="744"/>
                  </a:lnTo>
                  <a:lnTo>
                    <a:pt x="598" y="756"/>
                  </a:lnTo>
                  <a:lnTo>
                    <a:pt x="616" y="768"/>
                  </a:lnTo>
                  <a:lnTo>
                    <a:pt x="636" y="780"/>
                  </a:lnTo>
                  <a:lnTo>
                    <a:pt x="656" y="792"/>
                  </a:lnTo>
                  <a:lnTo>
                    <a:pt x="676" y="804"/>
                  </a:lnTo>
                  <a:lnTo>
                    <a:pt x="696" y="816"/>
                  </a:lnTo>
                  <a:lnTo>
                    <a:pt x="718" y="828"/>
                  </a:lnTo>
                  <a:lnTo>
                    <a:pt x="738" y="840"/>
                  </a:lnTo>
                  <a:lnTo>
                    <a:pt x="758" y="852"/>
                  </a:lnTo>
                  <a:lnTo>
                    <a:pt x="780" y="864"/>
                  </a:lnTo>
                  <a:lnTo>
                    <a:pt x="800" y="876"/>
                  </a:lnTo>
                  <a:lnTo>
                    <a:pt x="822" y="886"/>
                  </a:lnTo>
                  <a:lnTo>
                    <a:pt x="842" y="898"/>
                  </a:lnTo>
                  <a:lnTo>
                    <a:pt x="862" y="908"/>
                  </a:lnTo>
                  <a:lnTo>
                    <a:pt x="884" y="918"/>
                  </a:lnTo>
                  <a:lnTo>
                    <a:pt x="904" y="928"/>
                  </a:lnTo>
                  <a:lnTo>
                    <a:pt x="924" y="938"/>
                  </a:lnTo>
                  <a:lnTo>
                    <a:pt x="946" y="948"/>
                  </a:lnTo>
                  <a:lnTo>
                    <a:pt x="966" y="958"/>
                  </a:lnTo>
                  <a:lnTo>
                    <a:pt x="986" y="966"/>
                  </a:lnTo>
                  <a:lnTo>
                    <a:pt x="1006" y="974"/>
                  </a:lnTo>
                  <a:lnTo>
                    <a:pt x="1028" y="984"/>
                  </a:lnTo>
                  <a:lnTo>
                    <a:pt x="1048" y="992"/>
                  </a:lnTo>
                  <a:lnTo>
                    <a:pt x="1068" y="1000"/>
                  </a:lnTo>
                  <a:lnTo>
                    <a:pt x="1088" y="1008"/>
                  </a:lnTo>
                  <a:lnTo>
                    <a:pt x="1106" y="1016"/>
                  </a:lnTo>
                  <a:lnTo>
                    <a:pt x="1126" y="1022"/>
                  </a:lnTo>
                  <a:lnTo>
                    <a:pt x="1144" y="1030"/>
                  </a:lnTo>
                  <a:lnTo>
                    <a:pt x="1164" y="1036"/>
                  </a:lnTo>
                  <a:lnTo>
                    <a:pt x="1184" y="1042"/>
                  </a:lnTo>
                  <a:lnTo>
                    <a:pt x="1204" y="1048"/>
                  </a:lnTo>
                  <a:lnTo>
                    <a:pt x="1222" y="1056"/>
                  </a:lnTo>
                  <a:lnTo>
                    <a:pt x="1244" y="1062"/>
                  </a:lnTo>
                  <a:lnTo>
                    <a:pt x="1264" y="1068"/>
                  </a:lnTo>
                  <a:lnTo>
                    <a:pt x="1284" y="1074"/>
                  </a:lnTo>
                  <a:lnTo>
                    <a:pt x="1306" y="1080"/>
                  </a:lnTo>
                  <a:lnTo>
                    <a:pt x="1328" y="1086"/>
                  </a:lnTo>
                  <a:lnTo>
                    <a:pt x="1350" y="1092"/>
                  </a:lnTo>
                  <a:lnTo>
                    <a:pt x="1372" y="1098"/>
                  </a:lnTo>
                  <a:lnTo>
                    <a:pt x="1396" y="1102"/>
                  </a:lnTo>
                  <a:lnTo>
                    <a:pt x="1418" y="1108"/>
                  </a:lnTo>
                  <a:lnTo>
                    <a:pt x="1442" y="1114"/>
                  </a:lnTo>
                  <a:lnTo>
                    <a:pt x="1464" y="1118"/>
                  </a:lnTo>
                  <a:lnTo>
                    <a:pt x="1488" y="1124"/>
                  </a:lnTo>
                  <a:lnTo>
                    <a:pt x="1512" y="1128"/>
                  </a:lnTo>
                  <a:lnTo>
                    <a:pt x="1538" y="1134"/>
                  </a:lnTo>
                  <a:lnTo>
                    <a:pt x="1562" y="1138"/>
                  </a:lnTo>
                  <a:lnTo>
                    <a:pt x="1586" y="1142"/>
                  </a:lnTo>
                  <a:lnTo>
                    <a:pt x="1612" y="1146"/>
                  </a:lnTo>
                  <a:lnTo>
                    <a:pt x="1636" y="1150"/>
                  </a:lnTo>
                  <a:lnTo>
                    <a:pt x="1662" y="1154"/>
                  </a:lnTo>
                  <a:lnTo>
                    <a:pt x="1686" y="1158"/>
                  </a:lnTo>
                  <a:lnTo>
                    <a:pt x="1712" y="1162"/>
                  </a:lnTo>
                  <a:lnTo>
                    <a:pt x="1736" y="1164"/>
                  </a:lnTo>
                  <a:lnTo>
                    <a:pt x="1762" y="1168"/>
                  </a:lnTo>
                  <a:lnTo>
                    <a:pt x="1786" y="1172"/>
                  </a:lnTo>
                  <a:lnTo>
                    <a:pt x="1812" y="1174"/>
                  </a:lnTo>
                  <a:lnTo>
                    <a:pt x="1836" y="1176"/>
                  </a:lnTo>
                  <a:lnTo>
                    <a:pt x="1860" y="1178"/>
                  </a:lnTo>
                  <a:lnTo>
                    <a:pt x="1886" y="1180"/>
                  </a:lnTo>
                  <a:lnTo>
                    <a:pt x="1910" y="1182"/>
                  </a:lnTo>
                  <a:lnTo>
                    <a:pt x="1934" y="1184"/>
                  </a:lnTo>
                  <a:lnTo>
                    <a:pt x="1958" y="1186"/>
                  </a:lnTo>
                  <a:lnTo>
                    <a:pt x="1982" y="1188"/>
                  </a:lnTo>
                  <a:lnTo>
                    <a:pt x="2006" y="1190"/>
                  </a:lnTo>
                  <a:lnTo>
                    <a:pt x="2030" y="1190"/>
                  </a:lnTo>
                  <a:lnTo>
                    <a:pt x="2054" y="1192"/>
                  </a:lnTo>
                  <a:lnTo>
                    <a:pt x="2078" y="1192"/>
                  </a:lnTo>
                  <a:lnTo>
                    <a:pt x="2102" y="1192"/>
                  </a:lnTo>
                  <a:lnTo>
                    <a:pt x="2126" y="1194"/>
                  </a:lnTo>
                  <a:lnTo>
                    <a:pt x="2150" y="1194"/>
                  </a:lnTo>
                  <a:lnTo>
                    <a:pt x="2172" y="1194"/>
                  </a:lnTo>
                  <a:lnTo>
                    <a:pt x="2194" y="1194"/>
                  </a:lnTo>
                  <a:lnTo>
                    <a:pt x="2216" y="1194"/>
                  </a:lnTo>
                  <a:lnTo>
                    <a:pt x="2240" y="1194"/>
                  </a:lnTo>
                  <a:lnTo>
                    <a:pt x="2262" y="1194"/>
                  </a:lnTo>
                  <a:lnTo>
                    <a:pt x="2286" y="1194"/>
                  </a:lnTo>
                  <a:lnTo>
                    <a:pt x="2310" y="1194"/>
                  </a:lnTo>
                  <a:lnTo>
                    <a:pt x="2334" y="1192"/>
                  </a:lnTo>
                  <a:lnTo>
                    <a:pt x="2358" y="1192"/>
                  </a:lnTo>
                  <a:lnTo>
                    <a:pt x="2382" y="1192"/>
                  </a:lnTo>
                  <a:lnTo>
                    <a:pt x="2406" y="1190"/>
                  </a:lnTo>
                  <a:lnTo>
                    <a:pt x="2432" y="1188"/>
                  </a:lnTo>
                  <a:lnTo>
                    <a:pt x="2456" y="1188"/>
                  </a:lnTo>
                  <a:lnTo>
                    <a:pt x="2482" y="1186"/>
                  </a:lnTo>
                  <a:lnTo>
                    <a:pt x="2508" y="1184"/>
                  </a:lnTo>
                  <a:lnTo>
                    <a:pt x="2534" y="1182"/>
                  </a:lnTo>
                  <a:lnTo>
                    <a:pt x="2560" y="1180"/>
                  </a:lnTo>
                  <a:lnTo>
                    <a:pt x="2586" y="1178"/>
                  </a:lnTo>
                  <a:lnTo>
                    <a:pt x="2612" y="1176"/>
                  </a:lnTo>
                  <a:lnTo>
                    <a:pt x="2638" y="1174"/>
                  </a:lnTo>
                  <a:lnTo>
                    <a:pt x="2666" y="1172"/>
                  </a:lnTo>
                  <a:lnTo>
                    <a:pt x="2692" y="1168"/>
                  </a:lnTo>
                  <a:lnTo>
                    <a:pt x="2720" y="1166"/>
                  </a:lnTo>
                  <a:lnTo>
                    <a:pt x="2746" y="1162"/>
                  </a:lnTo>
                  <a:lnTo>
                    <a:pt x="2772" y="1160"/>
                  </a:lnTo>
                  <a:lnTo>
                    <a:pt x="2800" y="1156"/>
                  </a:lnTo>
                  <a:lnTo>
                    <a:pt x="2826" y="1152"/>
                  </a:lnTo>
                  <a:lnTo>
                    <a:pt x="2852" y="1148"/>
                  </a:lnTo>
                  <a:lnTo>
                    <a:pt x="2878" y="1144"/>
                  </a:lnTo>
                  <a:lnTo>
                    <a:pt x="2904" y="1140"/>
                  </a:lnTo>
                  <a:lnTo>
                    <a:pt x="2930" y="1138"/>
                  </a:lnTo>
                  <a:lnTo>
                    <a:pt x="2956" y="1132"/>
                  </a:lnTo>
                  <a:lnTo>
                    <a:pt x="2982" y="1128"/>
                  </a:lnTo>
                  <a:lnTo>
                    <a:pt x="3006" y="1124"/>
                  </a:lnTo>
                  <a:lnTo>
                    <a:pt x="3032" y="1120"/>
                  </a:lnTo>
                  <a:lnTo>
                    <a:pt x="3056" y="1114"/>
                  </a:lnTo>
                  <a:lnTo>
                    <a:pt x="3080" y="1110"/>
                  </a:lnTo>
                  <a:lnTo>
                    <a:pt x="3104" y="1104"/>
                  </a:lnTo>
                  <a:lnTo>
                    <a:pt x="3126" y="1100"/>
                  </a:lnTo>
                  <a:lnTo>
                    <a:pt x="3148" y="1094"/>
                  </a:lnTo>
                  <a:lnTo>
                    <a:pt x="3172" y="1090"/>
                  </a:lnTo>
                  <a:lnTo>
                    <a:pt x="3194" y="1084"/>
                  </a:lnTo>
                  <a:lnTo>
                    <a:pt x="3214" y="1080"/>
                  </a:lnTo>
                  <a:lnTo>
                    <a:pt x="3236" y="1074"/>
                  </a:lnTo>
                  <a:lnTo>
                    <a:pt x="3256" y="1068"/>
                  </a:lnTo>
                  <a:lnTo>
                    <a:pt x="3278" y="1062"/>
                  </a:lnTo>
                  <a:lnTo>
                    <a:pt x="3298" y="1056"/>
                  </a:lnTo>
                  <a:lnTo>
                    <a:pt x="3318" y="1050"/>
                  </a:lnTo>
                  <a:lnTo>
                    <a:pt x="3336" y="1044"/>
                  </a:lnTo>
                  <a:lnTo>
                    <a:pt x="3356" y="1038"/>
                  </a:lnTo>
                  <a:lnTo>
                    <a:pt x="3378" y="1030"/>
                  </a:lnTo>
                  <a:lnTo>
                    <a:pt x="3402" y="1022"/>
                  </a:lnTo>
                  <a:lnTo>
                    <a:pt x="3424" y="1014"/>
                  </a:lnTo>
                  <a:lnTo>
                    <a:pt x="3446" y="1006"/>
                  </a:lnTo>
                  <a:lnTo>
                    <a:pt x="3466" y="998"/>
                  </a:lnTo>
                  <a:lnTo>
                    <a:pt x="3488" y="990"/>
                  </a:lnTo>
                  <a:lnTo>
                    <a:pt x="3510" y="980"/>
                  </a:lnTo>
                  <a:lnTo>
                    <a:pt x="3532" y="970"/>
                  </a:lnTo>
                  <a:lnTo>
                    <a:pt x="3554" y="962"/>
                  </a:lnTo>
                  <a:lnTo>
                    <a:pt x="3574" y="952"/>
                  </a:lnTo>
                  <a:lnTo>
                    <a:pt x="3596" y="942"/>
                  </a:lnTo>
                  <a:lnTo>
                    <a:pt x="3618" y="932"/>
                  </a:lnTo>
                  <a:lnTo>
                    <a:pt x="3638" y="920"/>
                  </a:lnTo>
                  <a:lnTo>
                    <a:pt x="3658" y="910"/>
                  </a:lnTo>
                  <a:lnTo>
                    <a:pt x="3680" y="898"/>
                  </a:lnTo>
                  <a:lnTo>
                    <a:pt x="3700" y="888"/>
                  </a:lnTo>
                  <a:lnTo>
                    <a:pt x="3720" y="876"/>
                  </a:lnTo>
                  <a:lnTo>
                    <a:pt x="3742" y="864"/>
                  </a:lnTo>
                  <a:lnTo>
                    <a:pt x="3762" y="852"/>
                  </a:lnTo>
                  <a:lnTo>
                    <a:pt x="3782" y="840"/>
                  </a:lnTo>
                  <a:lnTo>
                    <a:pt x="3800" y="828"/>
                  </a:lnTo>
                  <a:lnTo>
                    <a:pt x="3820" y="816"/>
                  </a:lnTo>
                  <a:lnTo>
                    <a:pt x="3838" y="804"/>
                  </a:lnTo>
                  <a:lnTo>
                    <a:pt x="3858" y="792"/>
                  </a:lnTo>
                  <a:lnTo>
                    <a:pt x="3876" y="780"/>
                  </a:lnTo>
                  <a:lnTo>
                    <a:pt x="3894" y="768"/>
                  </a:lnTo>
                  <a:lnTo>
                    <a:pt x="3910" y="756"/>
                  </a:lnTo>
                  <a:lnTo>
                    <a:pt x="3928" y="746"/>
                  </a:lnTo>
                  <a:lnTo>
                    <a:pt x="3944" y="734"/>
                  </a:lnTo>
                  <a:lnTo>
                    <a:pt x="3960" y="722"/>
                  </a:lnTo>
                  <a:lnTo>
                    <a:pt x="3976" y="710"/>
                  </a:lnTo>
                  <a:lnTo>
                    <a:pt x="3992" y="698"/>
                  </a:lnTo>
                  <a:lnTo>
                    <a:pt x="4006" y="688"/>
                  </a:lnTo>
                  <a:lnTo>
                    <a:pt x="4020" y="676"/>
                  </a:lnTo>
                  <a:lnTo>
                    <a:pt x="4036" y="666"/>
                  </a:lnTo>
                  <a:lnTo>
                    <a:pt x="4048" y="656"/>
                  </a:lnTo>
                  <a:lnTo>
                    <a:pt x="4062" y="644"/>
                  </a:lnTo>
                  <a:lnTo>
                    <a:pt x="4076" y="634"/>
                  </a:lnTo>
                  <a:lnTo>
                    <a:pt x="4088" y="624"/>
                  </a:lnTo>
                  <a:lnTo>
                    <a:pt x="4100" y="614"/>
                  </a:lnTo>
                  <a:lnTo>
                    <a:pt x="4112" y="604"/>
                  </a:lnTo>
                  <a:lnTo>
                    <a:pt x="4124" y="594"/>
                  </a:lnTo>
                  <a:lnTo>
                    <a:pt x="4140" y="582"/>
                  </a:lnTo>
                  <a:lnTo>
                    <a:pt x="4154" y="568"/>
                  </a:lnTo>
                  <a:lnTo>
                    <a:pt x="4170" y="556"/>
                  </a:lnTo>
                  <a:lnTo>
                    <a:pt x="4184" y="544"/>
                  </a:lnTo>
                  <a:lnTo>
                    <a:pt x="4198" y="530"/>
                  </a:lnTo>
                  <a:lnTo>
                    <a:pt x="4214" y="518"/>
                  </a:lnTo>
                  <a:lnTo>
                    <a:pt x="4228" y="506"/>
                  </a:lnTo>
                  <a:lnTo>
                    <a:pt x="4242" y="492"/>
                  </a:lnTo>
                  <a:lnTo>
                    <a:pt x="4256" y="480"/>
                  </a:lnTo>
                  <a:lnTo>
                    <a:pt x="4272" y="468"/>
                  </a:lnTo>
                  <a:lnTo>
                    <a:pt x="4286" y="454"/>
                  </a:lnTo>
                  <a:lnTo>
                    <a:pt x="4300" y="442"/>
                  </a:lnTo>
                  <a:lnTo>
                    <a:pt x="4314" y="430"/>
                  </a:lnTo>
                  <a:lnTo>
                    <a:pt x="4328" y="416"/>
                  </a:lnTo>
                  <a:lnTo>
                    <a:pt x="4342" y="404"/>
                  </a:lnTo>
                  <a:lnTo>
                    <a:pt x="4356" y="392"/>
                  </a:lnTo>
                  <a:lnTo>
                    <a:pt x="4370" y="380"/>
                  </a:lnTo>
                  <a:lnTo>
                    <a:pt x="4382" y="368"/>
                  </a:lnTo>
                  <a:lnTo>
                    <a:pt x="4396" y="358"/>
                  </a:lnTo>
                  <a:lnTo>
                    <a:pt x="4408" y="346"/>
                  </a:lnTo>
                  <a:lnTo>
                    <a:pt x="4422" y="334"/>
                  </a:lnTo>
                  <a:lnTo>
                    <a:pt x="4434" y="324"/>
                  </a:lnTo>
                  <a:lnTo>
                    <a:pt x="4446" y="314"/>
                  </a:lnTo>
                  <a:lnTo>
                    <a:pt x="4458" y="304"/>
                  </a:lnTo>
                  <a:lnTo>
                    <a:pt x="4470" y="294"/>
                  </a:lnTo>
                  <a:lnTo>
                    <a:pt x="4480" y="284"/>
                  </a:lnTo>
                  <a:lnTo>
                    <a:pt x="4492" y="276"/>
                  </a:lnTo>
                  <a:lnTo>
                    <a:pt x="4502" y="266"/>
                  </a:lnTo>
                  <a:lnTo>
                    <a:pt x="4512" y="258"/>
                  </a:lnTo>
                  <a:lnTo>
                    <a:pt x="4524" y="250"/>
                  </a:lnTo>
                  <a:lnTo>
                    <a:pt x="4534" y="242"/>
                  </a:lnTo>
                  <a:lnTo>
                    <a:pt x="4544" y="234"/>
                  </a:lnTo>
                  <a:lnTo>
                    <a:pt x="4556" y="226"/>
                  </a:lnTo>
                  <a:lnTo>
                    <a:pt x="4568" y="216"/>
                  </a:lnTo>
                  <a:lnTo>
                    <a:pt x="4580" y="208"/>
                  </a:lnTo>
                  <a:lnTo>
                    <a:pt x="4592" y="200"/>
                  </a:lnTo>
                  <a:lnTo>
                    <a:pt x="4604" y="192"/>
                  </a:lnTo>
                  <a:lnTo>
                    <a:pt x="4616" y="184"/>
                  </a:lnTo>
                  <a:lnTo>
                    <a:pt x="4628" y="176"/>
                  </a:lnTo>
                  <a:lnTo>
                    <a:pt x="4642" y="168"/>
                  </a:lnTo>
                  <a:lnTo>
                    <a:pt x="4654" y="160"/>
                  </a:lnTo>
                  <a:lnTo>
                    <a:pt x="4668" y="152"/>
                  </a:lnTo>
                  <a:lnTo>
                    <a:pt x="4682" y="144"/>
                  </a:lnTo>
                  <a:lnTo>
                    <a:pt x="4694" y="136"/>
                  </a:lnTo>
                  <a:lnTo>
                    <a:pt x="4708" y="128"/>
                  </a:lnTo>
                  <a:lnTo>
                    <a:pt x="4720" y="122"/>
                  </a:lnTo>
                  <a:lnTo>
                    <a:pt x="4734" y="114"/>
                  </a:lnTo>
                  <a:lnTo>
                    <a:pt x="4746" y="108"/>
                  </a:lnTo>
                  <a:lnTo>
                    <a:pt x="4760" y="102"/>
                  </a:lnTo>
                  <a:lnTo>
                    <a:pt x="4772" y="96"/>
                  </a:lnTo>
                  <a:lnTo>
                    <a:pt x="4784" y="90"/>
                  </a:lnTo>
                  <a:lnTo>
                    <a:pt x="4796" y="84"/>
                  </a:lnTo>
                  <a:lnTo>
                    <a:pt x="4808" y="78"/>
                  </a:lnTo>
                  <a:lnTo>
                    <a:pt x="4820" y="72"/>
                  </a:lnTo>
                  <a:lnTo>
                    <a:pt x="4830" y="68"/>
                  </a:lnTo>
                  <a:lnTo>
                    <a:pt x="4840" y="64"/>
                  </a:lnTo>
                  <a:lnTo>
                    <a:pt x="4850" y="60"/>
                  </a:lnTo>
                  <a:lnTo>
                    <a:pt x="4860" y="56"/>
                  </a:lnTo>
                  <a:lnTo>
                    <a:pt x="4870" y="52"/>
                  </a:lnTo>
                  <a:lnTo>
                    <a:pt x="4880" y="48"/>
                  </a:lnTo>
                  <a:lnTo>
                    <a:pt x="4892" y="44"/>
                  </a:lnTo>
                  <a:lnTo>
                    <a:pt x="4904" y="40"/>
                  </a:lnTo>
                  <a:lnTo>
                    <a:pt x="4916" y="36"/>
                  </a:lnTo>
                  <a:lnTo>
                    <a:pt x="4928" y="32"/>
                  </a:lnTo>
                  <a:lnTo>
                    <a:pt x="4938" y="28"/>
                  </a:lnTo>
                  <a:lnTo>
                    <a:pt x="4950" y="24"/>
                  </a:lnTo>
                  <a:lnTo>
                    <a:pt x="4962" y="22"/>
                  </a:lnTo>
                  <a:lnTo>
                    <a:pt x="4974" y="18"/>
                  </a:lnTo>
                  <a:lnTo>
                    <a:pt x="4984" y="16"/>
                  </a:lnTo>
                  <a:lnTo>
                    <a:pt x="4996" y="14"/>
                  </a:lnTo>
                  <a:lnTo>
                    <a:pt x="5008" y="12"/>
                  </a:lnTo>
                  <a:lnTo>
                    <a:pt x="5018" y="10"/>
                  </a:lnTo>
                  <a:lnTo>
                    <a:pt x="5028" y="8"/>
                  </a:lnTo>
                  <a:lnTo>
                    <a:pt x="5038" y="6"/>
                  </a:lnTo>
                  <a:lnTo>
                    <a:pt x="5048" y="4"/>
                  </a:lnTo>
                  <a:lnTo>
                    <a:pt x="5058" y="2"/>
                  </a:lnTo>
                  <a:lnTo>
                    <a:pt x="5068" y="2"/>
                  </a:lnTo>
                  <a:lnTo>
                    <a:pt x="5076" y="0"/>
                  </a:lnTo>
                  <a:lnTo>
                    <a:pt x="5084" y="0"/>
                  </a:lnTo>
                  <a:lnTo>
                    <a:pt x="5092" y="0"/>
                  </a:lnTo>
                  <a:lnTo>
                    <a:pt x="5100" y="0"/>
                  </a:lnTo>
                  <a:lnTo>
                    <a:pt x="5108" y="0"/>
                  </a:lnTo>
                  <a:lnTo>
                    <a:pt x="5118" y="0"/>
                  </a:lnTo>
                  <a:lnTo>
                    <a:pt x="5128" y="0"/>
                  </a:lnTo>
                  <a:lnTo>
                    <a:pt x="5138" y="0"/>
                  </a:lnTo>
                  <a:lnTo>
                    <a:pt x="5148" y="2"/>
                  </a:lnTo>
                  <a:lnTo>
                    <a:pt x="5158" y="4"/>
                  </a:lnTo>
                  <a:lnTo>
                    <a:pt x="5168" y="4"/>
                  </a:lnTo>
                  <a:lnTo>
                    <a:pt x="5178" y="6"/>
                  </a:lnTo>
                  <a:lnTo>
                    <a:pt x="5188" y="8"/>
                  </a:lnTo>
                  <a:lnTo>
                    <a:pt x="5196" y="10"/>
                  </a:lnTo>
                  <a:lnTo>
                    <a:pt x="5206" y="12"/>
                  </a:lnTo>
                  <a:lnTo>
                    <a:pt x="5214" y="16"/>
                  </a:lnTo>
                  <a:lnTo>
                    <a:pt x="5222" y="18"/>
                  </a:lnTo>
                  <a:lnTo>
                    <a:pt x="5228" y="22"/>
                  </a:lnTo>
                  <a:lnTo>
                    <a:pt x="5234" y="24"/>
                  </a:lnTo>
                  <a:lnTo>
                    <a:pt x="5240" y="26"/>
                  </a:lnTo>
                  <a:lnTo>
                    <a:pt x="5246" y="30"/>
                  </a:lnTo>
                  <a:lnTo>
                    <a:pt x="5252" y="34"/>
                  </a:lnTo>
                  <a:lnTo>
                    <a:pt x="5258" y="38"/>
                  </a:lnTo>
                  <a:lnTo>
                    <a:pt x="5264" y="44"/>
                  </a:lnTo>
                  <a:lnTo>
                    <a:pt x="5270" y="50"/>
                  </a:lnTo>
                  <a:lnTo>
                    <a:pt x="5276" y="58"/>
                  </a:lnTo>
                  <a:lnTo>
                    <a:pt x="5282" y="66"/>
                  </a:lnTo>
                  <a:lnTo>
                    <a:pt x="5288" y="74"/>
                  </a:lnTo>
                  <a:lnTo>
                    <a:pt x="5292" y="82"/>
                  </a:lnTo>
                  <a:lnTo>
                    <a:pt x="5296" y="90"/>
                  </a:lnTo>
                  <a:lnTo>
                    <a:pt x="5298" y="94"/>
                  </a:lnTo>
                  <a:lnTo>
                    <a:pt x="5300" y="9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42" name="Freeform 275"/>
            <p:cNvSpPr>
              <a:spLocks/>
            </p:cNvSpPr>
            <p:nvPr/>
          </p:nvSpPr>
          <p:spPr bwMode="auto">
            <a:xfrm>
              <a:off x="395" y="2528"/>
              <a:ext cx="1431" cy="1053"/>
            </a:xfrm>
            <a:custGeom>
              <a:avLst/>
              <a:gdLst>
                <a:gd name="T0" fmla="*/ 231 w 2628"/>
                <a:gd name="T1" fmla="*/ 91 h 1934"/>
                <a:gd name="T2" fmla="*/ 230 w 2628"/>
                <a:gd name="T3" fmla="*/ 89 h 1934"/>
                <a:gd name="T4" fmla="*/ 228 w 2628"/>
                <a:gd name="T5" fmla="*/ 87 h 1934"/>
                <a:gd name="T6" fmla="*/ 225 w 2628"/>
                <a:gd name="T7" fmla="*/ 82 h 1934"/>
                <a:gd name="T8" fmla="*/ 221 w 2628"/>
                <a:gd name="T9" fmla="*/ 75 h 1934"/>
                <a:gd name="T10" fmla="*/ 216 w 2628"/>
                <a:gd name="T11" fmla="*/ 68 h 1934"/>
                <a:gd name="T12" fmla="*/ 211 w 2628"/>
                <a:gd name="T13" fmla="*/ 60 h 1934"/>
                <a:gd name="T14" fmla="*/ 206 w 2628"/>
                <a:gd name="T15" fmla="*/ 53 h 1934"/>
                <a:gd name="T16" fmla="*/ 201 w 2628"/>
                <a:gd name="T17" fmla="*/ 46 h 1934"/>
                <a:gd name="T18" fmla="*/ 197 w 2628"/>
                <a:gd name="T19" fmla="*/ 40 h 1934"/>
                <a:gd name="T20" fmla="*/ 193 w 2628"/>
                <a:gd name="T21" fmla="*/ 35 h 1934"/>
                <a:gd name="T22" fmla="*/ 189 w 2628"/>
                <a:gd name="T23" fmla="*/ 30 h 1934"/>
                <a:gd name="T24" fmla="*/ 186 w 2628"/>
                <a:gd name="T25" fmla="*/ 26 h 1934"/>
                <a:gd name="T26" fmla="*/ 182 w 2628"/>
                <a:gd name="T27" fmla="*/ 23 h 1934"/>
                <a:gd name="T28" fmla="*/ 178 w 2628"/>
                <a:gd name="T29" fmla="*/ 20 h 1934"/>
                <a:gd name="T30" fmla="*/ 174 w 2628"/>
                <a:gd name="T31" fmla="*/ 16 h 1934"/>
                <a:gd name="T32" fmla="*/ 169 w 2628"/>
                <a:gd name="T33" fmla="*/ 14 h 1934"/>
                <a:gd name="T34" fmla="*/ 165 w 2628"/>
                <a:gd name="T35" fmla="*/ 10 h 1934"/>
                <a:gd name="T36" fmla="*/ 161 w 2628"/>
                <a:gd name="T37" fmla="*/ 8 h 1934"/>
                <a:gd name="T38" fmla="*/ 155 w 2628"/>
                <a:gd name="T39" fmla="*/ 5 h 1934"/>
                <a:gd name="T40" fmla="*/ 150 w 2628"/>
                <a:gd name="T41" fmla="*/ 4 h 1934"/>
                <a:gd name="T42" fmla="*/ 145 w 2628"/>
                <a:gd name="T43" fmla="*/ 2 h 1934"/>
                <a:gd name="T44" fmla="*/ 139 w 2628"/>
                <a:gd name="T45" fmla="*/ 1 h 1934"/>
                <a:gd name="T46" fmla="*/ 134 w 2628"/>
                <a:gd name="T47" fmla="*/ 1 h 1934"/>
                <a:gd name="T48" fmla="*/ 129 w 2628"/>
                <a:gd name="T49" fmla="*/ 0 h 1934"/>
                <a:gd name="T50" fmla="*/ 124 w 2628"/>
                <a:gd name="T51" fmla="*/ 1 h 1934"/>
                <a:gd name="T52" fmla="*/ 118 w 2628"/>
                <a:gd name="T53" fmla="*/ 1 h 1934"/>
                <a:gd name="T54" fmla="*/ 113 w 2628"/>
                <a:gd name="T55" fmla="*/ 2 h 1934"/>
                <a:gd name="T56" fmla="*/ 108 w 2628"/>
                <a:gd name="T57" fmla="*/ 3 h 1934"/>
                <a:gd name="T58" fmla="*/ 105 w 2628"/>
                <a:gd name="T59" fmla="*/ 5 h 1934"/>
                <a:gd name="T60" fmla="*/ 100 w 2628"/>
                <a:gd name="T61" fmla="*/ 8 h 1934"/>
                <a:gd name="T62" fmla="*/ 95 w 2628"/>
                <a:gd name="T63" fmla="*/ 10 h 1934"/>
                <a:gd name="T64" fmla="*/ 90 w 2628"/>
                <a:gd name="T65" fmla="*/ 13 h 1934"/>
                <a:gd name="T66" fmla="*/ 85 w 2628"/>
                <a:gd name="T67" fmla="*/ 16 h 1934"/>
                <a:gd name="T68" fmla="*/ 81 w 2628"/>
                <a:gd name="T69" fmla="*/ 20 h 1934"/>
                <a:gd name="T70" fmla="*/ 75 w 2628"/>
                <a:gd name="T71" fmla="*/ 25 h 1934"/>
                <a:gd name="T72" fmla="*/ 70 w 2628"/>
                <a:gd name="T73" fmla="*/ 29 h 1934"/>
                <a:gd name="T74" fmla="*/ 65 w 2628"/>
                <a:gd name="T75" fmla="*/ 34 h 1934"/>
                <a:gd name="T76" fmla="*/ 61 w 2628"/>
                <a:gd name="T77" fmla="*/ 39 h 1934"/>
                <a:gd name="T78" fmla="*/ 57 w 2628"/>
                <a:gd name="T79" fmla="*/ 44 h 1934"/>
                <a:gd name="T80" fmla="*/ 53 w 2628"/>
                <a:gd name="T81" fmla="*/ 50 h 1934"/>
                <a:gd name="T82" fmla="*/ 48 w 2628"/>
                <a:gd name="T83" fmla="*/ 55 h 1934"/>
                <a:gd name="T84" fmla="*/ 45 w 2628"/>
                <a:gd name="T85" fmla="*/ 60 h 1934"/>
                <a:gd name="T86" fmla="*/ 41 w 2628"/>
                <a:gd name="T87" fmla="*/ 65 h 1934"/>
                <a:gd name="T88" fmla="*/ 39 w 2628"/>
                <a:gd name="T89" fmla="*/ 71 h 1934"/>
                <a:gd name="T90" fmla="*/ 36 w 2628"/>
                <a:gd name="T91" fmla="*/ 76 h 1934"/>
                <a:gd name="T92" fmla="*/ 33 w 2628"/>
                <a:gd name="T93" fmla="*/ 82 h 1934"/>
                <a:gd name="T94" fmla="*/ 30 w 2628"/>
                <a:gd name="T95" fmla="*/ 88 h 1934"/>
                <a:gd name="T96" fmla="*/ 27 w 2628"/>
                <a:gd name="T97" fmla="*/ 95 h 1934"/>
                <a:gd name="T98" fmla="*/ 24 w 2628"/>
                <a:gd name="T99" fmla="*/ 102 h 1934"/>
                <a:gd name="T100" fmla="*/ 21 w 2628"/>
                <a:gd name="T101" fmla="*/ 111 h 1934"/>
                <a:gd name="T102" fmla="*/ 17 w 2628"/>
                <a:gd name="T103" fmla="*/ 120 h 1934"/>
                <a:gd name="T104" fmla="*/ 14 w 2628"/>
                <a:gd name="T105" fmla="*/ 129 h 1934"/>
                <a:gd name="T106" fmla="*/ 10 w 2628"/>
                <a:gd name="T107" fmla="*/ 139 h 1934"/>
                <a:gd name="T108" fmla="*/ 8 w 2628"/>
                <a:gd name="T109" fmla="*/ 148 h 1934"/>
                <a:gd name="T110" fmla="*/ 4 w 2628"/>
                <a:gd name="T111" fmla="*/ 156 h 1934"/>
                <a:gd name="T112" fmla="*/ 2 w 2628"/>
                <a:gd name="T113" fmla="*/ 162 h 1934"/>
                <a:gd name="T114" fmla="*/ 1 w 2628"/>
                <a:gd name="T115" fmla="*/ 167 h 1934"/>
                <a:gd name="T116" fmla="*/ 1 w 2628"/>
                <a:gd name="T117" fmla="*/ 169 h 1934"/>
                <a:gd name="T118" fmla="*/ 0 w 2628"/>
                <a:gd name="T119" fmla="*/ 170 h 19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28"/>
                <a:gd name="T181" fmla="*/ 0 h 1934"/>
                <a:gd name="T182" fmla="*/ 2628 w 2628"/>
                <a:gd name="T183" fmla="*/ 1934 h 19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28" h="1934">
                  <a:moveTo>
                    <a:pt x="2628" y="1034"/>
                  </a:moveTo>
                  <a:lnTo>
                    <a:pt x="2628" y="1034"/>
                  </a:lnTo>
                  <a:lnTo>
                    <a:pt x="2626" y="1032"/>
                  </a:lnTo>
                  <a:lnTo>
                    <a:pt x="2624" y="1030"/>
                  </a:lnTo>
                  <a:lnTo>
                    <a:pt x="2622" y="1024"/>
                  </a:lnTo>
                  <a:lnTo>
                    <a:pt x="2618" y="1018"/>
                  </a:lnTo>
                  <a:lnTo>
                    <a:pt x="2612" y="1010"/>
                  </a:lnTo>
                  <a:lnTo>
                    <a:pt x="2606" y="998"/>
                  </a:lnTo>
                  <a:lnTo>
                    <a:pt x="2598" y="986"/>
                  </a:lnTo>
                  <a:lnTo>
                    <a:pt x="2588" y="970"/>
                  </a:lnTo>
                  <a:lnTo>
                    <a:pt x="2576" y="950"/>
                  </a:lnTo>
                  <a:lnTo>
                    <a:pt x="2562" y="930"/>
                  </a:lnTo>
                  <a:lnTo>
                    <a:pt x="2548" y="908"/>
                  </a:lnTo>
                  <a:lnTo>
                    <a:pt x="2532" y="884"/>
                  </a:lnTo>
                  <a:lnTo>
                    <a:pt x="2516" y="858"/>
                  </a:lnTo>
                  <a:lnTo>
                    <a:pt x="2498" y="830"/>
                  </a:lnTo>
                  <a:lnTo>
                    <a:pt x="2480" y="804"/>
                  </a:lnTo>
                  <a:lnTo>
                    <a:pt x="2462" y="774"/>
                  </a:lnTo>
                  <a:lnTo>
                    <a:pt x="2442" y="746"/>
                  </a:lnTo>
                  <a:lnTo>
                    <a:pt x="2424" y="716"/>
                  </a:lnTo>
                  <a:lnTo>
                    <a:pt x="2404" y="688"/>
                  </a:lnTo>
                  <a:lnTo>
                    <a:pt x="2384" y="660"/>
                  </a:lnTo>
                  <a:lnTo>
                    <a:pt x="2366" y="632"/>
                  </a:lnTo>
                  <a:lnTo>
                    <a:pt x="2346" y="604"/>
                  </a:lnTo>
                  <a:lnTo>
                    <a:pt x="2328" y="578"/>
                  </a:lnTo>
                  <a:lnTo>
                    <a:pt x="2310" y="552"/>
                  </a:lnTo>
                  <a:lnTo>
                    <a:pt x="2292" y="528"/>
                  </a:lnTo>
                  <a:lnTo>
                    <a:pt x="2276" y="504"/>
                  </a:lnTo>
                  <a:lnTo>
                    <a:pt x="2258" y="482"/>
                  </a:lnTo>
                  <a:lnTo>
                    <a:pt x="2242" y="460"/>
                  </a:lnTo>
                  <a:lnTo>
                    <a:pt x="2226" y="438"/>
                  </a:lnTo>
                  <a:lnTo>
                    <a:pt x="2212" y="418"/>
                  </a:lnTo>
                  <a:lnTo>
                    <a:pt x="2196" y="400"/>
                  </a:lnTo>
                  <a:lnTo>
                    <a:pt x="2182" y="382"/>
                  </a:lnTo>
                  <a:lnTo>
                    <a:pt x="2166" y="364"/>
                  </a:lnTo>
                  <a:lnTo>
                    <a:pt x="2152" y="348"/>
                  </a:lnTo>
                  <a:lnTo>
                    <a:pt x="2138" y="332"/>
                  </a:lnTo>
                  <a:lnTo>
                    <a:pt x="2124" y="316"/>
                  </a:lnTo>
                  <a:lnTo>
                    <a:pt x="2110" y="302"/>
                  </a:lnTo>
                  <a:lnTo>
                    <a:pt x="2096" y="288"/>
                  </a:lnTo>
                  <a:lnTo>
                    <a:pt x="2082" y="274"/>
                  </a:lnTo>
                  <a:lnTo>
                    <a:pt x="2068" y="262"/>
                  </a:lnTo>
                  <a:lnTo>
                    <a:pt x="2054" y="248"/>
                  </a:lnTo>
                  <a:lnTo>
                    <a:pt x="2040" y="236"/>
                  </a:lnTo>
                  <a:lnTo>
                    <a:pt x="2026" y="224"/>
                  </a:lnTo>
                  <a:lnTo>
                    <a:pt x="2010" y="210"/>
                  </a:lnTo>
                  <a:lnTo>
                    <a:pt x="1994" y="198"/>
                  </a:lnTo>
                  <a:lnTo>
                    <a:pt x="1978" y="186"/>
                  </a:lnTo>
                  <a:lnTo>
                    <a:pt x="1962" y="174"/>
                  </a:lnTo>
                  <a:lnTo>
                    <a:pt x="1946" y="164"/>
                  </a:lnTo>
                  <a:lnTo>
                    <a:pt x="1930" y="152"/>
                  </a:lnTo>
                  <a:lnTo>
                    <a:pt x="1914" y="142"/>
                  </a:lnTo>
                  <a:lnTo>
                    <a:pt x="1896" y="130"/>
                  </a:lnTo>
                  <a:lnTo>
                    <a:pt x="1878" y="120"/>
                  </a:lnTo>
                  <a:lnTo>
                    <a:pt x="1860" y="110"/>
                  </a:lnTo>
                  <a:lnTo>
                    <a:pt x="1842" y="100"/>
                  </a:lnTo>
                  <a:lnTo>
                    <a:pt x="1824" y="90"/>
                  </a:lnTo>
                  <a:lnTo>
                    <a:pt x="1806" y="82"/>
                  </a:lnTo>
                  <a:lnTo>
                    <a:pt x="1786" y="74"/>
                  </a:lnTo>
                  <a:lnTo>
                    <a:pt x="1766" y="64"/>
                  </a:lnTo>
                  <a:lnTo>
                    <a:pt x="1746" y="56"/>
                  </a:lnTo>
                  <a:lnTo>
                    <a:pt x="1728" y="50"/>
                  </a:lnTo>
                  <a:lnTo>
                    <a:pt x="1706" y="42"/>
                  </a:lnTo>
                  <a:lnTo>
                    <a:pt x="1686" y="36"/>
                  </a:lnTo>
                  <a:lnTo>
                    <a:pt x="1666" y="30"/>
                  </a:lnTo>
                  <a:lnTo>
                    <a:pt x="1646" y="24"/>
                  </a:lnTo>
                  <a:lnTo>
                    <a:pt x="1626" y="20"/>
                  </a:lnTo>
                  <a:lnTo>
                    <a:pt x="1606" y="14"/>
                  </a:lnTo>
                  <a:lnTo>
                    <a:pt x="1584" y="12"/>
                  </a:lnTo>
                  <a:lnTo>
                    <a:pt x="1564" y="8"/>
                  </a:lnTo>
                  <a:lnTo>
                    <a:pt x="1544" y="6"/>
                  </a:lnTo>
                  <a:lnTo>
                    <a:pt x="1524" y="4"/>
                  </a:lnTo>
                  <a:lnTo>
                    <a:pt x="1502" y="2"/>
                  </a:lnTo>
                  <a:lnTo>
                    <a:pt x="1484" y="0"/>
                  </a:lnTo>
                  <a:lnTo>
                    <a:pt x="1464" y="0"/>
                  </a:lnTo>
                  <a:lnTo>
                    <a:pt x="1444" y="0"/>
                  </a:lnTo>
                  <a:lnTo>
                    <a:pt x="1424" y="2"/>
                  </a:lnTo>
                  <a:lnTo>
                    <a:pt x="1404" y="2"/>
                  </a:lnTo>
                  <a:lnTo>
                    <a:pt x="1384" y="4"/>
                  </a:lnTo>
                  <a:lnTo>
                    <a:pt x="1366" y="6"/>
                  </a:lnTo>
                  <a:lnTo>
                    <a:pt x="1346" y="10"/>
                  </a:lnTo>
                  <a:lnTo>
                    <a:pt x="1328" y="14"/>
                  </a:lnTo>
                  <a:lnTo>
                    <a:pt x="1310" y="16"/>
                  </a:lnTo>
                  <a:lnTo>
                    <a:pt x="1290" y="22"/>
                  </a:lnTo>
                  <a:lnTo>
                    <a:pt x="1272" y="26"/>
                  </a:lnTo>
                  <a:lnTo>
                    <a:pt x="1254" y="32"/>
                  </a:lnTo>
                  <a:lnTo>
                    <a:pt x="1236" y="38"/>
                  </a:lnTo>
                  <a:lnTo>
                    <a:pt x="1220" y="44"/>
                  </a:lnTo>
                  <a:lnTo>
                    <a:pt x="1204" y="50"/>
                  </a:lnTo>
                  <a:lnTo>
                    <a:pt x="1186" y="58"/>
                  </a:lnTo>
                  <a:lnTo>
                    <a:pt x="1168" y="64"/>
                  </a:lnTo>
                  <a:lnTo>
                    <a:pt x="1152" y="74"/>
                  </a:lnTo>
                  <a:lnTo>
                    <a:pt x="1134" y="82"/>
                  </a:lnTo>
                  <a:lnTo>
                    <a:pt x="1116" y="92"/>
                  </a:lnTo>
                  <a:lnTo>
                    <a:pt x="1098" y="100"/>
                  </a:lnTo>
                  <a:lnTo>
                    <a:pt x="1080" y="112"/>
                  </a:lnTo>
                  <a:lnTo>
                    <a:pt x="1062" y="122"/>
                  </a:lnTo>
                  <a:lnTo>
                    <a:pt x="1044" y="134"/>
                  </a:lnTo>
                  <a:lnTo>
                    <a:pt x="1026" y="146"/>
                  </a:lnTo>
                  <a:lnTo>
                    <a:pt x="1008" y="158"/>
                  </a:lnTo>
                  <a:lnTo>
                    <a:pt x="988" y="172"/>
                  </a:lnTo>
                  <a:lnTo>
                    <a:pt x="970" y="186"/>
                  </a:lnTo>
                  <a:lnTo>
                    <a:pt x="950" y="200"/>
                  </a:lnTo>
                  <a:lnTo>
                    <a:pt x="932" y="214"/>
                  </a:lnTo>
                  <a:lnTo>
                    <a:pt x="914" y="230"/>
                  </a:lnTo>
                  <a:lnTo>
                    <a:pt x="894" y="246"/>
                  </a:lnTo>
                  <a:lnTo>
                    <a:pt x="876" y="262"/>
                  </a:lnTo>
                  <a:lnTo>
                    <a:pt x="856" y="278"/>
                  </a:lnTo>
                  <a:lnTo>
                    <a:pt x="838" y="296"/>
                  </a:lnTo>
                  <a:lnTo>
                    <a:pt x="820" y="314"/>
                  </a:lnTo>
                  <a:lnTo>
                    <a:pt x="800" y="332"/>
                  </a:lnTo>
                  <a:lnTo>
                    <a:pt x="782" y="350"/>
                  </a:lnTo>
                  <a:lnTo>
                    <a:pt x="764" y="368"/>
                  </a:lnTo>
                  <a:lnTo>
                    <a:pt x="746" y="386"/>
                  </a:lnTo>
                  <a:lnTo>
                    <a:pt x="728" y="406"/>
                  </a:lnTo>
                  <a:lnTo>
                    <a:pt x="712" y="424"/>
                  </a:lnTo>
                  <a:lnTo>
                    <a:pt x="694" y="444"/>
                  </a:lnTo>
                  <a:lnTo>
                    <a:pt x="678" y="464"/>
                  </a:lnTo>
                  <a:lnTo>
                    <a:pt x="660" y="484"/>
                  </a:lnTo>
                  <a:lnTo>
                    <a:pt x="644" y="504"/>
                  </a:lnTo>
                  <a:lnTo>
                    <a:pt x="628" y="522"/>
                  </a:lnTo>
                  <a:lnTo>
                    <a:pt x="612" y="542"/>
                  </a:lnTo>
                  <a:lnTo>
                    <a:pt x="598" y="564"/>
                  </a:lnTo>
                  <a:lnTo>
                    <a:pt x="582" y="584"/>
                  </a:lnTo>
                  <a:lnTo>
                    <a:pt x="568" y="602"/>
                  </a:lnTo>
                  <a:lnTo>
                    <a:pt x="554" y="624"/>
                  </a:lnTo>
                  <a:lnTo>
                    <a:pt x="540" y="644"/>
                  </a:lnTo>
                  <a:lnTo>
                    <a:pt x="526" y="664"/>
                  </a:lnTo>
                  <a:lnTo>
                    <a:pt x="512" y="684"/>
                  </a:lnTo>
                  <a:lnTo>
                    <a:pt x="500" y="704"/>
                  </a:lnTo>
                  <a:lnTo>
                    <a:pt x="486" y="726"/>
                  </a:lnTo>
                  <a:lnTo>
                    <a:pt x="474" y="746"/>
                  </a:lnTo>
                  <a:lnTo>
                    <a:pt x="462" y="766"/>
                  </a:lnTo>
                  <a:lnTo>
                    <a:pt x="452" y="784"/>
                  </a:lnTo>
                  <a:lnTo>
                    <a:pt x="440" y="804"/>
                  </a:lnTo>
                  <a:lnTo>
                    <a:pt x="430" y="824"/>
                  </a:lnTo>
                  <a:lnTo>
                    <a:pt x="418" y="844"/>
                  </a:lnTo>
                  <a:lnTo>
                    <a:pt x="408" y="866"/>
                  </a:lnTo>
                  <a:lnTo>
                    <a:pt x="396" y="886"/>
                  </a:lnTo>
                  <a:lnTo>
                    <a:pt x="386" y="908"/>
                  </a:lnTo>
                  <a:lnTo>
                    <a:pt x="374" y="930"/>
                  </a:lnTo>
                  <a:lnTo>
                    <a:pt x="364" y="952"/>
                  </a:lnTo>
                  <a:lnTo>
                    <a:pt x="354" y="976"/>
                  </a:lnTo>
                  <a:lnTo>
                    <a:pt x="342" y="1000"/>
                  </a:lnTo>
                  <a:lnTo>
                    <a:pt x="332" y="1026"/>
                  </a:lnTo>
                  <a:lnTo>
                    <a:pt x="320" y="1052"/>
                  </a:lnTo>
                  <a:lnTo>
                    <a:pt x="310" y="1078"/>
                  </a:lnTo>
                  <a:lnTo>
                    <a:pt x="298" y="1106"/>
                  </a:lnTo>
                  <a:lnTo>
                    <a:pt x="286" y="1134"/>
                  </a:lnTo>
                  <a:lnTo>
                    <a:pt x="274" y="1164"/>
                  </a:lnTo>
                  <a:lnTo>
                    <a:pt x="262" y="1194"/>
                  </a:lnTo>
                  <a:lnTo>
                    <a:pt x="250" y="1226"/>
                  </a:lnTo>
                  <a:lnTo>
                    <a:pt x="238" y="1258"/>
                  </a:lnTo>
                  <a:lnTo>
                    <a:pt x="224" y="1292"/>
                  </a:lnTo>
                  <a:lnTo>
                    <a:pt x="212" y="1326"/>
                  </a:lnTo>
                  <a:lnTo>
                    <a:pt x="200" y="1362"/>
                  </a:lnTo>
                  <a:lnTo>
                    <a:pt x="186" y="1398"/>
                  </a:lnTo>
                  <a:lnTo>
                    <a:pt x="172" y="1434"/>
                  </a:lnTo>
                  <a:lnTo>
                    <a:pt x="160" y="1470"/>
                  </a:lnTo>
                  <a:lnTo>
                    <a:pt x="146" y="1506"/>
                  </a:lnTo>
                  <a:lnTo>
                    <a:pt x="134" y="1544"/>
                  </a:lnTo>
                  <a:lnTo>
                    <a:pt x="120" y="1580"/>
                  </a:lnTo>
                  <a:lnTo>
                    <a:pt x="108" y="1616"/>
                  </a:lnTo>
                  <a:lnTo>
                    <a:pt x="96" y="1652"/>
                  </a:lnTo>
                  <a:lnTo>
                    <a:pt x="84" y="1684"/>
                  </a:lnTo>
                  <a:lnTo>
                    <a:pt x="72" y="1718"/>
                  </a:lnTo>
                  <a:lnTo>
                    <a:pt x="62" y="1748"/>
                  </a:lnTo>
                  <a:lnTo>
                    <a:pt x="52" y="1778"/>
                  </a:lnTo>
                  <a:lnTo>
                    <a:pt x="44" y="1804"/>
                  </a:lnTo>
                  <a:lnTo>
                    <a:pt x="36" y="1828"/>
                  </a:lnTo>
                  <a:lnTo>
                    <a:pt x="28" y="1850"/>
                  </a:lnTo>
                  <a:lnTo>
                    <a:pt x="22" y="1868"/>
                  </a:lnTo>
                  <a:lnTo>
                    <a:pt x="16" y="1884"/>
                  </a:lnTo>
                  <a:lnTo>
                    <a:pt x="12" y="1898"/>
                  </a:lnTo>
                  <a:lnTo>
                    <a:pt x="8" y="1910"/>
                  </a:lnTo>
                  <a:lnTo>
                    <a:pt x="6" y="1918"/>
                  </a:lnTo>
                  <a:lnTo>
                    <a:pt x="2" y="1924"/>
                  </a:lnTo>
                  <a:lnTo>
                    <a:pt x="2" y="1930"/>
                  </a:lnTo>
                  <a:lnTo>
                    <a:pt x="0" y="1932"/>
                  </a:lnTo>
                  <a:lnTo>
                    <a:pt x="0" y="193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43" name="Freeform 276"/>
            <p:cNvSpPr>
              <a:spLocks/>
            </p:cNvSpPr>
            <p:nvPr/>
          </p:nvSpPr>
          <p:spPr bwMode="auto">
            <a:xfrm>
              <a:off x="1532" y="2695"/>
              <a:ext cx="1745" cy="925"/>
            </a:xfrm>
            <a:custGeom>
              <a:avLst/>
              <a:gdLst>
                <a:gd name="T0" fmla="*/ 1 w 3204"/>
                <a:gd name="T1" fmla="*/ 130 h 1698"/>
                <a:gd name="T2" fmla="*/ 3 w 3204"/>
                <a:gd name="T3" fmla="*/ 129 h 1698"/>
                <a:gd name="T4" fmla="*/ 8 w 3204"/>
                <a:gd name="T5" fmla="*/ 126 h 1698"/>
                <a:gd name="T6" fmla="*/ 13 w 3204"/>
                <a:gd name="T7" fmla="*/ 122 h 1698"/>
                <a:gd name="T8" fmla="*/ 17 w 3204"/>
                <a:gd name="T9" fmla="*/ 118 h 1698"/>
                <a:gd name="T10" fmla="*/ 21 w 3204"/>
                <a:gd name="T11" fmla="*/ 113 h 1698"/>
                <a:gd name="T12" fmla="*/ 25 w 3204"/>
                <a:gd name="T13" fmla="*/ 107 h 1698"/>
                <a:gd name="T14" fmla="*/ 27 w 3204"/>
                <a:gd name="T15" fmla="*/ 102 h 1698"/>
                <a:gd name="T16" fmla="*/ 29 w 3204"/>
                <a:gd name="T17" fmla="*/ 98 h 1698"/>
                <a:gd name="T18" fmla="*/ 32 w 3204"/>
                <a:gd name="T19" fmla="*/ 92 h 1698"/>
                <a:gd name="T20" fmla="*/ 35 w 3204"/>
                <a:gd name="T21" fmla="*/ 85 h 1698"/>
                <a:gd name="T22" fmla="*/ 39 w 3204"/>
                <a:gd name="T23" fmla="*/ 78 h 1698"/>
                <a:gd name="T24" fmla="*/ 44 w 3204"/>
                <a:gd name="T25" fmla="*/ 71 h 1698"/>
                <a:gd name="T26" fmla="*/ 47 w 3204"/>
                <a:gd name="T27" fmla="*/ 63 h 1698"/>
                <a:gd name="T28" fmla="*/ 52 w 3204"/>
                <a:gd name="T29" fmla="*/ 56 h 1698"/>
                <a:gd name="T30" fmla="*/ 57 w 3204"/>
                <a:gd name="T31" fmla="*/ 49 h 1698"/>
                <a:gd name="T32" fmla="*/ 62 w 3204"/>
                <a:gd name="T33" fmla="*/ 42 h 1698"/>
                <a:gd name="T34" fmla="*/ 66 w 3204"/>
                <a:gd name="T35" fmla="*/ 37 h 1698"/>
                <a:gd name="T36" fmla="*/ 72 w 3204"/>
                <a:gd name="T37" fmla="*/ 32 h 1698"/>
                <a:gd name="T38" fmla="*/ 77 w 3204"/>
                <a:gd name="T39" fmla="*/ 27 h 1698"/>
                <a:gd name="T40" fmla="*/ 84 w 3204"/>
                <a:gd name="T41" fmla="*/ 22 h 1698"/>
                <a:gd name="T42" fmla="*/ 91 w 3204"/>
                <a:gd name="T43" fmla="*/ 17 h 1698"/>
                <a:gd name="T44" fmla="*/ 99 w 3204"/>
                <a:gd name="T45" fmla="*/ 13 h 1698"/>
                <a:gd name="T46" fmla="*/ 106 w 3204"/>
                <a:gd name="T47" fmla="*/ 9 h 1698"/>
                <a:gd name="T48" fmla="*/ 114 w 3204"/>
                <a:gd name="T49" fmla="*/ 6 h 1698"/>
                <a:gd name="T50" fmla="*/ 122 w 3204"/>
                <a:gd name="T51" fmla="*/ 4 h 1698"/>
                <a:gd name="T52" fmla="*/ 130 w 3204"/>
                <a:gd name="T53" fmla="*/ 2 h 1698"/>
                <a:gd name="T54" fmla="*/ 137 w 3204"/>
                <a:gd name="T55" fmla="*/ 1 h 1698"/>
                <a:gd name="T56" fmla="*/ 144 w 3204"/>
                <a:gd name="T57" fmla="*/ 0 h 1698"/>
                <a:gd name="T58" fmla="*/ 150 w 3204"/>
                <a:gd name="T59" fmla="*/ 0 h 1698"/>
                <a:gd name="T60" fmla="*/ 157 w 3204"/>
                <a:gd name="T61" fmla="*/ 1 h 1698"/>
                <a:gd name="T62" fmla="*/ 165 w 3204"/>
                <a:gd name="T63" fmla="*/ 2 h 1698"/>
                <a:gd name="T64" fmla="*/ 172 w 3204"/>
                <a:gd name="T65" fmla="*/ 4 h 1698"/>
                <a:gd name="T66" fmla="*/ 180 w 3204"/>
                <a:gd name="T67" fmla="*/ 7 h 1698"/>
                <a:gd name="T68" fmla="*/ 188 w 3204"/>
                <a:gd name="T69" fmla="*/ 10 h 1698"/>
                <a:gd name="T70" fmla="*/ 196 w 3204"/>
                <a:gd name="T71" fmla="*/ 14 h 1698"/>
                <a:gd name="T72" fmla="*/ 204 w 3204"/>
                <a:gd name="T73" fmla="*/ 19 h 1698"/>
                <a:gd name="T74" fmla="*/ 211 w 3204"/>
                <a:gd name="T75" fmla="*/ 25 h 1698"/>
                <a:gd name="T76" fmla="*/ 217 w 3204"/>
                <a:gd name="T77" fmla="*/ 30 h 1698"/>
                <a:gd name="T78" fmla="*/ 223 w 3204"/>
                <a:gd name="T79" fmla="*/ 36 h 1698"/>
                <a:gd name="T80" fmla="*/ 229 w 3204"/>
                <a:gd name="T81" fmla="*/ 42 h 1698"/>
                <a:gd name="T82" fmla="*/ 234 w 3204"/>
                <a:gd name="T83" fmla="*/ 48 h 1698"/>
                <a:gd name="T84" fmla="*/ 238 w 3204"/>
                <a:gd name="T85" fmla="*/ 55 h 1698"/>
                <a:gd name="T86" fmla="*/ 242 w 3204"/>
                <a:gd name="T87" fmla="*/ 62 h 1698"/>
                <a:gd name="T88" fmla="*/ 247 w 3204"/>
                <a:gd name="T89" fmla="*/ 71 h 1698"/>
                <a:gd name="T90" fmla="*/ 252 w 3204"/>
                <a:gd name="T91" fmla="*/ 80 h 1698"/>
                <a:gd name="T92" fmla="*/ 258 w 3204"/>
                <a:gd name="T93" fmla="*/ 91 h 1698"/>
                <a:gd name="T94" fmla="*/ 263 w 3204"/>
                <a:gd name="T95" fmla="*/ 104 h 1698"/>
                <a:gd name="T96" fmla="*/ 268 w 3204"/>
                <a:gd name="T97" fmla="*/ 117 h 1698"/>
                <a:gd name="T98" fmla="*/ 273 w 3204"/>
                <a:gd name="T99" fmla="*/ 129 h 1698"/>
                <a:gd name="T100" fmla="*/ 278 w 3204"/>
                <a:gd name="T101" fmla="*/ 138 h 1698"/>
                <a:gd name="T102" fmla="*/ 280 w 3204"/>
                <a:gd name="T103" fmla="*/ 145 h 1698"/>
                <a:gd name="T104" fmla="*/ 282 w 3204"/>
                <a:gd name="T105" fmla="*/ 149 h 1698"/>
                <a:gd name="T106" fmla="*/ 282 w 3204"/>
                <a:gd name="T107" fmla="*/ 150 h 16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04"/>
                <a:gd name="T163" fmla="*/ 0 h 1698"/>
                <a:gd name="T164" fmla="*/ 3204 w 3204"/>
                <a:gd name="T165" fmla="*/ 1698 h 16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04" h="1698">
                  <a:moveTo>
                    <a:pt x="0" y="1482"/>
                  </a:moveTo>
                  <a:lnTo>
                    <a:pt x="0" y="1482"/>
                  </a:lnTo>
                  <a:lnTo>
                    <a:pt x="2" y="1480"/>
                  </a:lnTo>
                  <a:lnTo>
                    <a:pt x="6" y="1480"/>
                  </a:lnTo>
                  <a:lnTo>
                    <a:pt x="10" y="1476"/>
                  </a:lnTo>
                  <a:lnTo>
                    <a:pt x="16" y="1472"/>
                  </a:lnTo>
                  <a:lnTo>
                    <a:pt x="24" y="1468"/>
                  </a:lnTo>
                  <a:lnTo>
                    <a:pt x="34" y="1462"/>
                  </a:lnTo>
                  <a:lnTo>
                    <a:pt x="46" y="1454"/>
                  </a:lnTo>
                  <a:lnTo>
                    <a:pt x="58" y="1446"/>
                  </a:lnTo>
                  <a:lnTo>
                    <a:pt x="72" y="1438"/>
                  </a:lnTo>
                  <a:lnTo>
                    <a:pt x="86" y="1428"/>
                  </a:lnTo>
                  <a:lnTo>
                    <a:pt x="100" y="1418"/>
                  </a:lnTo>
                  <a:lnTo>
                    <a:pt x="114" y="1408"/>
                  </a:lnTo>
                  <a:lnTo>
                    <a:pt x="128" y="1398"/>
                  </a:lnTo>
                  <a:lnTo>
                    <a:pt x="142" y="1386"/>
                  </a:lnTo>
                  <a:lnTo>
                    <a:pt x="154" y="1374"/>
                  </a:lnTo>
                  <a:lnTo>
                    <a:pt x="168" y="1364"/>
                  </a:lnTo>
                  <a:lnTo>
                    <a:pt x="180" y="1352"/>
                  </a:lnTo>
                  <a:lnTo>
                    <a:pt x="192" y="1338"/>
                  </a:lnTo>
                  <a:lnTo>
                    <a:pt x="202" y="1326"/>
                  </a:lnTo>
                  <a:lnTo>
                    <a:pt x="214" y="1314"/>
                  </a:lnTo>
                  <a:lnTo>
                    <a:pt x="224" y="1300"/>
                  </a:lnTo>
                  <a:lnTo>
                    <a:pt x="234" y="1286"/>
                  </a:lnTo>
                  <a:lnTo>
                    <a:pt x="244" y="1270"/>
                  </a:lnTo>
                  <a:lnTo>
                    <a:pt x="254" y="1254"/>
                  </a:lnTo>
                  <a:lnTo>
                    <a:pt x="266" y="1236"/>
                  </a:lnTo>
                  <a:lnTo>
                    <a:pt x="276" y="1218"/>
                  </a:lnTo>
                  <a:lnTo>
                    <a:pt x="282" y="1206"/>
                  </a:lnTo>
                  <a:lnTo>
                    <a:pt x="290" y="1194"/>
                  </a:lnTo>
                  <a:lnTo>
                    <a:pt x="296" y="1180"/>
                  </a:lnTo>
                  <a:lnTo>
                    <a:pt x="304" y="1166"/>
                  </a:lnTo>
                  <a:lnTo>
                    <a:pt x="312" y="1152"/>
                  </a:lnTo>
                  <a:lnTo>
                    <a:pt x="318" y="1138"/>
                  </a:lnTo>
                  <a:lnTo>
                    <a:pt x="326" y="1122"/>
                  </a:lnTo>
                  <a:lnTo>
                    <a:pt x="334" y="1108"/>
                  </a:lnTo>
                  <a:lnTo>
                    <a:pt x="342" y="1090"/>
                  </a:lnTo>
                  <a:lnTo>
                    <a:pt x="350" y="1074"/>
                  </a:lnTo>
                  <a:lnTo>
                    <a:pt x="358" y="1058"/>
                  </a:lnTo>
                  <a:lnTo>
                    <a:pt x="368" y="1040"/>
                  </a:lnTo>
                  <a:lnTo>
                    <a:pt x="376" y="1022"/>
                  </a:lnTo>
                  <a:lnTo>
                    <a:pt x="386" y="1002"/>
                  </a:lnTo>
                  <a:lnTo>
                    <a:pt x="396" y="984"/>
                  </a:lnTo>
                  <a:lnTo>
                    <a:pt x="404" y="964"/>
                  </a:lnTo>
                  <a:lnTo>
                    <a:pt x="414" y="944"/>
                  </a:lnTo>
                  <a:lnTo>
                    <a:pt x="424" y="926"/>
                  </a:lnTo>
                  <a:lnTo>
                    <a:pt x="436" y="906"/>
                  </a:lnTo>
                  <a:lnTo>
                    <a:pt x="446" y="884"/>
                  </a:lnTo>
                  <a:lnTo>
                    <a:pt x="456" y="864"/>
                  </a:lnTo>
                  <a:lnTo>
                    <a:pt x="468" y="842"/>
                  </a:lnTo>
                  <a:lnTo>
                    <a:pt x="480" y="822"/>
                  </a:lnTo>
                  <a:lnTo>
                    <a:pt x="492" y="800"/>
                  </a:lnTo>
                  <a:lnTo>
                    <a:pt x="504" y="780"/>
                  </a:lnTo>
                  <a:lnTo>
                    <a:pt x="516" y="760"/>
                  </a:lnTo>
                  <a:lnTo>
                    <a:pt x="528" y="738"/>
                  </a:lnTo>
                  <a:lnTo>
                    <a:pt x="540" y="718"/>
                  </a:lnTo>
                  <a:lnTo>
                    <a:pt x="552" y="696"/>
                  </a:lnTo>
                  <a:lnTo>
                    <a:pt x="564" y="676"/>
                  </a:lnTo>
                  <a:lnTo>
                    <a:pt x="578" y="656"/>
                  </a:lnTo>
                  <a:lnTo>
                    <a:pt x="590" y="636"/>
                  </a:lnTo>
                  <a:lnTo>
                    <a:pt x="604" y="616"/>
                  </a:lnTo>
                  <a:lnTo>
                    <a:pt x="616" y="596"/>
                  </a:lnTo>
                  <a:lnTo>
                    <a:pt x="630" y="578"/>
                  </a:lnTo>
                  <a:lnTo>
                    <a:pt x="644" y="558"/>
                  </a:lnTo>
                  <a:lnTo>
                    <a:pt x="656" y="540"/>
                  </a:lnTo>
                  <a:lnTo>
                    <a:pt x="670" y="522"/>
                  </a:lnTo>
                  <a:lnTo>
                    <a:pt x="684" y="504"/>
                  </a:lnTo>
                  <a:lnTo>
                    <a:pt x="698" y="486"/>
                  </a:lnTo>
                  <a:lnTo>
                    <a:pt x="712" y="470"/>
                  </a:lnTo>
                  <a:lnTo>
                    <a:pt x="726" y="452"/>
                  </a:lnTo>
                  <a:lnTo>
                    <a:pt x="742" y="436"/>
                  </a:lnTo>
                  <a:lnTo>
                    <a:pt x="756" y="420"/>
                  </a:lnTo>
                  <a:lnTo>
                    <a:pt x="770" y="404"/>
                  </a:lnTo>
                  <a:lnTo>
                    <a:pt x="786" y="390"/>
                  </a:lnTo>
                  <a:lnTo>
                    <a:pt x="800" y="374"/>
                  </a:lnTo>
                  <a:lnTo>
                    <a:pt x="816" y="360"/>
                  </a:lnTo>
                  <a:lnTo>
                    <a:pt x="832" y="346"/>
                  </a:lnTo>
                  <a:lnTo>
                    <a:pt x="848" y="330"/>
                  </a:lnTo>
                  <a:lnTo>
                    <a:pt x="864" y="316"/>
                  </a:lnTo>
                  <a:lnTo>
                    <a:pt x="882" y="302"/>
                  </a:lnTo>
                  <a:lnTo>
                    <a:pt x="900" y="288"/>
                  </a:lnTo>
                  <a:lnTo>
                    <a:pt x="916" y="274"/>
                  </a:lnTo>
                  <a:lnTo>
                    <a:pt x="936" y="260"/>
                  </a:lnTo>
                  <a:lnTo>
                    <a:pt x="954" y="246"/>
                  </a:lnTo>
                  <a:lnTo>
                    <a:pt x="974" y="234"/>
                  </a:lnTo>
                  <a:lnTo>
                    <a:pt x="992" y="220"/>
                  </a:lnTo>
                  <a:lnTo>
                    <a:pt x="1012" y="208"/>
                  </a:lnTo>
                  <a:lnTo>
                    <a:pt x="1032" y="196"/>
                  </a:lnTo>
                  <a:lnTo>
                    <a:pt x="1054" y="182"/>
                  </a:lnTo>
                  <a:lnTo>
                    <a:pt x="1074" y="170"/>
                  </a:lnTo>
                  <a:lnTo>
                    <a:pt x="1096" y="158"/>
                  </a:lnTo>
                  <a:lnTo>
                    <a:pt x="1118" y="148"/>
                  </a:lnTo>
                  <a:lnTo>
                    <a:pt x="1140" y="136"/>
                  </a:lnTo>
                  <a:lnTo>
                    <a:pt x="1162" y="126"/>
                  </a:lnTo>
                  <a:lnTo>
                    <a:pt x="1184" y="114"/>
                  </a:lnTo>
                  <a:lnTo>
                    <a:pt x="1206" y="104"/>
                  </a:lnTo>
                  <a:lnTo>
                    <a:pt x="1230" y="94"/>
                  </a:lnTo>
                  <a:lnTo>
                    <a:pt x="1252" y="86"/>
                  </a:lnTo>
                  <a:lnTo>
                    <a:pt x="1274" y="78"/>
                  </a:lnTo>
                  <a:lnTo>
                    <a:pt x="1296" y="68"/>
                  </a:lnTo>
                  <a:lnTo>
                    <a:pt x="1320" y="60"/>
                  </a:lnTo>
                  <a:lnTo>
                    <a:pt x="1342" y="54"/>
                  </a:lnTo>
                  <a:lnTo>
                    <a:pt x="1366" y="46"/>
                  </a:lnTo>
                  <a:lnTo>
                    <a:pt x="1388" y="40"/>
                  </a:lnTo>
                  <a:lnTo>
                    <a:pt x="1410" y="34"/>
                  </a:lnTo>
                  <a:lnTo>
                    <a:pt x="1432" y="28"/>
                  </a:lnTo>
                  <a:lnTo>
                    <a:pt x="1454" y="24"/>
                  </a:lnTo>
                  <a:lnTo>
                    <a:pt x="1476" y="18"/>
                  </a:lnTo>
                  <a:lnTo>
                    <a:pt x="1498" y="16"/>
                  </a:lnTo>
                  <a:lnTo>
                    <a:pt x="1520" y="12"/>
                  </a:lnTo>
                  <a:lnTo>
                    <a:pt x="1540" y="8"/>
                  </a:lnTo>
                  <a:lnTo>
                    <a:pt x="1562" y="6"/>
                  </a:lnTo>
                  <a:lnTo>
                    <a:pt x="1584" y="4"/>
                  </a:lnTo>
                  <a:lnTo>
                    <a:pt x="1604" y="2"/>
                  </a:lnTo>
                  <a:lnTo>
                    <a:pt x="1624" y="0"/>
                  </a:lnTo>
                  <a:lnTo>
                    <a:pt x="1644" y="0"/>
                  </a:lnTo>
                  <a:lnTo>
                    <a:pt x="1666" y="0"/>
                  </a:lnTo>
                  <a:lnTo>
                    <a:pt x="1686" y="0"/>
                  </a:lnTo>
                  <a:lnTo>
                    <a:pt x="1706" y="0"/>
                  </a:lnTo>
                  <a:lnTo>
                    <a:pt x="1728" y="2"/>
                  </a:lnTo>
                  <a:lnTo>
                    <a:pt x="1748" y="4"/>
                  </a:lnTo>
                  <a:lnTo>
                    <a:pt x="1768" y="6"/>
                  </a:lnTo>
                  <a:lnTo>
                    <a:pt x="1788" y="8"/>
                  </a:lnTo>
                  <a:lnTo>
                    <a:pt x="1810" y="10"/>
                  </a:lnTo>
                  <a:lnTo>
                    <a:pt x="1830" y="14"/>
                  </a:lnTo>
                  <a:lnTo>
                    <a:pt x="1852" y="18"/>
                  </a:lnTo>
                  <a:lnTo>
                    <a:pt x="1874" y="22"/>
                  </a:lnTo>
                  <a:lnTo>
                    <a:pt x="1894" y="26"/>
                  </a:lnTo>
                  <a:lnTo>
                    <a:pt x="1916" y="32"/>
                  </a:lnTo>
                  <a:lnTo>
                    <a:pt x="1938" y="38"/>
                  </a:lnTo>
                  <a:lnTo>
                    <a:pt x="1960" y="44"/>
                  </a:lnTo>
                  <a:lnTo>
                    <a:pt x="1982" y="52"/>
                  </a:lnTo>
                  <a:lnTo>
                    <a:pt x="2004" y="60"/>
                  </a:lnTo>
                  <a:lnTo>
                    <a:pt x="2028" y="68"/>
                  </a:lnTo>
                  <a:lnTo>
                    <a:pt x="2050" y="76"/>
                  </a:lnTo>
                  <a:lnTo>
                    <a:pt x="2072" y="86"/>
                  </a:lnTo>
                  <a:lnTo>
                    <a:pt x="2094" y="94"/>
                  </a:lnTo>
                  <a:lnTo>
                    <a:pt x="2116" y="104"/>
                  </a:lnTo>
                  <a:lnTo>
                    <a:pt x="2138" y="116"/>
                  </a:lnTo>
                  <a:lnTo>
                    <a:pt x="2162" y="126"/>
                  </a:lnTo>
                  <a:lnTo>
                    <a:pt x="2184" y="138"/>
                  </a:lnTo>
                  <a:lnTo>
                    <a:pt x="2206" y="150"/>
                  </a:lnTo>
                  <a:lnTo>
                    <a:pt x="2228" y="162"/>
                  </a:lnTo>
                  <a:lnTo>
                    <a:pt x="2250" y="176"/>
                  </a:lnTo>
                  <a:lnTo>
                    <a:pt x="2270" y="190"/>
                  </a:lnTo>
                  <a:lnTo>
                    <a:pt x="2292" y="204"/>
                  </a:lnTo>
                  <a:lnTo>
                    <a:pt x="2314" y="218"/>
                  </a:lnTo>
                  <a:lnTo>
                    <a:pt x="2334" y="232"/>
                  </a:lnTo>
                  <a:lnTo>
                    <a:pt x="2354" y="246"/>
                  </a:lnTo>
                  <a:lnTo>
                    <a:pt x="2374" y="262"/>
                  </a:lnTo>
                  <a:lnTo>
                    <a:pt x="2394" y="276"/>
                  </a:lnTo>
                  <a:lnTo>
                    <a:pt x="2412" y="292"/>
                  </a:lnTo>
                  <a:lnTo>
                    <a:pt x="2432" y="308"/>
                  </a:lnTo>
                  <a:lnTo>
                    <a:pt x="2450" y="324"/>
                  </a:lnTo>
                  <a:lnTo>
                    <a:pt x="2468" y="340"/>
                  </a:lnTo>
                  <a:lnTo>
                    <a:pt x="2486" y="358"/>
                  </a:lnTo>
                  <a:lnTo>
                    <a:pt x="2504" y="374"/>
                  </a:lnTo>
                  <a:lnTo>
                    <a:pt x="2520" y="390"/>
                  </a:lnTo>
                  <a:lnTo>
                    <a:pt x="2538" y="408"/>
                  </a:lnTo>
                  <a:lnTo>
                    <a:pt x="2554" y="426"/>
                  </a:lnTo>
                  <a:lnTo>
                    <a:pt x="2570" y="444"/>
                  </a:lnTo>
                  <a:lnTo>
                    <a:pt x="2586" y="462"/>
                  </a:lnTo>
                  <a:lnTo>
                    <a:pt x="2600" y="480"/>
                  </a:lnTo>
                  <a:lnTo>
                    <a:pt x="2616" y="498"/>
                  </a:lnTo>
                  <a:lnTo>
                    <a:pt x="2630" y="514"/>
                  </a:lnTo>
                  <a:lnTo>
                    <a:pt x="2642" y="532"/>
                  </a:lnTo>
                  <a:lnTo>
                    <a:pt x="2656" y="548"/>
                  </a:lnTo>
                  <a:lnTo>
                    <a:pt x="2668" y="566"/>
                  </a:lnTo>
                  <a:lnTo>
                    <a:pt x="2680" y="584"/>
                  </a:lnTo>
                  <a:lnTo>
                    <a:pt x="2694" y="604"/>
                  </a:lnTo>
                  <a:lnTo>
                    <a:pt x="2706" y="622"/>
                  </a:lnTo>
                  <a:lnTo>
                    <a:pt x="2718" y="642"/>
                  </a:lnTo>
                  <a:lnTo>
                    <a:pt x="2732" y="662"/>
                  </a:lnTo>
                  <a:lnTo>
                    <a:pt x="2744" y="684"/>
                  </a:lnTo>
                  <a:lnTo>
                    <a:pt x="2756" y="704"/>
                  </a:lnTo>
                  <a:lnTo>
                    <a:pt x="2770" y="728"/>
                  </a:lnTo>
                  <a:lnTo>
                    <a:pt x="2782" y="750"/>
                  </a:lnTo>
                  <a:lnTo>
                    <a:pt x="2796" y="774"/>
                  </a:lnTo>
                  <a:lnTo>
                    <a:pt x="2808" y="800"/>
                  </a:lnTo>
                  <a:lnTo>
                    <a:pt x="2822" y="826"/>
                  </a:lnTo>
                  <a:lnTo>
                    <a:pt x="2836" y="852"/>
                  </a:lnTo>
                  <a:lnTo>
                    <a:pt x="2850" y="882"/>
                  </a:lnTo>
                  <a:lnTo>
                    <a:pt x="2864" y="910"/>
                  </a:lnTo>
                  <a:lnTo>
                    <a:pt x="2878" y="940"/>
                  </a:lnTo>
                  <a:lnTo>
                    <a:pt x="2892" y="972"/>
                  </a:lnTo>
                  <a:lnTo>
                    <a:pt x="2908" y="1004"/>
                  </a:lnTo>
                  <a:lnTo>
                    <a:pt x="2924" y="1036"/>
                  </a:lnTo>
                  <a:lnTo>
                    <a:pt x="2938" y="1070"/>
                  </a:lnTo>
                  <a:lnTo>
                    <a:pt x="2954" y="1104"/>
                  </a:lnTo>
                  <a:lnTo>
                    <a:pt x="2970" y="1140"/>
                  </a:lnTo>
                  <a:lnTo>
                    <a:pt x="2986" y="1176"/>
                  </a:lnTo>
                  <a:lnTo>
                    <a:pt x="3002" y="1212"/>
                  </a:lnTo>
                  <a:lnTo>
                    <a:pt x="3018" y="1250"/>
                  </a:lnTo>
                  <a:lnTo>
                    <a:pt x="3034" y="1286"/>
                  </a:lnTo>
                  <a:lnTo>
                    <a:pt x="3048" y="1322"/>
                  </a:lnTo>
                  <a:lnTo>
                    <a:pt x="3064" y="1358"/>
                  </a:lnTo>
                  <a:lnTo>
                    <a:pt x="3078" y="1394"/>
                  </a:lnTo>
                  <a:lnTo>
                    <a:pt x="3094" y="1428"/>
                  </a:lnTo>
                  <a:lnTo>
                    <a:pt x="3108" y="1460"/>
                  </a:lnTo>
                  <a:lnTo>
                    <a:pt x="3120" y="1492"/>
                  </a:lnTo>
                  <a:lnTo>
                    <a:pt x="3132" y="1522"/>
                  </a:lnTo>
                  <a:lnTo>
                    <a:pt x="3144" y="1550"/>
                  </a:lnTo>
                  <a:lnTo>
                    <a:pt x="3154" y="1574"/>
                  </a:lnTo>
                  <a:lnTo>
                    <a:pt x="3164" y="1598"/>
                  </a:lnTo>
                  <a:lnTo>
                    <a:pt x="3172" y="1618"/>
                  </a:lnTo>
                  <a:lnTo>
                    <a:pt x="3180" y="1636"/>
                  </a:lnTo>
                  <a:lnTo>
                    <a:pt x="3186" y="1652"/>
                  </a:lnTo>
                  <a:lnTo>
                    <a:pt x="3190" y="1664"/>
                  </a:lnTo>
                  <a:lnTo>
                    <a:pt x="3194" y="1674"/>
                  </a:lnTo>
                  <a:lnTo>
                    <a:pt x="3198" y="1684"/>
                  </a:lnTo>
                  <a:lnTo>
                    <a:pt x="3200" y="1690"/>
                  </a:lnTo>
                  <a:lnTo>
                    <a:pt x="3202" y="1694"/>
                  </a:lnTo>
                  <a:lnTo>
                    <a:pt x="3204" y="1696"/>
                  </a:lnTo>
                  <a:lnTo>
                    <a:pt x="3204" y="169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44" name="Line 277"/>
            <p:cNvSpPr>
              <a:spLocks noChangeShapeType="1"/>
            </p:cNvSpPr>
            <p:nvPr/>
          </p:nvSpPr>
          <p:spPr bwMode="auto">
            <a:xfrm>
              <a:off x="1060" y="2659"/>
              <a:ext cx="1317" cy="184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6023" name="Text Box 278"/>
          <p:cNvSpPr txBox="1">
            <a:spLocks noChangeArrowheads="1"/>
          </p:cNvSpPr>
          <p:nvPr/>
        </p:nvSpPr>
        <p:spPr bwMode="auto">
          <a:xfrm>
            <a:off x="5438775" y="5892800"/>
            <a:ext cx="3668713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“Toward a Scale-Space Aspect Graph: Solids of</a:t>
            </a:r>
          </a:p>
          <a:p>
            <a:r>
              <a:rPr lang="en-US" sz="1000">
                <a:solidFill>
                  <a:srgbClr val="FFFFFF"/>
                </a:solidFill>
              </a:rPr>
              <a:t>Revolution,” by S. Pae and J. Ponce, Proc. IEEE Conf. on Computer</a:t>
            </a:r>
          </a:p>
          <a:p>
            <a:r>
              <a:rPr lang="en-US" sz="1000">
                <a:solidFill>
                  <a:srgbClr val="FFFFFF"/>
                </a:solidFill>
              </a:rPr>
              <a:t>Vision and Pattern Recognition (1999). </a:t>
            </a:r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1999 IEEE.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20688" y="269875"/>
            <a:ext cx="42042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Tangent Crossing Event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 flipH="1" flipV="1">
            <a:off x="5387975" y="2530475"/>
            <a:ext cx="1204913" cy="15081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5384800" y="2278063"/>
            <a:ext cx="1433513" cy="53816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45" name="Freeform 5"/>
          <p:cNvSpPr>
            <a:spLocks/>
          </p:cNvSpPr>
          <p:nvPr/>
        </p:nvSpPr>
        <p:spPr bwMode="auto">
          <a:xfrm>
            <a:off x="2432050" y="1511300"/>
            <a:ext cx="2128838" cy="1739900"/>
          </a:xfrm>
          <a:custGeom>
            <a:avLst/>
            <a:gdLst>
              <a:gd name="T0" fmla="*/ 2147483647 w 2680"/>
              <a:gd name="T1" fmla="*/ 0 h 2192"/>
              <a:gd name="T2" fmla="*/ 2147483647 w 2680"/>
              <a:gd name="T3" fmla="*/ 2147483647 h 2192"/>
              <a:gd name="T4" fmla="*/ 2147483647 w 2680"/>
              <a:gd name="T5" fmla="*/ 2147483647 h 2192"/>
              <a:gd name="T6" fmla="*/ 2147483647 w 2680"/>
              <a:gd name="T7" fmla="*/ 2147483647 h 2192"/>
              <a:gd name="T8" fmla="*/ 2147483647 w 2680"/>
              <a:gd name="T9" fmla="*/ 2147483647 h 2192"/>
              <a:gd name="T10" fmla="*/ 2147483647 w 2680"/>
              <a:gd name="T11" fmla="*/ 2147483647 h 2192"/>
              <a:gd name="T12" fmla="*/ 2147483647 w 2680"/>
              <a:gd name="T13" fmla="*/ 2147483647 h 2192"/>
              <a:gd name="T14" fmla="*/ 2147483647 w 2680"/>
              <a:gd name="T15" fmla="*/ 2147483647 h 2192"/>
              <a:gd name="T16" fmla="*/ 0 w 2680"/>
              <a:gd name="T17" fmla="*/ 2147483647 h 2192"/>
              <a:gd name="T18" fmla="*/ 2147483647 w 2680"/>
              <a:gd name="T19" fmla="*/ 2147483647 h 2192"/>
              <a:gd name="T20" fmla="*/ 2147483647 w 2680"/>
              <a:gd name="T21" fmla="*/ 2147483647 h 2192"/>
              <a:gd name="T22" fmla="*/ 2147483647 w 2680"/>
              <a:gd name="T23" fmla="*/ 2147483647 h 2192"/>
              <a:gd name="T24" fmla="*/ 2147483647 w 2680"/>
              <a:gd name="T25" fmla="*/ 2147483647 h 2192"/>
              <a:gd name="T26" fmla="*/ 2147483647 w 2680"/>
              <a:gd name="T27" fmla="*/ 2147483647 h 2192"/>
              <a:gd name="T28" fmla="*/ 2147483647 w 2680"/>
              <a:gd name="T29" fmla="*/ 2147483647 h 2192"/>
              <a:gd name="T30" fmla="*/ 2147483647 w 2680"/>
              <a:gd name="T31" fmla="*/ 2147483647 h 2192"/>
              <a:gd name="T32" fmla="*/ 2147483647 w 2680"/>
              <a:gd name="T33" fmla="*/ 2147483647 h 2192"/>
              <a:gd name="T34" fmla="*/ 2147483647 w 2680"/>
              <a:gd name="T35" fmla="*/ 2147483647 h 2192"/>
              <a:gd name="T36" fmla="*/ 2147483647 w 2680"/>
              <a:gd name="T37" fmla="*/ 2147483647 h 2192"/>
              <a:gd name="T38" fmla="*/ 2147483647 w 2680"/>
              <a:gd name="T39" fmla="*/ 2147483647 h 2192"/>
              <a:gd name="T40" fmla="*/ 2147483647 w 2680"/>
              <a:gd name="T41" fmla="*/ 2147483647 h 2192"/>
              <a:gd name="T42" fmla="*/ 2147483647 w 2680"/>
              <a:gd name="T43" fmla="*/ 2147483647 h 2192"/>
              <a:gd name="T44" fmla="*/ 2147483647 w 2680"/>
              <a:gd name="T45" fmla="*/ 2147483647 h 2192"/>
              <a:gd name="T46" fmla="*/ 2147483647 w 2680"/>
              <a:gd name="T47" fmla="*/ 2147483647 h 2192"/>
              <a:gd name="T48" fmla="*/ 2147483647 w 2680"/>
              <a:gd name="T49" fmla="*/ 2147483647 h 2192"/>
              <a:gd name="T50" fmla="*/ 2147483647 w 2680"/>
              <a:gd name="T51" fmla="*/ 2147483647 h 2192"/>
              <a:gd name="T52" fmla="*/ 2147483647 w 2680"/>
              <a:gd name="T53" fmla="*/ 2147483647 h 2192"/>
              <a:gd name="T54" fmla="*/ 2147483647 w 2680"/>
              <a:gd name="T55" fmla="*/ 2147483647 h 2192"/>
              <a:gd name="T56" fmla="*/ 2147483647 w 2680"/>
              <a:gd name="T57" fmla="*/ 2147483647 h 2192"/>
              <a:gd name="T58" fmla="*/ 2147483647 w 2680"/>
              <a:gd name="T59" fmla="*/ 2147483647 h 2192"/>
              <a:gd name="T60" fmla="*/ 2147483647 w 2680"/>
              <a:gd name="T61" fmla="*/ 2147483647 h 2192"/>
              <a:gd name="T62" fmla="*/ 2147483647 w 2680"/>
              <a:gd name="T63" fmla="*/ 2147483647 h 2192"/>
              <a:gd name="T64" fmla="*/ 2147483647 w 2680"/>
              <a:gd name="T65" fmla="*/ 2147483647 h 2192"/>
              <a:gd name="T66" fmla="*/ 2147483647 w 2680"/>
              <a:gd name="T67" fmla="*/ 2147483647 h 2192"/>
              <a:gd name="T68" fmla="*/ 2147483647 w 2680"/>
              <a:gd name="T69" fmla="*/ 2147483647 h 2192"/>
              <a:gd name="T70" fmla="*/ 2147483647 w 2680"/>
              <a:gd name="T71" fmla="*/ 2147483647 h 2192"/>
              <a:gd name="T72" fmla="*/ 2147483647 w 2680"/>
              <a:gd name="T73" fmla="*/ 2147483647 h 2192"/>
              <a:gd name="T74" fmla="*/ 2147483647 w 2680"/>
              <a:gd name="T75" fmla="*/ 0 h 2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80"/>
              <a:gd name="T115" fmla="*/ 0 h 2192"/>
              <a:gd name="T116" fmla="*/ 2680 w 2680"/>
              <a:gd name="T117" fmla="*/ 2192 h 21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80" h="2192">
                <a:moveTo>
                  <a:pt x="586" y="0"/>
                </a:moveTo>
                <a:lnTo>
                  <a:pt x="557" y="0"/>
                </a:lnTo>
                <a:lnTo>
                  <a:pt x="534" y="2"/>
                </a:lnTo>
                <a:lnTo>
                  <a:pt x="505" y="10"/>
                </a:lnTo>
                <a:lnTo>
                  <a:pt x="468" y="19"/>
                </a:lnTo>
                <a:lnTo>
                  <a:pt x="443" y="30"/>
                </a:lnTo>
                <a:lnTo>
                  <a:pt x="411" y="48"/>
                </a:lnTo>
                <a:lnTo>
                  <a:pt x="377" y="74"/>
                </a:lnTo>
                <a:lnTo>
                  <a:pt x="336" y="107"/>
                </a:lnTo>
                <a:lnTo>
                  <a:pt x="292" y="149"/>
                </a:lnTo>
                <a:lnTo>
                  <a:pt x="237" y="210"/>
                </a:lnTo>
                <a:lnTo>
                  <a:pt x="184" y="282"/>
                </a:lnTo>
                <a:lnTo>
                  <a:pt x="136" y="364"/>
                </a:lnTo>
                <a:lnTo>
                  <a:pt x="92" y="456"/>
                </a:lnTo>
                <a:lnTo>
                  <a:pt x="53" y="553"/>
                </a:lnTo>
                <a:lnTo>
                  <a:pt x="26" y="653"/>
                </a:lnTo>
                <a:lnTo>
                  <a:pt x="7" y="756"/>
                </a:lnTo>
                <a:lnTo>
                  <a:pt x="0" y="858"/>
                </a:lnTo>
                <a:lnTo>
                  <a:pt x="0" y="961"/>
                </a:lnTo>
                <a:lnTo>
                  <a:pt x="9" y="1064"/>
                </a:lnTo>
                <a:lnTo>
                  <a:pt x="24" y="1167"/>
                </a:lnTo>
                <a:lnTo>
                  <a:pt x="49" y="1268"/>
                </a:lnTo>
                <a:lnTo>
                  <a:pt x="77" y="1364"/>
                </a:lnTo>
                <a:lnTo>
                  <a:pt x="106" y="1450"/>
                </a:lnTo>
                <a:lnTo>
                  <a:pt x="138" y="1529"/>
                </a:lnTo>
                <a:lnTo>
                  <a:pt x="169" y="1599"/>
                </a:lnTo>
                <a:lnTo>
                  <a:pt x="217" y="1685"/>
                </a:lnTo>
                <a:lnTo>
                  <a:pt x="275" y="1770"/>
                </a:lnTo>
                <a:lnTo>
                  <a:pt x="345" y="1852"/>
                </a:lnTo>
                <a:lnTo>
                  <a:pt x="421" y="1929"/>
                </a:lnTo>
                <a:lnTo>
                  <a:pt x="494" y="1994"/>
                </a:lnTo>
                <a:lnTo>
                  <a:pt x="568" y="2047"/>
                </a:lnTo>
                <a:lnTo>
                  <a:pt x="641" y="2089"/>
                </a:lnTo>
                <a:lnTo>
                  <a:pt x="718" y="2126"/>
                </a:lnTo>
                <a:lnTo>
                  <a:pt x="797" y="2152"/>
                </a:lnTo>
                <a:lnTo>
                  <a:pt x="852" y="2168"/>
                </a:lnTo>
                <a:lnTo>
                  <a:pt x="898" y="2179"/>
                </a:lnTo>
                <a:lnTo>
                  <a:pt x="937" y="2188"/>
                </a:lnTo>
                <a:lnTo>
                  <a:pt x="966" y="2192"/>
                </a:lnTo>
                <a:lnTo>
                  <a:pt x="1005" y="2192"/>
                </a:lnTo>
                <a:lnTo>
                  <a:pt x="1053" y="2192"/>
                </a:lnTo>
                <a:lnTo>
                  <a:pt x="1111" y="2192"/>
                </a:lnTo>
                <a:lnTo>
                  <a:pt x="1207" y="2181"/>
                </a:lnTo>
                <a:lnTo>
                  <a:pt x="1304" y="2159"/>
                </a:lnTo>
                <a:lnTo>
                  <a:pt x="1356" y="2141"/>
                </a:lnTo>
                <a:lnTo>
                  <a:pt x="1407" y="2115"/>
                </a:lnTo>
                <a:lnTo>
                  <a:pt x="1460" y="2082"/>
                </a:lnTo>
                <a:lnTo>
                  <a:pt x="1516" y="2040"/>
                </a:lnTo>
                <a:lnTo>
                  <a:pt x="1591" y="1974"/>
                </a:lnTo>
                <a:lnTo>
                  <a:pt x="1666" y="1896"/>
                </a:lnTo>
                <a:lnTo>
                  <a:pt x="1742" y="1810"/>
                </a:lnTo>
                <a:lnTo>
                  <a:pt x="1813" y="1720"/>
                </a:lnTo>
                <a:lnTo>
                  <a:pt x="1877" y="1635"/>
                </a:lnTo>
                <a:lnTo>
                  <a:pt x="1933" y="1553"/>
                </a:lnTo>
                <a:lnTo>
                  <a:pt x="1986" y="1470"/>
                </a:lnTo>
                <a:lnTo>
                  <a:pt x="2041" y="1378"/>
                </a:lnTo>
                <a:lnTo>
                  <a:pt x="2098" y="1281"/>
                </a:lnTo>
                <a:lnTo>
                  <a:pt x="2140" y="1207"/>
                </a:lnTo>
                <a:lnTo>
                  <a:pt x="2177" y="1138"/>
                </a:lnTo>
                <a:lnTo>
                  <a:pt x="2208" y="1073"/>
                </a:lnTo>
                <a:lnTo>
                  <a:pt x="2236" y="1013"/>
                </a:lnTo>
                <a:lnTo>
                  <a:pt x="2283" y="897"/>
                </a:lnTo>
                <a:lnTo>
                  <a:pt x="2331" y="781"/>
                </a:lnTo>
                <a:lnTo>
                  <a:pt x="2379" y="666"/>
                </a:lnTo>
                <a:lnTo>
                  <a:pt x="2430" y="552"/>
                </a:lnTo>
                <a:lnTo>
                  <a:pt x="2465" y="482"/>
                </a:lnTo>
                <a:lnTo>
                  <a:pt x="2498" y="421"/>
                </a:lnTo>
                <a:lnTo>
                  <a:pt x="2531" y="372"/>
                </a:lnTo>
                <a:lnTo>
                  <a:pt x="2565" y="333"/>
                </a:lnTo>
                <a:lnTo>
                  <a:pt x="2594" y="305"/>
                </a:lnTo>
                <a:lnTo>
                  <a:pt x="2620" y="291"/>
                </a:lnTo>
                <a:lnTo>
                  <a:pt x="2644" y="283"/>
                </a:lnTo>
                <a:lnTo>
                  <a:pt x="2660" y="282"/>
                </a:lnTo>
                <a:lnTo>
                  <a:pt x="2669" y="283"/>
                </a:lnTo>
                <a:lnTo>
                  <a:pt x="2680" y="291"/>
                </a:lnTo>
                <a:lnTo>
                  <a:pt x="586" y="0"/>
                </a:lnTo>
                <a:close/>
              </a:path>
            </a:pathLst>
          </a:custGeom>
          <a:solidFill>
            <a:srgbClr val="999999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46" name="Freeform 6"/>
          <p:cNvSpPr>
            <a:spLocks/>
          </p:cNvSpPr>
          <p:nvPr/>
        </p:nvSpPr>
        <p:spPr bwMode="auto">
          <a:xfrm>
            <a:off x="2432050" y="1511300"/>
            <a:ext cx="2128838" cy="1739900"/>
          </a:xfrm>
          <a:custGeom>
            <a:avLst/>
            <a:gdLst>
              <a:gd name="T0" fmla="*/ 2147483647 w 2680"/>
              <a:gd name="T1" fmla="*/ 0 h 2192"/>
              <a:gd name="T2" fmla="*/ 2147483647 w 2680"/>
              <a:gd name="T3" fmla="*/ 2147483647 h 2192"/>
              <a:gd name="T4" fmla="*/ 2147483647 w 2680"/>
              <a:gd name="T5" fmla="*/ 2147483647 h 2192"/>
              <a:gd name="T6" fmla="*/ 2147483647 w 2680"/>
              <a:gd name="T7" fmla="*/ 2147483647 h 2192"/>
              <a:gd name="T8" fmla="*/ 2147483647 w 2680"/>
              <a:gd name="T9" fmla="*/ 2147483647 h 2192"/>
              <a:gd name="T10" fmla="*/ 2147483647 w 2680"/>
              <a:gd name="T11" fmla="*/ 2147483647 h 2192"/>
              <a:gd name="T12" fmla="*/ 2147483647 w 2680"/>
              <a:gd name="T13" fmla="*/ 2147483647 h 2192"/>
              <a:gd name="T14" fmla="*/ 2147483647 w 2680"/>
              <a:gd name="T15" fmla="*/ 2147483647 h 2192"/>
              <a:gd name="T16" fmla="*/ 0 w 2680"/>
              <a:gd name="T17" fmla="*/ 2147483647 h 2192"/>
              <a:gd name="T18" fmla="*/ 2147483647 w 2680"/>
              <a:gd name="T19" fmla="*/ 2147483647 h 2192"/>
              <a:gd name="T20" fmla="*/ 2147483647 w 2680"/>
              <a:gd name="T21" fmla="*/ 2147483647 h 2192"/>
              <a:gd name="T22" fmla="*/ 2147483647 w 2680"/>
              <a:gd name="T23" fmla="*/ 2147483647 h 2192"/>
              <a:gd name="T24" fmla="*/ 2147483647 w 2680"/>
              <a:gd name="T25" fmla="*/ 2147483647 h 2192"/>
              <a:gd name="T26" fmla="*/ 2147483647 w 2680"/>
              <a:gd name="T27" fmla="*/ 2147483647 h 2192"/>
              <a:gd name="T28" fmla="*/ 2147483647 w 2680"/>
              <a:gd name="T29" fmla="*/ 2147483647 h 2192"/>
              <a:gd name="T30" fmla="*/ 2147483647 w 2680"/>
              <a:gd name="T31" fmla="*/ 2147483647 h 2192"/>
              <a:gd name="T32" fmla="*/ 2147483647 w 2680"/>
              <a:gd name="T33" fmla="*/ 2147483647 h 2192"/>
              <a:gd name="T34" fmla="*/ 2147483647 w 2680"/>
              <a:gd name="T35" fmla="*/ 2147483647 h 2192"/>
              <a:gd name="T36" fmla="*/ 2147483647 w 2680"/>
              <a:gd name="T37" fmla="*/ 2147483647 h 2192"/>
              <a:gd name="T38" fmla="*/ 2147483647 w 2680"/>
              <a:gd name="T39" fmla="*/ 2147483647 h 2192"/>
              <a:gd name="T40" fmla="*/ 2147483647 w 2680"/>
              <a:gd name="T41" fmla="*/ 2147483647 h 2192"/>
              <a:gd name="T42" fmla="*/ 2147483647 w 2680"/>
              <a:gd name="T43" fmla="*/ 2147483647 h 2192"/>
              <a:gd name="T44" fmla="*/ 2147483647 w 2680"/>
              <a:gd name="T45" fmla="*/ 2147483647 h 2192"/>
              <a:gd name="T46" fmla="*/ 2147483647 w 2680"/>
              <a:gd name="T47" fmla="*/ 2147483647 h 2192"/>
              <a:gd name="T48" fmla="*/ 2147483647 w 2680"/>
              <a:gd name="T49" fmla="*/ 2147483647 h 2192"/>
              <a:gd name="T50" fmla="*/ 2147483647 w 2680"/>
              <a:gd name="T51" fmla="*/ 2147483647 h 2192"/>
              <a:gd name="T52" fmla="*/ 2147483647 w 2680"/>
              <a:gd name="T53" fmla="*/ 2147483647 h 2192"/>
              <a:gd name="T54" fmla="*/ 2147483647 w 2680"/>
              <a:gd name="T55" fmla="*/ 2147483647 h 2192"/>
              <a:gd name="T56" fmla="*/ 2147483647 w 2680"/>
              <a:gd name="T57" fmla="*/ 2147483647 h 2192"/>
              <a:gd name="T58" fmla="*/ 2147483647 w 2680"/>
              <a:gd name="T59" fmla="*/ 2147483647 h 2192"/>
              <a:gd name="T60" fmla="*/ 2147483647 w 2680"/>
              <a:gd name="T61" fmla="*/ 2147483647 h 2192"/>
              <a:gd name="T62" fmla="*/ 2147483647 w 2680"/>
              <a:gd name="T63" fmla="*/ 2147483647 h 2192"/>
              <a:gd name="T64" fmla="*/ 2147483647 w 2680"/>
              <a:gd name="T65" fmla="*/ 2147483647 h 2192"/>
              <a:gd name="T66" fmla="*/ 2147483647 w 2680"/>
              <a:gd name="T67" fmla="*/ 2147483647 h 2192"/>
              <a:gd name="T68" fmla="*/ 2147483647 w 2680"/>
              <a:gd name="T69" fmla="*/ 2147483647 h 2192"/>
              <a:gd name="T70" fmla="*/ 2147483647 w 2680"/>
              <a:gd name="T71" fmla="*/ 2147483647 h 2192"/>
              <a:gd name="T72" fmla="*/ 2147483647 w 2680"/>
              <a:gd name="T73" fmla="*/ 2147483647 h 21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80"/>
              <a:gd name="T112" fmla="*/ 0 h 2192"/>
              <a:gd name="T113" fmla="*/ 2680 w 2680"/>
              <a:gd name="T114" fmla="*/ 2192 h 21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80" h="2192">
                <a:moveTo>
                  <a:pt x="586" y="0"/>
                </a:moveTo>
                <a:lnTo>
                  <a:pt x="557" y="0"/>
                </a:lnTo>
                <a:lnTo>
                  <a:pt x="534" y="2"/>
                </a:lnTo>
                <a:lnTo>
                  <a:pt x="505" y="10"/>
                </a:lnTo>
                <a:lnTo>
                  <a:pt x="468" y="19"/>
                </a:lnTo>
                <a:lnTo>
                  <a:pt x="443" y="30"/>
                </a:lnTo>
                <a:lnTo>
                  <a:pt x="411" y="48"/>
                </a:lnTo>
                <a:lnTo>
                  <a:pt x="377" y="74"/>
                </a:lnTo>
                <a:lnTo>
                  <a:pt x="336" y="107"/>
                </a:lnTo>
                <a:lnTo>
                  <a:pt x="292" y="149"/>
                </a:lnTo>
                <a:lnTo>
                  <a:pt x="237" y="210"/>
                </a:lnTo>
                <a:lnTo>
                  <a:pt x="184" y="282"/>
                </a:lnTo>
                <a:lnTo>
                  <a:pt x="136" y="364"/>
                </a:lnTo>
                <a:lnTo>
                  <a:pt x="92" y="456"/>
                </a:lnTo>
                <a:lnTo>
                  <a:pt x="53" y="553"/>
                </a:lnTo>
                <a:lnTo>
                  <a:pt x="26" y="653"/>
                </a:lnTo>
                <a:lnTo>
                  <a:pt x="7" y="756"/>
                </a:lnTo>
                <a:lnTo>
                  <a:pt x="0" y="858"/>
                </a:lnTo>
                <a:lnTo>
                  <a:pt x="0" y="961"/>
                </a:lnTo>
                <a:lnTo>
                  <a:pt x="9" y="1064"/>
                </a:lnTo>
                <a:lnTo>
                  <a:pt x="24" y="1167"/>
                </a:lnTo>
                <a:lnTo>
                  <a:pt x="49" y="1268"/>
                </a:lnTo>
                <a:lnTo>
                  <a:pt x="77" y="1364"/>
                </a:lnTo>
                <a:lnTo>
                  <a:pt x="106" y="1450"/>
                </a:lnTo>
                <a:lnTo>
                  <a:pt x="138" y="1529"/>
                </a:lnTo>
                <a:lnTo>
                  <a:pt x="169" y="1599"/>
                </a:lnTo>
                <a:lnTo>
                  <a:pt x="217" y="1685"/>
                </a:lnTo>
                <a:lnTo>
                  <a:pt x="275" y="1770"/>
                </a:lnTo>
                <a:lnTo>
                  <a:pt x="345" y="1852"/>
                </a:lnTo>
                <a:lnTo>
                  <a:pt x="421" y="1929"/>
                </a:lnTo>
                <a:lnTo>
                  <a:pt x="494" y="1994"/>
                </a:lnTo>
                <a:lnTo>
                  <a:pt x="568" y="2047"/>
                </a:lnTo>
                <a:lnTo>
                  <a:pt x="641" y="2089"/>
                </a:lnTo>
                <a:lnTo>
                  <a:pt x="718" y="2126"/>
                </a:lnTo>
                <a:lnTo>
                  <a:pt x="797" y="2152"/>
                </a:lnTo>
                <a:lnTo>
                  <a:pt x="852" y="2168"/>
                </a:lnTo>
                <a:lnTo>
                  <a:pt x="898" y="2179"/>
                </a:lnTo>
                <a:lnTo>
                  <a:pt x="937" y="2188"/>
                </a:lnTo>
                <a:lnTo>
                  <a:pt x="966" y="2192"/>
                </a:lnTo>
                <a:lnTo>
                  <a:pt x="1005" y="2192"/>
                </a:lnTo>
                <a:lnTo>
                  <a:pt x="1053" y="2192"/>
                </a:lnTo>
                <a:lnTo>
                  <a:pt x="1111" y="2192"/>
                </a:lnTo>
                <a:lnTo>
                  <a:pt x="1207" y="2181"/>
                </a:lnTo>
                <a:lnTo>
                  <a:pt x="1304" y="2159"/>
                </a:lnTo>
                <a:lnTo>
                  <a:pt x="1356" y="2141"/>
                </a:lnTo>
                <a:lnTo>
                  <a:pt x="1407" y="2115"/>
                </a:lnTo>
                <a:lnTo>
                  <a:pt x="1460" y="2082"/>
                </a:lnTo>
                <a:lnTo>
                  <a:pt x="1516" y="2040"/>
                </a:lnTo>
                <a:lnTo>
                  <a:pt x="1591" y="1974"/>
                </a:lnTo>
                <a:lnTo>
                  <a:pt x="1666" y="1896"/>
                </a:lnTo>
                <a:lnTo>
                  <a:pt x="1742" y="1810"/>
                </a:lnTo>
                <a:lnTo>
                  <a:pt x="1813" y="1720"/>
                </a:lnTo>
                <a:lnTo>
                  <a:pt x="1877" y="1635"/>
                </a:lnTo>
                <a:lnTo>
                  <a:pt x="1933" y="1553"/>
                </a:lnTo>
                <a:lnTo>
                  <a:pt x="1986" y="1470"/>
                </a:lnTo>
                <a:lnTo>
                  <a:pt x="2041" y="1378"/>
                </a:lnTo>
                <a:lnTo>
                  <a:pt x="2098" y="1281"/>
                </a:lnTo>
                <a:lnTo>
                  <a:pt x="2140" y="1207"/>
                </a:lnTo>
                <a:lnTo>
                  <a:pt x="2177" y="1138"/>
                </a:lnTo>
                <a:lnTo>
                  <a:pt x="2208" y="1073"/>
                </a:lnTo>
                <a:lnTo>
                  <a:pt x="2236" y="1013"/>
                </a:lnTo>
                <a:lnTo>
                  <a:pt x="2283" y="897"/>
                </a:lnTo>
                <a:lnTo>
                  <a:pt x="2331" y="781"/>
                </a:lnTo>
                <a:lnTo>
                  <a:pt x="2379" y="666"/>
                </a:lnTo>
                <a:lnTo>
                  <a:pt x="2430" y="552"/>
                </a:lnTo>
                <a:lnTo>
                  <a:pt x="2465" y="482"/>
                </a:lnTo>
                <a:lnTo>
                  <a:pt x="2498" y="421"/>
                </a:lnTo>
                <a:lnTo>
                  <a:pt x="2531" y="372"/>
                </a:lnTo>
                <a:lnTo>
                  <a:pt x="2565" y="333"/>
                </a:lnTo>
                <a:lnTo>
                  <a:pt x="2594" y="305"/>
                </a:lnTo>
                <a:lnTo>
                  <a:pt x="2620" y="291"/>
                </a:lnTo>
                <a:lnTo>
                  <a:pt x="2644" y="283"/>
                </a:lnTo>
                <a:lnTo>
                  <a:pt x="2660" y="282"/>
                </a:lnTo>
                <a:lnTo>
                  <a:pt x="2669" y="283"/>
                </a:lnTo>
                <a:lnTo>
                  <a:pt x="2680" y="291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>
            <a:off x="7273925" y="2768600"/>
            <a:ext cx="60325" cy="2222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48" name="Freeform 8"/>
          <p:cNvSpPr>
            <a:spLocks/>
          </p:cNvSpPr>
          <p:nvPr/>
        </p:nvSpPr>
        <p:spPr bwMode="auto">
          <a:xfrm>
            <a:off x="7273925" y="2768600"/>
            <a:ext cx="271463" cy="227013"/>
          </a:xfrm>
          <a:custGeom>
            <a:avLst/>
            <a:gdLst>
              <a:gd name="T0" fmla="*/ 2147483647 w 342"/>
              <a:gd name="T1" fmla="*/ 2147483647 h 285"/>
              <a:gd name="T2" fmla="*/ 2147483647 w 342"/>
              <a:gd name="T3" fmla="*/ 0 h 285"/>
              <a:gd name="T4" fmla="*/ 0 w 342"/>
              <a:gd name="T5" fmla="*/ 2147483647 h 285"/>
              <a:gd name="T6" fmla="*/ 2147483647 w 342"/>
              <a:gd name="T7" fmla="*/ 2147483647 h 285"/>
              <a:gd name="T8" fmla="*/ 2147483647 w 342"/>
              <a:gd name="T9" fmla="*/ 2147483647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2"/>
              <a:gd name="T16" fmla="*/ 0 h 285"/>
              <a:gd name="T17" fmla="*/ 342 w 342"/>
              <a:gd name="T18" fmla="*/ 285 h 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2" h="285">
                <a:moveTo>
                  <a:pt x="127" y="68"/>
                </a:moveTo>
                <a:lnTo>
                  <a:pt x="77" y="0"/>
                </a:lnTo>
                <a:lnTo>
                  <a:pt x="0" y="285"/>
                </a:lnTo>
                <a:lnTo>
                  <a:pt x="342" y="195"/>
                </a:lnTo>
                <a:lnTo>
                  <a:pt x="280" y="15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>
            <a:off x="3287713" y="4783138"/>
            <a:ext cx="212725" cy="269875"/>
          </a:xfrm>
          <a:custGeom>
            <a:avLst/>
            <a:gdLst>
              <a:gd name="T0" fmla="*/ 2147483647 w 269"/>
              <a:gd name="T1" fmla="*/ 0 h 340"/>
              <a:gd name="T2" fmla="*/ 2147483647 w 269"/>
              <a:gd name="T3" fmla="*/ 2147483647 h 340"/>
              <a:gd name="T4" fmla="*/ 0 w 269"/>
              <a:gd name="T5" fmla="*/ 2147483647 h 340"/>
              <a:gd name="T6" fmla="*/ 0 60000 65536"/>
              <a:gd name="T7" fmla="*/ 0 60000 65536"/>
              <a:gd name="T8" fmla="*/ 0 60000 65536"/>
              <a:gd name="T9" fmla="*/ 0 w 269"/>
              <a:gd name="T10" fmla="*/ 0 h 340"/>
              <a:gd name="T11" fmla="*/ 269 w 269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9" h="340">
                <a:moveTo>
                  <a:pt x="269" y="0"/>
                </a:moveTo>
                <a:lnTo>
                  <a:pt x="43" y="340"/>
                </a:lnTo>
                <a:lnTo>
                  <a:pt x="0" y="22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0" name="Freeform 10"/>
          <p:cNvSpPr>
            <a:spLocks/>
          </p:cNvSpPr>
          <p:nvPr/>
        </p:nvSpPr>
        <p:spPr bwMode="auto">
          <a:xfrm>
            <a:off x="3241675" y="4660900"/>
            <a:ext cx="268288" cy="122238"/>
          </a:xfrm>
          <a:custGeom>
            <a:avLst/>
            <a:gdLst>
              <a:gd name="T0" fmla="*/ 2147483647 w 338"/>
              <a:gd name="T1" fmla="*/ 2147483647 h 154"/>
              <a:gd name="T2" fmla="*/ 0 w 338"/>
              <a:gd name="T3" fmla="*/ 0 h 154"/>
              <a:gd name="T4" fmla="*/ 2147483647 w 338"/>
              <a:gd name="T5" fmla="*/ 2147483647 h 154"/>
              <a:gd name="T6" fmla="*/ 0 60000 65536"/>
              <a:gd name="T7" fmla="*/ 0 60000 65536"/>
              <a:gd name="T8" fmla="*/ 0 60000 65536"/>
              <a:gd name="T9" fmla="*/ 0 w 338"/>
              <a:gd name="T10" fmla="*/ 0 h 154"/>
              <a:gd name="T11" fmla="*/ 338 w 338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" h="154">
                <a:moveTo>
                  <a:pt x="51" y="112"/>
                </a:moveTo>
                <a:lnTo>
                  <a:pt x="0" y="0"/>
                </a:lnTo>
                <a:lnTo>
                  <a:pt x="338" y="15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1" name="Freeform 11"/>
          <p:cNvSpPr>
            <a:spLocks/>
          </p:cNvSpPr>
          <p:nvPr/>
        </p:nvSpPr>
        <p:spPr bwMode="auto">
          <a:xfrm>
            <a:off x="2693988" y="4683125"/>
            <a:ext cx="593725" cy="111125"/>
          </a:xfrm>
          <a:custGeom>
            <a:avLst/>
            <a:gdLst>
              <a:gd name="T0" fmla="*/ 0 w 747"/>
              <a:gd name="T1" fmla="*/ 0 h 142"/>
              <a:gd name="T2" fmla="*/ 2147483647 w 747"/>
              <a:gd name="T3" fmla="*/ 2147483647 h 142"/>
              <a:gd name="T4" fmla="*/ 2147483647 w 747"/>
              <a:gd name="T5" fmla="*/ 2147483647 h 142"/>
              <a:gd name="T6" fmla="*/ 2147483647 w 747"/>
              <a:gd name="T7" fmla="*/ 2147483647 h 142"/>
              <a:gd name="T8" fmla="*/ 2147483647 w 747"/>
              <a:gd name="T9" fmla="*/ 2147483647 h 142"/>
              <a:gd name="T10" fmla="*/ 2147483647 w 747"/>
              <a:gd name="T11" fmla="*/ 2147483647 h 142"/>
              <a:gd name="T12" fmla="*/ 2147483647 w 747"/>
              <a:gd name="T13" fmla="*/ 2147483647 h 142"/>
              <a:gd name="T14" fmla="*/ 2147483647 w 747"/>
              <a:gd name="T15" fmla="*/ 2147483647 h 142"/>
              <a:gd name="T16" fmla="*/ 2147483647 w 747"/>
              <a:gd name="T17" fmla="*/ 2147483647 h 1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7"/>
              <a:gd name="T28" fmla="*/ 0 h 142"/>
              <a:gd name="T29" fmla="*/ 747 w 747"/>
              <a:gd name="T30" fmla="*/ 142 h 1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7" h="142">
                <a:moveTo>
                  <a:pt x="0" y="0"/>
                </a:moveTo>
                <a:lnTo>
                  <a:pt x="246" y="85"/>
                </a:lnTo>
                <a:lnTo>
                  <a:pt x="325" y="110"/>
                </a:lnTo>
                <a:lnTo>
                  <a:pt x="397" y="127"/>
                </a:lnTo>
                <a:lnTo>
                  <a:pt x="463" y="138"/>
                </a:lnTo>
                <a:lnTo>
                  <a:pt x="521" y="142"/>
                </a:lnTo>
                <a:lnTo>
                  <a:pt x="575" y="138"/>
                </a:lnTo>
                <a:lnTo>
                  <a:pt x="621" y="127"/>
                </a:lnTo>
                <a:lnTo>
                  <a:pt x="747" y="85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2" name="Freeform 12"/>
          <p:cNvSpPr>
            <a:spLocks/>
          </p:cNvSpPr>
          <p:nvPr/>
        </p:nvSpPr>
        <p:spPr bwMode="auto">
          <a:xfrm>
            <a:off x="7496175" y="1203325"/>
            <a:ext cx="333375" cy="1687513"/>
          </a:xfrm>
          <a:custGeom>
            <a:avLst/>
            <a:gdLst>
              <a:gd name="T0" fmla="*/ 2147483647 w 420"/>
              <a:gd name="T1" fmla="*/ 0 h 2125"/>
              <a:gd name="T2" fmla="*/ 2147483647 w 420"/>
              <a:gd name="T3" fmla="*/ 2147483647 h 2125"/>
              <a:gd name="T4" fmla="*/ 2147483647 w 420"/>
              <a:gd name="T5" fmla="*/ 2147483647 h 2125"/>
              <a:gd name="T6" fmla="*/ 2147483647 w 420"/>
              <a:gd name="T7" fmla="*/ 2147483647 h 2125"/>
              <a:gd name="T8" fmla="*/ 2147483647 w 420"/>
              <a:gd name="T9" fmla="*/ 2147483647 h 2125"/>
              <a:gd name="T10" fmla="*/ 2147483647 w 420"/>
              <a:gd name="T11" fmla="*/ 2147483647 h 2125"/>
              <a:gd name="T12" fmla="*/ 2147483647 w 420"/>
              <a:gd name="T13" fmla="*/ 2147483647 h 2125"/>
              <a:gd name="T14" fmla="*/ 2147483647 w 420"/>
              <a:gd name="T15" fmla="*/ 2147483647 h 2125"/>
              <a:gd name="T16" fmla="*/ 2147483647 w 420"/>
              <a:gd name="T17" fmla="*/ 2147483647 h 2125"/>
              <a:gd name="T18" fmla="*/ 2147483647 w 420"/>
              <a:gd name="T19" fmla="*/ 2147483647 h 2125"/>
              <a:gd name="T20" fmla="*/ 2147483647 w 420"/>
              <a:gd name="T21" fmla="*/ 2147483647 h 2125"/>
              <a:gd name="T22" fmla="*/ 2147483647 w 420"/>
              <a:gd name="T23" fmla="*/ 2147483647 h 2125"/>
              <a:gd name="T24" fmla="*/ 2147483647 w 420"/>
              <a:gd name="T25" fmla="*/ 2147483647 h 2125"/>
              <a:gd name="T26" fmla="*/ 2147483647 w 420"/>
              <a:gd name="T27" fmla="*/ 2147483647 h 2125"/>
              <a:gd name="T28" fmla="*/ 2147483647 w 420"/>
              <a:gd name="T29" fmla="*/ 2147483647 h 2125"/>
              <a:gd name="T30" fmla="*/ 0 w 420"/>
              <a:gd name="T31" fmla="*/ 2147483647 h 21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0"/>
              <a:gd name="T49" fmla="*/ 0 h 2125"/>
              <a:gd name="T50" fmla="*/ 420 w 420"/>
              <a:gd name="T51" fmla="*/ 2125 h 21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0" h="2125">
                <a:moveTo>
                  <a:pt x="288" y="0"/>
                </a:moveTo>
                <a:lnTo>
                  <a:pt x="334" y="147"/>
                </a:lnTo>
                <a:lnTo>
                  <a:pt x="369" y="294"/>
                </a:lnTo>
                <a:lnTo>
                  <a:pt x="396" y="441"/>
                </a:lnTo>
                <a:lnTo>
                  <a:pt x="413" y="590"/>
                </a:lnTo>
                <a:lnTo>
                  <a:pt x="420" y="738"/>
                </a:lnTo>
                <a:lnTo>
                  <a:pt x="418" y="885"/>
                </a:lnTo>
                <a:lnTo>
                  <a:pt x="407" y="1032"/>
                </a:lnTo>
                <a:lnTo>
                  <a:pt x="387" y="1179"/>
                </a:lnTo>
                <a:lnTo>
                  <a:pt x="360" y="1323"/>
                </a:lnTo>
                <a:lnTo>
                  <a:pt x="321" y="1464"/>
                </a:lnTo>
                <a:lnTo>
                  <a:pt x="275" y="1604"/>
                </a:lnTo>
                <a:lnTo>
                  <a:pt x="218" y="1740"/>
                </a:lnTo>
                <a:lnTo>
                  <a:pt x="154" y="1872"/>
                </a:lnTo>
                <a:lnTo>
                  <a:pt x="80" y="2002"/>
                </a:lnTo>
                <a:lnTo>
                  <a:pt x="0" y="2125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3" name="Freeform 13"/>
          <p:cNvSpPr>
            <a:spLocks/>
          </p:cNvSpPr>
          <p:nvPr/>
        </p:nvSpPr>
        <p:spPr bwMode="auto">
          <a:xfrm>
            <a:off x="6353175" y="4621213"/>
            <a:ext cx="268288" cy="122237"/>
          </a:xfrm>
          <a:custGeom>
            <a:avLst/>
            <a:gdLst>
              <a:gd name="T0" fmla="*/ 2147483647 w 338"/>
              <a:gd name="T1" fmla="*/ 2147483647 h 154"/>
              <a:gd name="T2" fmla="*/ 0 w 338"/>
              <a:gd name="T3" fmla="*/ 0 h 154"/>
              <a:gd name="T4" fmla="*/ 2147483647 w 338"/>
              <a:gd name="T5" fmla="*/ 2147483647 h 154"/>
              <a:gd name="T6" fmla="*/ 0 60000 65536"/>
              <a:gd name="T7" fmla="*/ 0 60000 65536"/>
              <a:gd name="T8" fmla="*/ 0 60000 65536"/>
              <a:gd name="T9" fmla="*/ 0 w 338"/>
              <a:gd name="T10" fmla="*/ 0 h 154"/>
              <a:gd name="T11" fmla="*/ 338 w 338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" h="154">
                <a:moveTo>
                  <a:pt x="52" y="112"/>
                </a:moveTo>
                <a:lnTo>
                  <a:pt x="0" y="0"/>
                </a:lnTo>
                <a:lnTo>
                  <a:pt x="338" y="15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4" name="Freeform 14"/>
          <p:cNvSpPr>
            <a:spLocks/>
          </p:cNvSpPr>
          <p:nvPr/>
        </p:nvSpPr>
        <p:spPr bwMode="auto">
          <a:xfrm>
            <a:off x="6397625" y="4743450"/>
            <a:ext cx="212725" cy="269875"/>
          </a:xfrm>
          <a:custGeom>
            <a:avLst/>
            <a:gdLst>
              <a:gd name="T0" fmla="*/ 2147483647 w 268"/>
              <a:gd name="T1" fmla="*/ 0 h 340"/>
              <a:gd name="T2" fmla="*/ 2147483647 w 268"/>
              <a:gd name="T3" fmla="*/ 2147483647 h 340"/>
              <a:gd name="T4" fmla="*/ 0 w 268"/>
              <a:gd name="T5" fmla="*/ 2147483647 h 340"/>
              <a:gd name="T6" fmla="*/ 0 60000 65536"/>
              <a:gd name="T7" fmla="*/ 0 60000 65536"/>
              <a:gd name="T8" fmla="*/ 0 60000 65536"/>
              <a:gd name="T9" fmla="*/ 0 w 268"/>
              <a:gd name="T10" fmla="*/ 0 h 340"/>
              <a:gd name="T11" fmla="*/ 268 w 268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340">
                <a:moveTo>
                  <a:pt x="268" y="0"/>
                </a:moveTo>
                <a:lnTo>
                  <a:pt x="42" y="340"/>
                </a:lnTo>
                <a:lnTo>
                  <a:pt x="0" y="22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5" name="Freeform 15"/>
          <p:cNvSpPr>
            <a:spLocks/>
          </p:cNvSpPr>
          <p:nvPr/>
        </p:nvSpPr>
        <p:spPr bwMode="auto">
          <a:xfrm>
            <a:off x="5802313" y="4922838"/>
            <a:ext cx="595312" cy="101600"/>
          </a:xfrm>
          <a:custGeom>
            <a:avLst/>
            <a:gdLst>
              <a:gd name="T0" fmla="*/ 0 w 749"/>
              <a:gd name="T1" fmla="*/ 2147483647 h 129"/>
              <a:gd name="T2" fmla="*/ 2147483647 w 749"/>
              <a:gd name="T3" fmla="*/ 2147483647 h 129"/>
              <a:gd name="T4" fmla="*/ 2147483647 w 749"/>
              <a:gd name="T5" fmla="*/ 2147483647 h 129"/>
              <a:gd name="T6" fmla="*/ 2147483647 w 749"/>
              <a:gd name="T7" fmla="*/ 2147483647 h 129"/>
              <a:gd name="T8" fmla="*/ 2147483647 w 749"/>
              <a:gd name="T9" fmla="*/ 2147483647 h 129"/>
              <a:gd name="T10" fmla="*/ 2147483647 w 749"/>
              <a:gd name="T11" fmla="*/ 2147483647 h 129"/>
              <a:gd name="T12" fmla="*/ 2147483647 w 749"/>
              <a:gd name="T13" fmla="*/ 2147483647 h 129"/>
              <a:gd name="T14" fmla="*/ 2147483647 w 749"/>
              <a:gd name="T15" fmla="*/ 0 h 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49"/>
              <a:gd name="T25" fmla="*/ 0 h 129"/>
              <a:gd name="T26" fmla="*/ 749 w 749"/>
              <a:gd name="T27" fmla="*/ 129 h 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49" h="129">
                <a:moveTo>
                  <a:pt x="0" y="129"/>
                </a:moveTo>
                <a:lnTo>
                  <a:pt x="240" y="129"/>
                </a:lnTo>
                <a:lnTo>
                  <a:pt x="332" y="125"/>
                </a:lnTo>
                <a:lnTo>
                  <a:pt x="415" y="118"/>
                </a:lnTo>
                <a:lnTo>
                  <a:pt x="490" y="105"/>
                </a:lnTo>
                <a:lnTo>
                  <a:pt x="556" y="87"/>
                </a:lnTo>
                <a:lnTo>
                  <a:pt x="615" y="65"/>
                </a:lnTo>
                <a:lnTo>
                  <a:pt x="749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6" name="Freeform 16"/>
          <p:cNvSpPr>
            <a:spLocks/>
          </p:cNvSpPr>
          <p:nvPr/>
        </p:nvSpPr>
        <p:spPr bwMode="auto">
          <a:xfrm>
            <a:off x="5803900" y="4643438"/>
            <a:ext cx="593725" cy="111125"/>
          </a:xfrm>
          <a:custGeom>
            <a:avLst/>
            <a:gdLst>
              <a:gd name="T0" fmla="*/ 0 w 748"/>
              <a:gd name="T1" fmla="*/ 0 h 141"/>
              <a:gd name="T2" fmla="*/ 2147483647 w 748"/>
              <a:gd name="T3" fmla="*/ 2147483647 h 141"/>
              <a:gd name="T4" fmla="*/ 2147483647 w 748"/>
              <a:gd name="T5" fmla="*/ 2147483647 h 141"/>
              <a:gd name="T6" fmla="*/ 2147483647 w 748"/>
              <a:gd name="T7" fmla="*/ 2147483647 h 141"/>
              <a:gd name="T8" fmla="*/ 2147483647 w 748"/>
              <a:gd name="T9" fmla="*/ 2147483647 h 141"/>
              <a:gd name="T10" fmla="*/ 2147483647 w 748"/>
              <a:gd name="T11" fmla="*/ 2147483647 h 141"/>
              <a:gd name="T12" fmla="*/ 2147483647 w 748"/>
              <a:gd name="T13" fmla="*/ 2147483647 h 141"/>
              <a:gd name="T14" fmla="*/ 2147483647 w 748"/>
              <a:gd name="T15" fmla="*/ 2147483647 h 141"/>
              <a:gd name="T16" fmla="*/ 2147483647 w 748"/>
              <a:gd name="T17" fmla="*/ 2147483647 h 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8"/>
              <a:gd name="T28" fmla="*/ 0 h 141"/>
              <a:gd name="T29" fmla="*/ 748 w 748"/>
              <a:gd name="T30" fmla="*/ 141 h 1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8" h="141">
                <a:moveTo>
                  <a:pt x="0" y="0"/>
                </a:moveTo>
                <a:lnTo>
                  <a:pt x="247" y="84"/>
                </a:lnTo>
                <a:lnTo>
                  <a:pt x="326" y="110"/>
                </a:lnTo>
                <a:lnTo>
                  <a:pt x="397" y="126"/>
                </a:lnTo>
                <a:lnTo>
                  <a:pt x="463" y="137"/>
                </a:lnTo>
                <a:lnTo>
                  <a:pt x="522" y="141"/>
                </a:lnTo>
                <a:lnTo>
                  <a:pt x="575" y="137"/>
                </a:lnTo>
                <a:lnTo>
                  <a:pt x="621" y="126"/>
                </a:lnTo>
                <a:lnTo>
                  <a:pt x="748" y="8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7" name="Freeform 17"/>
          <p:cNvSpPr>
            <a:spLocks/>
          </p:cNvSpPr>
          <p:nvPr/>
        </p:nvSpPr>
        <p:spPr bwMode="auto">
          <a:xfrm>
            <a:off x="2692400" y="4962525"/>
            <a:ext cx="595313" cy="101600"/>
          </a:xfrm>
          <a:custGeom>
            <a:avLst/>
            <a:gdLst>
              <a:gd name="T0" fmla="*/ 0 w 749"/>
              <a:gd name="T1" fmla="*/ 2147483647 h 128"/>
              <a:gd name="T2" fmla="*/ 2147483647 w 749"/>
              <a:gd name="T3" fmla="*/ 2147483647 h 128"/>
              <a:gd name="T4" fmla="*/ 2147483647 w 749"/>
              <a:gd name="T5" fmla="*/ 2147483647 h 128"/>
              <a:gd name="T6" fmla="*/ 2147483647 w 749"/>
              <a:gd name="T7" fmla="*/ 2147483647 h 128"/>
              <a:gd name="T8" fmla="*/ 2147483647 w 749"/>
              <a:gd name="T9" fmla="*/ 2147483647 h 128"/>
              <a:gd name="T10" fmla="*/ 2147483647 w 749"/>
              <a:gd name="T11" fmla="*/ 2147483647 h 128"/>
              <a:gd name="T12" fmla="*/ 2147483647 w 749"/>
              <a:gd name="T13" fmla="*/ 2147483647 h 128"/>
              <a:gd name="T14" fmla="*/ 2147483647 w 749"/>
              <a:gd name="T15" fmla="*/ 0 h 1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49"/>
              <a:gd name="T25" fmla="*/ 0 h 128"/>
              <a:gd name="T26" fmla="*/ 749 w 749"/>
              <a:gd name="T27" fmla="*/ 128 h 1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49" h="128">
                <a:moveTo>
                  <a:pt x="0" y="128"/>
                </a:moveTo>
                <a:lnTo>
                  <a:pt x="241" y="128"/>
                </a:lnTo>
                <a:lnTo>
                  <a:pt x="332" y="125"/>
                </a:lnTo>
                <a:lnTo>
                  <a:pt x="415" y="117"/>
                </a:lnTo>
                <a:lnTo>
                  <a:pt x="490" y="105"/>
                </a:lnTo>
                <a:lnTo>
                  <a:pt x="557" y="86"/>
                </a:lnTo>
                <a:lnTo>
                  <a:pt x="615" y="64"/>
                </a:lnTo>
                <a:lnTo>
                  <a:pt x="749" y="0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8" name="Freeform 18"/>
          <p:cNvSpPr>
            <a:spLocks/>
          </p:cNvSpPr>
          <p:nvPr/>
        </p:nvSpPr>
        <p:spPr bwMode="auto">
          <a:xfrm>
            <a:off x="7375525" y="1211263"/>
            <a:ext cx="306388" cy="1616075"/>
          </a:xfrm>
          <a:custGeom>
            <a:avLst/>
            <a:gdLst>
              <a:gd name="T0" fmla="*/ 2147483647 w 386"/>
              <a:gd name="T1" fmla="*/ 0 h 2035"/>
              <a:gd name="T2" fmla="*/ 2147483647 w 386"/>
              <a:gd name="T3" fmla="*/ 2147483647 h 2035"/>
              <a:gd name="T4" fmla="*/ 2147483647 w 386"/>
              <a:gd name="T5" fmla="*/ 2147483647 h 2035"/>
              <a:gd name="T6" fmla="*/ 2147483647 w 386"/>
              <a:gd name="T7" fmla="*/ 2147483647 h 2035"/>
              <a:gd name="T8" fmla="*/ 2147483647 w 386"/>
              <a:gd name="T9" fmla="*/ 2147483647 h 2035"/>
              <a:gd name="T10" fmla="*/ 2147483647 w 386"/>
              <a:gd name="T11" fmla="*/ 2147483647 h 2035"/>
              <a:gd name="T12" fmla="*/ 2147483647 w 386"/>
              <a:gd name="T13" fmla="*/ 2147483647 h 2035"/>
              <a:gd name="T14" fmla="*/ 2147483647 w 386"/>
              <a:gd name="T15" fmla="*/ 2147483647 h 2035"/>
              <a:gd name="T16" fmla="*/ 2147483647 w 386"/>
              <a:gd name="T17" fmla="*/ 2147483647 h 2035"/>
              <a:gd name="T18" fmla="*/ 2147483647 w 386"/>
              <a:gd name="T19" fmla="*/ 2147483647 h 2035"/>
              <a:gd name="T20" fmla="*/ 2147483647 w 386"/>
              <a:gd name="T21" fmla="*/ 2147483647 h 2035"/>
              <a:gd name="T22" fmla="*/ 2147483647 w 386"/>
              <a:gd name="T23" fmla="*/ 2147483647 h 2035"/>
              <a:gd name="T24" fmla="*/ 2147483647 w 386"/>
              <a:gd name="T25" fmla="*/ 2147483647 h 2035"/>
              <a:gd name="T26" fmla="*/ 2147483647 w 386"/>
              <a:gd name="T27" fmla="*/ 2147483647 h 2035"/>
              <a:gd name="T28" fmla="*/ 0 w 386"/>
              <a:gd name="T29" fmla="*/ 2147483647 h 20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6"/>
              <a:gd name="T46" fmla="*/ 0 h 2035"/>
              <a:gd name="T47" fmla="*/ 386 w 386"/>
              <a:gd name="T48" fmla="*/ 2035 h 203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6" h="2035">
                <a:moveTo>
                  <a:pt x="266" y="0"/>
                </a:moveTo>
                <a:lnTo>
                  <a:pt x="310" y="149"/>
                </a:lnTo>
                <a:lnTo>
                  <a:pt x="343" y="299"/>
                </a:lnTo>
                <a:lnTo>
                  <a:pt x="367" y="450"/>
                </a:lnTo>
                <a:lnTo>
                  <a:pt x="380" y="602"/>
                </a:lnTo>
                <a:lnTo>
                  <a:pt x="386" y="753"/>
                </a:lnTo>
                <a:lnTo>
                  <a:pt x="380" y="904"/>
                </a:lnTo>
                <a:lnTo>
                  <a:pt x="365" y="1053"/>
                </a:lnTo>
                <a:lnTo>
                  <a:pt x="342" y="1201"/>
                </a:lnTo>
                <a:lnTo>
                  <a:pt x="307" y="1348"/>
                </a:lnTo>
                <a:lnTo>
                  <a:pt x="264" y="1492"/>
                </a:lnTo>
                <a:lnTo>
                  <a:pt x="213" y="1633"/>
                </a:lnTo>
                <a:lnTo>
                  <a:pt x="151" y="1771"/>
                </a:lnTo>
                <a:lnTo>
                  <a:pt x="81" y="1905"/>
                </a:lnTo>
                <a:lnTo>
                  <a:pt x="0" y="2035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V="1">
            <a:off x="7585075" y="1184275"/>
            <a:ext cx="130175" cy="14288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 flipV="1">
            <a:off x="5376863" y="1250950"/>
            <a:ext cx="1697037" cy="188913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5311775" y="1820863"/>
            <a:ext cx="1697038" cy="230187"/>
          </a:xfrm>
          <a:prstGeom prst="line">
            <a:avLst/>
          </a:prstGeom>
          <a:noFill/>
          <a:ln w="22225">
            <a:solidFill>
              <a:srgbClr val="CC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 flipH="1" flipV="1">
            <a:off x="5500688" y="2832100"/>
            <a:ext cx="1211262" cy="1682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H="1" flipV="1">
            <a:off x="5260975" y="2255838"/>
            <a:ext cx="1225550" cy="1460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 flipH="1" flipV="1">
            <a:off x="5008563" y="1954213"/>
            <a:ext cx="1354137" cy="177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2662238" y="2928938"/>
            <a:ext cx="3017837" cy="4635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2493963" y="2587625"/>
            <a:ext cx="3186112" cy="5080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>
            <a:off x="2427288" y="2255838"/>
            <a:ext cx="3263900" cy="49371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2482850" y="1920875"/>
            <a:ext cx="3248025" cy="4873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>
            <a:off x="2611438" y="1684338"/>
            <a:ext cx="3203575" cy="4476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>
            <a:off x="3216275" y="3251200"/>
            <a:ext cx="2463800" cy="36512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>
            <a:off x="2874963" y="1511300"/>
            <a:ext cx="3197225" cy="425450"/>
          </a:xfrm>
          <a:prstGeom prst="line">
            <a:avLst/>
          </a:prstGeom>
          <a:noFill/>
          <a:ln w="222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>
            <a:off x="2692400" y="4691063"/>
            <a:ext cx="1588" cy="3714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>
            <a:off x="5802313" y="4651375"/>
            <a:ext cx="1587" cy="3730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4" name="Freeform 34"/>
          <p:cNvSpPr>
            <a:spLocks/>
          </p:cNvSpPr>
          <p:nvPr/>
        </p:nvSpPr>
        <p:spPr bwMode="auto">
          <a:xfrm>
            <a:off x="388938" y="4067175"/>
            <a:ext cx="2058987" cy="1482725"/>
          </a:xfrm>
          <a:custGeom>
            <a:avLst/>
            <a:gdLst>
              <a:gd name="T0" fmla="*/ 0 w 2594"/>
              <a:gd name="T1" fmla="*/ 2147483647 h 1868"/>
              <a:gd name="T2" fmla="*/ 2147483647 w 2594"/>
              <a:gd name="T3" fmla="*/ 2147483647 h 1868"/>
              <a:gd name="T4" fmla="*/ 2147483647 w 2594"/>
              <a:gd name="T5" fmla="*/ 2147483647 h 1868"/>
              <a:gd name="T6" fmla="*/ 2147483647 w 2594"/>
              <a:gd name="T7" fmla="*/ 2147483647 h 1868"/>
              <a:gd name="T8" fmla="*/ 2147483647 w 2594"/>
              <a:gd name="T9" fmla="*/ 2147483647 h 1868"/>
              <a:gd name="T10" fmla="*/ 2147483647 w 2594"/>
              <a:gd name="T11" fmla="*/ 2147483647 h 1868"/>
              <a:gd name="T12" fmla="*/ 2147483647 w 2594"/>
              <a:gd name="T13" fmla="*/ 2147483647 h 1868"/>
              <a:gd name="T14" fmla="*/ 2147483647 w 2594"/>
              <a:gd name="T15" fmla="*/ 2147483647 h 1868"/>
              <a:gd name="T16" fmla="*/ 2147483647 w 2594"/>
              <a:gd name="T17" fmla="*/ 2147483647 h 1868"/>
              <a:gd name="T18" fmla="*/ 2147483647 w 2594"/>
              <a:gd name="T19" fmla="*/ 2147483647 h 1868"/>
              <a:gd name="T20" fmla="*/ 2147483647 w 2594"/>
              <a:gd name="T21" fmla="*/ 2147483647 h 1868"/>
              <a:gd name="T22" fmla="*/ 2147483647 w 2594"/>
              <a:gd name="T23" fmla="*/ 2147483647 h 1868"/>
              <a:gd name="T24" fmla="*/ 2147483647 w 2594"/>
              <a:gd name="T25" fmla="*/ 2147483647 h 1868"/>
              <a:gd name="T26" fmla="*/ 2147483647 w 2594"/>
              <a:gd name="T27" fmla="*/ 2147483647 h 1868"/>
              <a:gd name="T28" fmla="*/ 2147483647 w 2594"/>
              <a:gd name="T29" fmla="*/ 2147483647 h 1868"/>
              <a:gd name="T30" fmla="*/ 2147483647 w 2594"/>
              <a:gd name="T31" fmla="*/ 2147483647 h 1868"/>
              <a:gd name="T32" fmla="*/ 2147483647 w 2594"/>
              <a:gd name="T33" fmla="*/ 0 h 1868"/>
              <a:gd name="T34" fmla="*/ 2147483647 w 2594"/>
              <a:gd name="T35" fmla="*/ 2147483647 h 1868"/>
              <a:gd name="T36" fmla="*/ 2147483647 w 2594"/>
              <a:gd name="T37" fmla="*/ 2147483647 h 1868"/>
              <a:gd name="T38" fmla="*/ 2147483647 w 2594"/>
              <a:gd name="T39" fmla="*/ 2147483647 h 1868"/>
              <a:gd name="T40" fmla="*/ 2147483647 w 2594"/>
              <a:gd name="T41" fmla="*/ 2147483647 h 1868"/>
              <a:gd name="T42" fmla="*/ 2147483647 w 2594"/>
              <a:gd name="T43" fmla="*/ 2147483647 h 1868"/>
              <a:gd name="T44" fmla="*/ 2147483647 w 2594"/>
              <a:gd name="T45" fmla="*/ 2147483647 h 1868"/>
              <a:gd name="T46" fmla="*/ 2147483647 w 2594"/>
              <a:gd name="T47" fmla="*/ 2147483647 h 1868"/>
              <a:gd name="T48" fmla="*/ 2147483647 w 2594"/>
              <a:gd name="T49" fmla="*/ 2147483647 h 1868"/>
              <a:gd name="T50" fmla="*/ 2147483647 w 2594"/>
              <a:gd name="T51" fmla="*/ 2147483647 h 1868"/>
              <a:gd name="T52" fmla="*/ 2147483647 w 2594"/>
              <a:gd name="T53" fmla="*/ 2147483647 h 1868"/>
              <a:gd name="T54" fmla="*/ 2147483647 w 2594"/>
              <a:gd name="T55" fmla="*/ 2147483647 h 1868"/>
              <a:gd name="T56" fmla="*/ 2147483647 w 2594"/>
              <a:gd name="T57" fmla="*/ 2147483647 h 1868"/>
              <a:gd name="T58" fmla="*/ 2147483647 w 2594"/>
              <a:gd name="T59" fmla="*/ 2147483647 h 1868"/>
              <a:gd name="T60" fmla="*/ 2147483647 w 2594"/>
              <a:gd name="T61" fmla="*/ 2147483647 h 1868"/>
              <a:gd name="T62" fmla="*/ 2147483647 w 2594"/>
              <a:gd name="T63" fmla="*/ 2147483647 h 18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94"/>
              <a:gd name="T97" fmla="*/ 0 h 1868"/>
              <a:gd name="T98" fmla="*/ 2594 w 2594"/>
              <a:gd name="T99" fmla="*/ 1868 h 18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94" h="1868">
                <a:moveTo>
                  <a:pt x="0" y="1868"/>
                </a:moveTo>
                <a:lnTo>
                  <a:pt x="259" y="1141"/>
                </a:lnTo>
                <a:lnTo>
                  <a:pt x="313" y="999"/>
                </a:lnTo>
                <a:lnTo>
                  <a:pt x="369" y="867"/>
                </a:lnTo>
                <a:lnTo>
                  <a:pt x="430" y="744"/>
                </a:lnTo>
                <a:lnTo>
                  <a:pt x="494" y="632"/>
                </a:lnTo>
                <a:lnTo>
                  <a:pt x="562" y="527"/>
                </a:lnTo>
                <a:lnTo>
                  <a:pt x="632" y="432"/>
                </a:lnTo>
                <a:lnTo>
                  <a:pt x="706" y="345"/>
                </a:lnTo>
                <a:lnTo>
                  <a:pt x="783" y="268"/>
                </a:lnTo>
                <a:lnTo>
                  <a:pt x="864" y="202"/>
                </a:lnTo>
                <a:lnTo>
                  <a:pt x="948" y="143"/>
                </a:lnTo>
                <a:lnTo>
                  <a:pt x="1044" y="90"/>
                </a:lnTo>
                <a:lnTo>
                  <a:pt x="1136" y="48"/>
                </a:lnTo>
                <a:lnTo>
                  <a:pt x="1229" y="20"/>
                </a:lnTo>
                <a:lnTo>
                  <a:pt x="1319" y="4"/>
                </a:lnTo>
                <a:lnTo>
                  <a:pt x="1409" y="0"/>
                </a:lnTo>
                <a:lnTo>
                  <a:pt x="1497" y="9"/>
                </a:lnTo>
                <a:lnTo>
                  <a:pt x="1586" y="31"/>
                </a:lnTo>
                <a:lnTo>
                  <a:pt x="1672" y="66"/>
                </a:lnTo>
                <a:lnTo>
                  <a:pt x="1757" y="112"/>
                </a:lnTo>
                <a:lnTo>
                  <a:pt x="1830" y="165"/>
                </a:lnTo>
                <a:lnTo>
                  <a:pt x="1902" y="230"/>
                </a:lnTo>
                <a:lnTo>
                  <a:pt x="1970" y="303"/>
                </a:lnTo>
                <a:lnTo>
                  <a:pt x="2036" y="386"/>
                </a:lnTo>
                <a:lnTo>
                  <a:pt x="2098" y="479"/>
                </a:lnTo>
                <a:lnTo>
                  <a:pt x="2157" y="582"/>
                </a:lnTo>
                <a:lnTo>
                  <a:pt x="2214" y="698"/>
                </a:lnTo>
                <a:lnTo>
                  <a:pt x="2267" y="821"/>
                </a:lnTo>
                <a:lnTo>
                  <a:pt x="2317" y="955"/>
                </a:lnTo>
                <a:lnTo>
                  <a:pt x="2365" y="1100"/>
                </a:lnTo>
                <a:lnTo>
                  <a:pt x="2594" y="184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5" name="Freeform 35"/>
          <p:cNvSpPr>
            <a:spLocks noEditPoints="1"/>
          </p:cNvSpPr>
          <p:nvPr/>
        </p:nvSpPr>
        <p:spPr bwMode="auto">
          <a:xfrm>
            <a:off x="7159625" y="1143000"/>
            <a:ext cx="109538" cy="106363"/>
          </a:xfrm>
          <a:custGeom>
            <a:avLst/>
            <a:gdLst>
              <a:gd name="T0" fmla="*/ 2147483647 w 140"/>
              <a:gd name="T1" fmla="*/ 2147483647 h 134"/>
              <a:gd name="T2" fmla="*/ 2147483647 w 140"/>
              <a:gd name="T3" fmla="*/ 2147483647 h 134"/>
              <a:gd name="T4" fmla="*/ 2147483647 w 140"/>
              <a:gd name="T5" fmla="*/ 2147483647 h 134"/>
              <a:gd name="T6" fmla="*/ 2147483647 w 140"/>
              <a:gd name="T7" fmla="*/ 2147483647 h 134"/>
              <a:gd name="T8" fmla="*/ 2147483647 w 140"/>
              <a:gd name="T9" fmla="*/ 2147483647 h 134"/>
              <a:gd name="T10" fmla="*/ 2147483647 w 140"/>
              <a:gd name="T11" fmla="*/ 2147483647 h 134"/>
              <a:gd name="T12" fmla="*/ 2147483647 w 140"/>
              <a:gd name="T13" fmla="*/ 2147483647 h 134"/>
              <a:gd name="T14" fmla="*/ 2147483647 w 140"/>
              <a:gd name="T15" fmla="*/ 2147483647 h 134"/>
              <a:gd name="T16" fmla="*/ 2147483647 w 140"/>
              <a:gd name="T17" fmla="*/ 2147483647 h 134"/>
              <a:gd name="T18" fmla="*/ 2147483647 w 140"/>
              <a:gd name="T19" fmla="*/ 2147483647 h 134"/>
              <a:gd name="T20" fmla="*/ 2147483647 w 140"/>
              <a:gd name="T21" fmla="*/ 2147483647 h 134"/>
              <a:gd name="T22" fmla="*/ 2147483647 w 140"/>
              <a:gd name="T23" fmla="*/ 2147483647 h 134"/>
              <a:gd name="T24" fmla="*/ 0 w 140"/>
              <a:gd name="T25" fmla="*/ 2147483647 h 134"/>
              <a:gd name="T26" fmla="*/ 0 w 140"/>
              <a:gd name="T27" fmla="*/ 2147483647 h 134"/>
              <a:gd name="T28" fmla="*/ 2147483647 w 140"/>
              <a:gd name="T29" fmla="*/ 2147483647 h 134"/>
              <a:gd name="T30" fmla="*/ 2147483647 w 140"/>
              <a:gd name="T31" fmla="*/ 2147483647 h 134"/>
              <a:gd name="T32" fmla="*/ 2147483647 w 140"/>
              <a:gd name="T33" fmla="*/ 2147483647 h 134"/>
              <a:gd name="T34" fmla="*/ 2147483647 w 140"/>
              <a:gd name="T35" fmla="*/ 2147483647 h 134"/>
              <a:gd name="T36" fmla="*/ 2147483647 w 140"/>
              <a:gd name="T37" fmla="*/ 2147483647 h 134"/>
              <a:gd name="T38" fmla="*/ 2147483647 w 140"/>
              <a:gd name="T39" fmla="*/ 0 h 134"/>
              <a:gd name="T40" fmla="*/ 2147483647 w 140"/>
              <a:gd name="T41" fmla="*/ 0 h 134"/>
              <a:gd name="T42" fmla="*/ 2147483647 w 140"/>
              <a:gd name="T43" fmla="*/ 2147483647 h 134"/>
              <a:gd name="T44" fmla="*/ 2147483647 w 140"/>
              <a:gd name="T45" fmla="*/ 2147483647 h 134"/>
              <a:gd name="T46" fmla="*/ 2147483647 w 140"/>
              <a:gd name="T47" fmla="*/ 2147483647 h 134"/>
              <a:gd name="T48" fmla="*/ 2147483647 w 140"/>
              <a:gd name="T49" fmla="*/ 2147483647 h 134"/>
              <a:gd name="T50" fmla="*/ 2147483647 w 140"/>
              <a:gd name="T51" fmla="*/ 2147483647 h 134"/>
              <a:gd name="T52" fmla="*/ 2147483647 w 140"/>
              <a:gd name="T53" fmla="*/ 2147483647 h 134"/>
              <a:gd name="T54" fmla="*/ 2147483647 w 140"/>
              <a:gd name="T55" fmla="*/ 2147483647 h 134"/>
              <a:gd name="T56" fmla="*/ 2147483647 w 140"/>
              <a:gd name="T57" fmla="*/ 2147483647 h 134"/>
              <a:gd name="T58" fmla="*/ 2147483647 w 140"/>
              <a:gd name="T59" fmla="*/ 2147483647 h 134"/>
              <a:gd name="T60" fmla="*/ 2147483647 w 140"/>
              <a:gd name="T61" fmla="*/ 2147483647 h 134"/>
              <a:gd name="T62" fmla="*/ 2147483647 w 140"/>
              <a:gd name="T63" fmla="*/ 2147483647 h 134"/>
              <a:gd name="T64" fmla="*/ 2147483647 w 140"/>
              <a:gd name="T65" fmla="*/ 2147483647 h 134"/>
              <a:gd name="T66" fmla="*/ 2147483647 w 140"/>
              <a:gd name="T67" fmla="*/ 2147483647 h 134"/>
              <a:gd name="T68" fmla="*/ 2147483647 w 140"/>
              <a:gd name="T69" fmla="*/ 2147483647 h 134"/>
              <a:gd name="T70" fmla="*/ 2147483647 w 140"/>
              <a:gd name="T71" fmla="*/ 2147483647 h 134"/>
              <a:gd name="T72" fmla="*/ 2147483647 w 140"/>
              <a:gd name="T73" fmla="*/ 2147483647 h 134"/>
              <a:gd name="T74" fmla="*/ 2147483647 w 140"/>
              <a:gd name="T75" fmla="*/ 2147483647 h 134"/>
              <a:gd name="T76" fmla="*/ 2147483647 w 140"/>
              <a:gd name="T77" fmla="*/ 2147483647 h 134"/>
              <a:gd name="T78" fmla="*/ 2147483647 w 140"/>
              <a:gd name="T79" fmla="*/ 2147483647 h 134"/>
              <a:gd name="T80" fmla="*/ 2147483647 w 140"/>
              <a:gd name="T81" fmla="*/ 2147483647 h 134"/>
              <a:gd name="T82" fmla="*/ 2147483647 w 140"/>
              <a:gd name="T83" fmla="*/ 2147483647 h 1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0"/>
              <a:gd name="T127" fmla="*/ 0 h 134"/>
              <a:gd name="T128" fmla="*/ 140 w 140"/>
              <a:gd name="T129" fmla="*/ 134 h 13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0" h="134">
                <a:moveTo>
                  <a:pt x="90" y="91"/>
                </a:moveTo>
                <a:lnTo>
                  <a:pt x="37" y="91"/>
                </a:lnTo>
                <a:lnTo>
                  <a:pt x="30" y="112"/>
                </a:lnTo>
                <a:lnTo>
                  <a:pt x="28" y="115"/>
                </a:lnTo>
                <a:lnTo>
                  <a:pt x="26" y="121"/>
                </a:lnTo>
                <a:lnTo>
                  <a:pt x="26" y="123"/>
                </a:lnTo>
                <a:lnTo>
                  <a:pt x="26" y="126"/>
                </a:lnTo>
                <a:lnTo>
                  <a:pt x="28" y="128"/>
                </a:lnTo>
                <a:lnTo>
                  <a:pt x="31" y="130"/>
                </a:lnTo>
                <a:lnTo>
                  <a:pt x="35" y="132"/>
                </a:lnTo>
                <a:lnTo>
                  <a:pt x="41" y="132"/>
                </a:lnTo>
                <a:lnTo>
                  <a:pt x="41" y="134"/>
                </a:lnTo>
                <a:lnTo>
                  <a:pt x="0" y="134"/>
                </a:lnTo>
                <a:lnTo>
                  <a:pt x="0" y="132"/>
                </a:lnTo>
                <a:lnTo>
                  <a:pt x="6" y="130"/>
                </a:lnTo>
                <a:lnTo>
                  <a:pt x="11" y="128"/>
                </a:lnTo>
                <a:lnTo>
                  <a:pt x="13" y="123"/>
                </a:lnTo>
                <a:lnTo>
                  <a:pt x="17" y="117"/>
                </a:lnTo>
                <a:lnTo>
                  <a:pt x="22" y="108"/>
                </a:lnTo>
                <a:lnTo>
                  <a:pt x="70" y="0"/>
                </a:lnTo>
                <a:lnTo>
                  <a:pt x="72" y="0"/>
                </a:lnTo>
                <a:lnTo>
                  <a:pt x="118" y="110"/>
                </a:lnTo>
                <a:lnTo>
                  <a:pt x="121" y="117"/>
                </a:lnTo>
                <a:lnTo>
                  <a:pt x="125" y="123"/>
                </a:lnTo>
                <a:lnTo>
                  <a:pt x="127" y="128"/>
                </a:lnTo>
                <a:lnTo>
                  <a:pt x="132" y="130"/>
                </a:lnTo>
                <a:lnTo>
                  <a:pt x="140" y="132"/>
                </a:lnTo>
                <a:lnTo>
                  <a:pt x="140" y="134"/>
                </a:lnTo>
                <a:lnTo>
                  <a:pt x="88" y="134"/>
                </a:lnTo>
                <a:lnTo>
                  <a:pt x="88" y="132"/>
                </a:lnTo>
                <a:lnTo>
                  <a:pt x="94" y="132"/>
                </a:lnTo>
                <a:lnTo>
                  <a:pt x="97" y="128"/>
                </a:lnTo>
                <a:lnTo>
                  <a:pt x="101" y="126"/>
                </a:lnTo>
                <a:lnTo>
                  <a:pt x="101" y="123"/>
                </a:lnTo>
                <a:lnTo>
                  <a:pt x="101" y="119"/>
                </a:lnTo>
                <a:lnTo>
                  <a:pt x="99" y="113"/>
                </a:lnTo>
                <a:lnTo>
                  <a:pt x="97" y="108"/>
                </a:lnTo>
                <a:lnTo>
                  <a:pt x="90" y="91"/>
                </a:lnTo>
                <a:close/>
                <a:moveTo>
                  <a:pt x="88" y="84"/>
                </a:moveTo>
                <a:lnTo>
                  <a:pt x="64" y="31"/>
                </a:lnTo>
                <a:lnTo>
                  <a:pt x="41" y="84"/>
                </a:lnTo>
                <a:lnTo>
                  <a:pt x="88" y="84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6" name="Freeform 36"/>
          <p:cNvSpPr>
            <a:spLocks noEditPoints="1"/>
          </p:cNvSpPr>
          <p:nvPr/>
        </p:nvSpPr>
        <p:spPr bwMode="auto">
          <a:xfrm>
            <a:off x="7105650" y="2032000"/>
            <a:ext cx="92075" cy="104775"/>
          </a:xfrm>
          <a:custGeom>
            <a:avLst/>
            <a:gdLst>
              <a:gd name="T0" fmla="*/ 2147483647 w 118"/>
              <a:gd name="T1" fmla="*/ 2147483647 h 133"/>
              <a:gd name="T2" fmla="*/ 2147483647 w 118"/>
              <a:gd name="T3" fmla="*/ 2147483647 h 133"/>
              <a:gd name="T4" fmla="*/ 2147483647 w 118"/>
              <a:gd name="T5" fmla="*/ 2147483647 h 133"/>
              <a:gd name="T6" fmla="*/ 2147483647 w 118"/>
              <a:gd name="T7" fmla="*/ 2147483647 h 133"/>
              <a:gd name="T8" fmla="*/ 2147483647 w 118"/>
              <a:gd name="T9" fmla="*/ 2147483647 h 133"/>
              <a:gd name="T10" fmla="*/ 2147483647 w 118"/>
              <a:gd name="T11" fmla="*/ 2147483647 h 133"/>
              <a:gd name="T12" fmla="*/ 2147483647 w 118"/>
              <a:gd name="T13" fmla="*/ 2147483647 h 133"/>
              <a:gd name="T14" fmla="*/ 0 w 118"/>
              <a:gd name="T15" fmla="*/ 2147483647 h 133"/>
              <a:gd name="T16" fmla="*/ 2147483647 w 118"/>
              <a:gd name="T17" fmla="*/ 2147483647 h 133"/>
              <a:gd name="T18" fmla="*/ 2147483647 w 118"/>
              <a:gd name="T19" fmla="*/ 2147483647 h 133"/>
              <a:gd name="T20" fmla="*/ 2147483647 w 118"/>
              <a:gd name="T21" fmla="*/ 2147483647 h 133"/>
              <a:gd name="T22" fmla="*/ 2147483647 w 118"/>
              <a:gd name="T23" fmla="*/ 2147483647 h 133"/>
              <a:gd name="T24" fmla="*/ 2147483647 w 118"/>
              <a:gd name="T25" fmla="*/ 2147483647 h 133"/>
              <a:gd name="T26" fmla="*/ 2147483647 w 118"/>
              <a:gd name="T27" fmla="*/ 2147483647 h 133"/>
              <a:gd name="T28" fmla="*/ 2147483647 w 118"/>
              <a:gd name="T29" fmla="*/ 2147483647 h 133"/>
              <a:gd name="T30" fmla="*/ 0 w 118"/>
              <a:gd name="T31" fmla="*/ 0 h 133"/>
              <a:gd name="T32" fmla="*/ 2147483647 w 118"/>
              <a:gd name="T33" fmla="*/ 2147483647 h 133"/>
              <a:gd name="T34" fmla="*/ 2147483647 w 118"/>
              <a:gd name="T35" fmla="*/ 2147483647 h 133"/>
              <a:gd name="T36" fmla="*/ 2147483647 w 118"/>
              <a:gd name="T37" fmla="*/ 2147483647 h 133"/>
              <a:gd name="T38" fmla="*/ 2147483647 w 118"/>
              <a:gd name="T39" fmla="*/ 2147483647 h 133"/>
              <a:gd name="T40" fmla="*/ 2147483647 w 118"/>
              <a:gd name="T41" fmla="*/ 2147483647 h 133"/>
              <a:gd name="T42" fmla="*/ 2147483647 w 118"/>
              <a:gd name="T43" fmla="*/ 2147483647 h 133"/>
              <a:gd name="T44" fmla="*/ 2147483647 w 118"/>
              <a:gd name="T45" fmla="*/ 2147483647 h 133"/>
              <a:gd name="T46" fmla="*/ 2147483647 w 118"/>
              <a:gd name="T47" fmla="*/ 2147483647 h 133"/>
              <a:gd name="T48" fmla="*/ 2147483647 w 118"/>
              <a:gd name="T49" fmla="*/ 2147483647 h 133"/>
              <a:gd name="T50" fmla="*/ 2147483647 w 118"/>
              <a:gd name="T51" fmla="*/ 2147483647 h 133"/>
              <a:gd name="T52" fmla="*/ 2147483647 w 118"/>
              <a:gd name="T53" fmla="*/ 2147483647 h 133"/>
              <a:gd name="T54" fmla="*/ 2147483647 w 118"/>
              <a:gd name="T55" fmla="*/ 2147483647 h 133"/>
              <a:gd name="T56" fmla="*/ 2147483647 w 118"/>
              <a:gd name="T57" fmla="*/ 2147483647 h 133"/>
              <a:gd name="T58" fmla="*/ 2147483647 w 118"/>
              <a:gd name="T59" fmla="*/ 2147483647 h 133"/>
              <a:gd name="T60" fmla="*/ 2147483647 w 118"/>
              <a:gd name="T61" fmla="*/ 2147483647 h 133"/>
              <a:gd name="T62" fmla="*/ 2147483647 w 118"/>
              <a:gd name="T63" fmla="*/ 2147483647 h 133"/>
              <a:gd name="T64" fmla="*/ 2147483647 w 118"/>
              <a:gd name="T65" fmla="*/ 2147483647 h 133"/>
              <a:gd name="T66" fmla="*/ 2147483647 w 118"/>
              <a:gd name="T67" fmla="*/ 2147483647 h 133"/>
              <a:gd name="T68" fmla="*/ 2147483647 w 118"/>
              <a:gd name="T69" fmla="*/ 2147483647 h 133"/>
              <a:gd name="T70" fmla="*/ 2147483647 w 118"/>
              <a:gd name="T71" fmla="*/ 2147483647 h 133"/>
              <a:gd name="T72" fmla="*/ 2147483647 w 118"/>
              <a:gd name="T73" fmla="*/ 2147483647 h 133"/>
              <a:gd name="T74" fmla="*/ 2147483647 w 118"/>
              <a:gd name="T75" fmla="*/ 2147483647 h 133"/>
              <a:gd name="T76" fmla="*/ 2147483647 w 118"/>
              <a:gd name="T77" fmla="*/ 2147483647 h 133"/>
              <a:gd name="T78" fmla="*/ 2147483647 w 118"/>
              <a:gd name="T79" fmla="*/ 2147483647 h 133"/>
              <a:gd name="T80" fmla="*/ 2147483647 w 118"/>
              <a:gd name="T81" fmla="*/ 2147483647 h 133"/>
              <a:gd name="T82" fmla="*/ 2147483647 w 118"/>
              <a:gd name="T83" fmla="*/ 2147483647 h 133"/>
              <a:gd name="T84" fmla="*/ 2147483647 w 118"/>
              <a:gd name="T85" fmla="*/ 2147483647 h 133"/>
              <a:gd name="T86" fmla="*/ 2147483647 w 118"/>
              <a:gd name="T87" fmla="*/ 2147483647 h 133"/>
              <a:gd name="T88" fmla="*/ 2147483647 w 118"/>
              <a:gd name="T89" fmla="*/ 2147483647 h 133"/>
              <a:gd name="T90" fmla="*/ 2147483647 w 118"/>
              <a:gd name="T91" fmla="*/ 2147483647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8"/>
              <a:gd name="T139" fmla="*/ 0 h 133"/>
              <a:gd name="T140" fmla="*/ 118 w 118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8" h="133">
                <a:moveTo>
                  <a:pt x="88" y="66"/>
                </a:moveTo>
                <a:lnTo>
                  <a:pt x="96" y="68"/>
                </a:lnTo>
                <a:lnTo>
                  <a:pt x="103" y="72"/>
                </a:lnTo>
                <a:lnTo>
                  <a:pt x="109" y="76"/>
                </a:lnTo>
                <a:lnTo>
                  <a:pt x="114" y="83"/>
                </a:lnTo>
                <a:lnTo>
                  <a:pt x="118" y="89"/>
                </a:lnTo>
                <a:lnTo>
                  <a:pt x="118" y="98"/>
                </a:lnTo>
                <a:lnTo>
                  <a:pt x="116" y="107"/>
                </a:lnTo>
                <a:lnTo>
                  <a:pt x="112" y="116"/>
                </a:lnTo>
                <a:lnTo>
                  <a:pt x="107" y="122"/>
                </a:lnTo>
                <a:lnTo>
                  <a:pt x="101" y="125"/>
                </a:lnTo>
                <a:lnTo>
                  <a:pt x="94" y="129"/>
                </a:lnTo>
                <a:lnTo>
                  <a:pt x="81" y="133"/>
                </a:lnTo>
                <a:lnTo>
                  <a:pt x="63" y="133"/>
                </a:lnTo>
                <a:lnTo>
                  <a:pt x="0" y="133"/>
                </a:lnTo>
                <a:lnTo>
                  <a:pt x="0" y="131"/>
                </a:lnTo>
                <a:lnTo>
                  <a:pt x="6" y="131"/>
                </a:lnTo>
                <a:lnTo>
                  <a:pt x="9" y="131"/>
                </a:lnTo>
                <a:lnTo>
                  <a:pt x="13" y="129"/>
                </a:lnTo>
                <a:lnTo>
                  <a:pt x="17" y="125"/>
                </a:lnTo>
                <a:lnTo>
                  <a:pt x="19" y="122"/>
                </a:lnTo>
                <a:lnTo>
                  <a:pt x="19" y="118"/>
                </a:lnTo>
                <a:lnTo>
                  <a:pt x="19" y="111"/>
                </a:lnTo>
                <a:lnTo>
                  <a:pt x="19" y="24"/>
                </a:lnTo>
                <a:lnTo>
                  <a:pt x="19" y="17"/>
                </a:lnTo>
                <a:lnTo>
                  <a:pt x="17" y="11"/>
                </a:lnTo>
                <a:lnTo>
                  <a:pt x="17" y="8"/>
                </a:lnTo>
                <a:lnTo>
                  <a:pt x="13" y="6"/>
                </a:lnTo>
                <a:lnTo>
                  <a:pt x="9" y="4"/>
                </a:lnTo>
                <a:lnTo>
                  <a:pt x="6" y="2"/>
                </a:lnTo>
                <a:lnTo>
                  <a:pt x="0" y="2"/>
                </a:lnTo>
                <a:lnTo>
                  <a:pt x="0" y="0"/>
                </a:lnTo>
                <a:lnTo>
                  <a:pt x="57" y="0"/>
                </a:lnTo>
                <a:lnTo>
                  <a:pt x="66" y="2"/>
                </a:lnTo>
                <a:lnTo>
                  <a:pt x="75" y="2"/>
                </a:lnTo>
                <a:lnTo>
                  <a:pt x="83" y="4"/>
                </a:lnTo>
                <a:lnTo>
                  <a:pt x="90" y="6"/>
                </a:lnTo>
                <a:lnTo>
                  <a:pt x="98" y="11"/>
                </a:lnTo>
                <a:lnTo>
                  <a:pt x="105" y="17"/>
                </a:lnTo>
                <a:lnTo>
                  <a:pt x="109" y="22"/>
                </a:lnTo>
                <a:lnTo>
                  <a:pt x="110" y="30"/>
                </a:lnTo>
                <a:lnTo>
                  <a:pt x="112" y="37"/>
                </a:lnTo>
                <a:lnTo>
                  <a:pt x="110" y="43"/>
                </a:lnTo>
                <a:lnTo>
                  <a:pt x="109" y="50"/>
                </a:lnTo>
                <a:lnTo>
                  <a:pt x="105" y="55"/>
                </a:lnTo>
                <a:lnTo>
                  <a:pt x="101" y="59"/>
                </a:lnTo>
                <a:lnTo>
                  <a:pt x="96" y="63"/>
                </a:lnTo>
                <a:lnTo>
                  <a:pt x="88" y="66"/>
                </a:lnTo>
                <a:close/>
                <a:moveTo>
                  <a:pt x="37" y="61"/>
                </a:moveTo>
                <a:lnTo>
                  <a:pt x="41" y="63"/>
                </a:lnTo>
                <a:lnTo>
                  <a:pt x="46" y="63"/>
                </a:lnTo>
                <a:lnTo>
                  <a:pt x="50" y="63"/>
                </a:lnTo>
                <a:lnTo>
                  <a:pt x="55" y="63"/>
                </a:lnTo>
                <a:lnTo>
                  <a:pt x="64" y="63"/>
                </a:lnTo>
                <a:lnTo>
                  <a:pt x="72" y="61"/>
                </a:lnTo>
                <a:lnTo>
                  <a:pt x="77" y="59"/>
                </a:lnTo>
                <a:lnTo>
                  <a:pt x="81" y="57"/>
                </a:lnTo>
                <a:lnTo>
                  <a:pt x="85" y="54"/>
                </a:lnTo>
                <a:lnTo>
                  <a:pt x="86" y="50"/>
                </a:lnTo>
                <a:lnTo>
                  <a:pt x="88" y="43"/>
                </a:lnTo>
                <a:lnTo>
                  <a:pt x="88" y="35"/>
                </a:lnTo>
                <a:lnTo>
                  <a:pt x="88" y="28"/>
                </a:lnTo>
                <a:lnTo>
                  <a:pt x="85" y="22"/>
                </a:lnTo>
                <a:lnTo>
                  <a:pt x="79" y="15"/>
                </a:lnTo>
                <a:lnTo>
                  <a:pt x="75" y="11"/>
                </a:lnTo>
                <a:lnTo>
                  <a:pt x="68" y="10"/>
                </a:lnTo>
                <a:lnTo>
                  <a:pt x="63" y="8"/>
                </a:lnTo>
                <a:lnTo>
                  <a:pt x="53" y="8"/>
                </a:lnTo>
                <a:lnTo>
                  <a:pt x="44" y="8"/>
                </a:lnTo>
                <a:lnTo>
                  <a:pt x="37" y="10"/>
                </a:lnTo>
                <a:lnTo>
                  <a:pt x="37" y="61"/>
                </a:lnTo>
                <a:close/>
                <a:moveTo>
                  <a:pt x="37" y="125"/>
                </a:moveTo>
                <a:lnTo>
                  <a:pt x="48" y="127"/>
                </a:lnTo>
                <a:lnTo>
                  <a:pt x="59" y="127"/>
                </a:lnTo>
                <a:lnTo>
                  <a:pt x="70" y="127"/>
                </a:lnTo>
                <a:lnTo>
                  <a:pt x="79" y="123"/>
                </a:lnTo>
                <a:lnTo>
                  <a:pt x="86" y="120"/>
                </a:lnTo>
                <a:lnTo>
                  <a:pt x="92" y="114"/>
                </a:lnTo>
                <a:lnTo>
                  <a:pt x="94" y="107"/>
                </a:lnTo>
                <a:lnTo>
                  <a:pt x="96" y="100"/>
                </a:lnTo>
                <a:lnTo>
                  <a:pt x="94" y="92"/>
                </a:lnTo>
                <a:lnTo>
                  <a:pt x="92" y="85"/>
                </a:lnTo>
                <a:lnTo>
                  <a:pt x="88" y="79"/>
                </a:lnTo>
                <a:lnTo>
                  <a:pt x="83" y="76"/>
                </a:lnTo>
                <a:lnTo>
                  <a:pt x="77" y="74"/>
                </a:lnTo>
                <a:lnTo>
                  <a:pt x="72" y="70"/>
                </a:lnTo>
                <a:lnTo>
                  <a:pt x="63" y="70"/>
                </a:lnTo>
                <a:lnTo>
                  <a:pt x="55" y="68"/>
                </a:lnTo>
                <a:lnTo>
                  <a:pt x="50" y="70"/>
                </a:lnTo>
                <a:lnTo>
                  <a:pt x="44" y="70"/>
                </a:lnTo>
                <a:lnTo>
                  <a:pt x="41" y="70"/>
                </a:lnTo>
                <a:lnTo>
                  <a:pt x="37" y="70"/>
                </a:lnTo>
                <a:lnTo>
                  <a:pt x="37" y="125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7" name="Freeform 37"/>
          <p:cNvSpPr>
            <a:spLocks/>
          </p:cNvSpPr>
          <p:nvPr/>
        </p:nvSpPr>
        <p:spPr bwMode="auto">
          <a:xfrm>
            <a:off x="7353300" y="4289425"/>
            <a:ext cx="771525" cy="203200"/>
          </a:xfrm>
          <a:custGeom>
            <a:avLst/>
            <a:gdLst>
              <a:gd name="T0" fmla="*/ 0 w 972"/>
              <a:gd name="T1" fmla="*/ 2147483647 h 255"/>
              <a:gd name="T2" fmla="*/ 2147483647 w 972"/>
              <a:gd name="T3" fmla="*/ 2147483647 h 255"/>
              <a:gd name="T4" fmla="*/ 2147483647 w 972"/>
              <a:gd name="T5" fmla="*/ 2147483647 h 255"/>
              <a:gd name="T6" fmla="*/ 2147483647 w 972"/>
              <a:gd name="T7" fmla="*/ 2147483647 h 255"/>
              <a:gd name="T8" fmla="*/ 2147483647 w 972"/>
              <a:gd name="T9" fmla="*/ 2147483647 h 255"/>
              <a:gd name="T10" fmla="*/ 2147483647 w 972"/>
              <a:gd name="T11" fmla="*/ 2147483647 h 255"/>
              <a:gd name="T12" fmla="*/ 2147483647 w 972"/>
              <a:gd name="T13" fmla="*/ 2147483647 h 255"/>
              <a:gd name="T14" fmla="*/ 2147483647 w 972"/>
              <a:gd name="T15" fmla="*/ 0 h 255"/>
              <a:gd name="T16" fmla="*/ 2147483647 w 972"/>
              <a:gd name="T17" fmla="*/ 2147483647 h 255"/>
              <a:gd name="T18" fmla="*/ 2147483647 w 972"/>
              <a:gd name="T19" fmla="*/ 2147483647 h 255"/>
              <a:gd name="T20" fmla="*/ 2147483647 w 972"/>
              <a:gd name="T21" fmla="*/ 2147483647 h 255"/>
              <a:gd name="T22" fmla="*/ 2147483647 w 972"/>
              <a:gd name="T23" fmla="*/ 2147483647 h 255"/>
              <a:gd name="T24" fmla="*/ 2147483647 w 972"/>
              <a:gd name="T25" fmla="*/ 2147483647 h 255"/>
              <a:gd name="T26" fmla="*/ 2147483647 w 972"/>
              <a:gd name="T27" fmla="*/ 2147483647 h 255"/>
              <a:gd name="T28" fmla="*/ 2147483647 w 972"/>
              <a:gd name="T29" fmla="*/ 2147483647 h 2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72"/>
              <a:gd name="T46" fmla="*/ 0 h 255"/>
              <a:gd name="T47" fmla="*/ 972 w 972"/>
              <a:gd name="T48" fmla="*/ 255 h 2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72" h="255">
                <a:moveTo>
                  <a:pt x="0" y="255"/>
                </a:moveTo>
                <a:lnTo>
                  <a:pt x="116" y="173"/>
                </a:lnTo>
                <a:lnTo>
                  <a:pt x="197" y="121"/>
                </a:lnTo>
                <a:lnTo>
                  <a:pt x="278" y="75"/>
                </a:lnTo>
                <a:lnTo>
                  <a:pt x="361" y="33"/>
                </a:lnTo>
                <a:lnTo>
                  <a:pt x="414" y="15"/>
                </a:lnTo>
                <a:lnTo>
                  <a:pt x="469" y="4"/>
                </a:lnTo>
                <a:lnTo>
                  <a:pt x="526" y="0"/>
                </a:lnTo>
                <a:lnTo>
                  <a:pt x="587" y="5"/>
                </a:lnTo>
                <a:lnTo>
                  <a:pt x="651" y="18"/>
                </a:lnTo>
                <a:lnTo>
                  <a:pt x="726" y="40"/>
                </a:lnTo>
                <a:lnTo>
                  <a:pt x="792" y="64"/>
                </a:lnTo>
                <a:lnTo>
                  <a:pt x="847" y="90"/>
                </a:lnTo>
                <a:lnTo>
                  <a:pt x="893" y="119"/>
                </a:lnTo>
                <a:lnTo>
                  <a:pt x="972" y="17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8" name="Freeform 38"/>
          <p:cNvSpPr>
            <a:spLocks/>
          </p:cNvSpPr>
          <p:nvPr/>
        </p:nvSpPr>
        <p:spPr bwMode="auto">
          <a:xfrm>
            <a:off x="8128000" y="4446588"/>
            <a:ext cx="625475" cy="1336675"/>
          </a:xfrm>
          <a:custGeom>
            <a:avLst/>
            <a:gdLst>
              <a:gd name="T0" fmla="*/ 0 w 788"/>
              <a:gd name="T1" fmla="*/ 0 h 1684"/>
              <a:gd name="T2" fmla="*/ 2147483647 w 788"/>
              <a:gd name="T3" fmla="*/ 2147483647 h 1684"/>
              <a:gd name="T4" fmla="*/ 2147483647 w 788"/>
              <a:gd name="T5" fmla="*/ 2147483647 h 1684"/>
              <a:gd name="T6" fmla="*/ 2147483647 w 788"/>
              <a:gd name="T7" fmla="*/ 2147483647 h 1684"/>
              <a:gd name="T8" fmla="*/ 2147483647 w 788"/>
              <a:gd name="T9" fmla="*/ 2147483647 h 1684"/>
              <a:gd name="T10" fmla="*/ 2147483647 w 788"/>
              <a:gd name="T11" fmla="*/ 2147483647 h 1684"/>
              <a:gd name="T12" fmla="*/ 2147483647 w 788"/>
              <a:gd name="T13" fmla="*/ 2147483647 h 1684"/>
              <a:gd name="T14" fmla="*/ 2147483647 w 788"/>
              <a:gd name="T15" fmla="*/ 2147483647 h 1684"/>
              <a:gd name="T16" fmla="*/ 2147483647 w 788"/>
              <a:gd name="T17" fmla="*/ 2147483647 h 1684"/>
              <a:gd name="T18" fmla="*/ 2147483647 w 788"/>
              <a:gd name="T19" fmla="*/ 2147483647 h 1684"/>
              <a:gd name="T20" fmla="*/ 2147483647 w 788"/>
              <a:gd name="T21" fmla="*/ 2147483647 h 1684"/>
              <a:gd name="T22" fmla="*/ 2147483647 w 788"/>
              <a:gd name="T23" fmla="*/ 2147483647 h 1684"/>
              <a:gd name="T24" fmla="*/ 2147483647 w 788"/>
              <a:gd name="T25" fmla="*/ 2147483647 h 1684"/>
              <a:gd name="T26" fmla="*/ 2147483647 w 788"/>
              <a:gd name="T27" fmla="*/ 2147483647 h 1684"/>
              <a:gd name="T28" fmla="*/ 2147483647 w 788"/>
              <a:gd name="T29" fmla="*/ 2147483647 h 1684"/>
              <a:gd name="T30" fmla="*/ 2147483647 w 788"/>
              <a:gd name="T31" fmla="*/ 2147483647 h 1684"/>
              <a:gd name="T32" fmla="*/ 2147483647 w 788"/>
              <a:gd name="T33" fmla="*/ 2147483647 h 1684"/>
              <a:gd name="T34" fmla="*/ 2147483647 w 788"/>
              <a:gd name="T35" fmla="*/ 2147483647 h 16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88"/>
              <a:gd name="T55" fmla="*/ 0 h 1684"/>
              <a:gd name="T56" fmla="*/ 788 w 788"/>
              <a:gd name="T57" fmla="*/ 1684 h 16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88" h="1684">
                <a:moveTo>
                  <a:pt x="0" y="0"/>
                </a:moveTo>
                <a:lnTo>
                  <a:pt x="59" y="42"/>
                </a:lnTo>
                <a:lnTo>
                  <a:pt x="79" y="56"/>
                </a:lnTo>
                <a:lnTo>
                  <a:pt x="101" y="80"/>
                </a:lnTo>
                <a:lnTo>
                  <a:pt x="127" y="112"/>
                </a:lnTo>
                <a:lnTo>
                  <a:pt x="154" y="150"/>
                </a:lnTo>
                <a:lnTo>
                  <a:pt x="187" y="196"/>
                </a:lnTo>
                <a:lnTo>
                  <a:pt x="222" y="249"/>
                </a:lnTo>
                <a:lnTo>
                  <a:pt x="261" y="310"/>
                </a:lnTo>
                <a:lnTo>
                  <a:pt x="297" y="372"/>
                </a:lnTo>
                <a:lnTo>
                  <a:pt x="336" y="446"/>
                </a:lnTo>
                <a:lnTo>
                  <a:pt x="375" y="530"/>
                </a:lnTo>
                <a:lnTo>
                  <a:pt x="417" y="624"/>
                </a:lnTo>
                <a:lnTo>
                  <a:pt x="459" y="731"/>
                </a:lnTo>
                <a:lnTo>
                  <a:pt x="503" y="846"/>
                </a:lnTo>
                <a:lnTo>
                  <a:pt x="549" y="973"/>
                </a:lnTo>
                <a:lnTo>
                  <a:pt x="595" y="1111"/>
                </a:lnTo>
                <a:lnTo>
                  <a:pt x="788" y="1684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79" name="Freeform 39"/>
          <p:cNvSpPr>
            <a:spLocks/>
          </p:cNvSpPr>
          <p:nvPr/>
        </p:nvSpPr>
        <p:spPr bwMode="auto">
          <a:xfrm>
            <a:off x="6694488" y="4497388"/>
            <a:ext cx="661987" cy="1298575"/>
          </a:xfrm>
          <a:custGeom>
            <a:avLst/>
            <a:gdLst>
              <a:gd name="T0" fmla="*/ 2147483647 w 832"/>
              <a:gd name="T1" fmla="*/ 0 h 1637"/>
              <a:gd name="T2" fmla="*/ 2147483647 w 832"/>
              <a:gd name="T3" fmla="*/ 2147483647 h 1637"/>
              <a:gd name="T4" fmla="*/ 2147483647 w 832"/>
              <a:gd name="T5" fmla="*/ 2147483647 h 1637"/>
              <a:gd name="T6" fmla="*/ 2147483647 w 832"/>
              <a:gd name="T7" fmla="*/ 2147483647 h 1637"/>
              <a:gd name="T8" fmla="*/ 2147483647 w 832"/>
              <a:gd name="T9" fmla="*/ 2147483647 h 1637"/>
              <a:gd name="T10" fmla="*/ 2147483647 w 832"/>
              <a:gd name="T11" fmla="*/ 2147483647 h 1637"/>
              <a:gd name="T12" fmla="*/ 2147483647 w 832"/>
              <a:gd name="T13" fmla="*/ 2147483647 h 1637"/>
              <a:gd name="T14" fmla="*/ 2147483647 w 832"/>
              <a:gd name="T15" fmla="*/ 2147483647 h 1637"/>
              <a:gd name="T16" fmla="*/ 2147483647 w 832"/>
              <a:gd name="T17" fmla="*/ 2147483647 h 1637"/>
              <a:gd name="T18" fmla="*/ 2147483647 w 832"/>
              <a:gd name="T19" fmla="*/ 2147483647 h 1637"/>
              <a:gd name="T20" fmla="*/ 2147483647 w 832"/>
              <a:gd name="T21" fmla="*/ 2147483647 h 1637"/>
              <a:gd name="T22" fmla="*/ 2147483647 w 832"/>
              <a:gd name="T23" fmla="*/ 2147483647 h 1637"/>
              <a:gd name="T24" fmla="*/ 2147483647 w 832"/>
              <a:gd name="T25" fmla="*/ 2147483647 h 1637"/>
              <a:gd name="T26" fmla="*/ 2147483647 w 832"/>
              <a:gd name="T27" fmla="*/ 2147483647 h 1637"/>
              <a:gd name="T28" fmla="*/ 2147483647 w 832"/>
              <a:gd name="T29" fmla="*/ 2147483647 h 1637"/>
              <a:gd name="T30" fmla="*/ 2147483647 w 832"/>
              <a:gd name="T31" fmla="*/ 2147483647 h 1637"/>
              <a:gd name="T32" fmla="*/ 0 w 832"/>
              <a:gd name="T33" fmla="*/ 2147483647 h 16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2"/>
              <a:gd name="T52" fmla="*/ 0 h 1637"/>
              <a:gd name="T53" fmla="*/ 832 w 832"/>
              <a:gd name="T54" fmla="*/ 1637 h 16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2" h="1637">
                <a:moveTo>
                  <a:pt x="832" y="0"/>
                </a:moveTo>
                <a:lnTo>
                  <a:pt x="773" y="48"/>
                </a:lnTo>
                <a:lnTo>
                  <a:pt x="751" y="68"/>
                </a:lnTo>
                <a:lnTo>
                  <a:pt x="724" y="97"/>
                </a:lnTo>
                <a:lnTo>
                  <a:pt x="693" y="136"/>
                </a:lnTo>
                <a:lnTo>
                  <a:pt x="658" y="185"/>
                </a:lnTo>
                <a:lnTo>
                  <a:pt x="617" y="242"/>
                </a:lnTo>
                <a:lnTo>
                  <a:pt x="573" y="308"/>
                </a:lnTo>
                <a:lnTo>
                  <a:pt x="538" y="367"/>
                </a:lnTo>
                <a:lnTo>
                  <a:pt x="500" y="437"/>
                </a:lnTo>
                <a:lnTo>
                  <a:pt x="457" y="518"/>
                </a:lnTo>
                <a:lnTo>
                  <a:pt x="415" y="610"/>
                </a:lnTo>
                <a:lnTo>
                  <a:pt x="369" y="711"/>
                </a:lnTo>
                <a:lnTo>
                  <a:pt x="320" y="823"/>
                </a:lnTo>
                <a:lnTo>
                  <a:pt x="270" y="946"/>
                </a:lnTo>
                <a:lnTo>
                  <a:pt x="217" y="1080"/>
                </a:lnTo>
                <a:lnTo>
                  <a:pt x="0" y="1637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0" name="Freeform 40"/>
          <p:cNvSpPr>
            <a:spLocks/>
          </p:cNvSpPr>
          <p:nvPr/>
        </p:nvSpPr>
        <p:spPr bwMode="auto">
          <a:xfrm>
            <a:off x="3603625" y="4271963"/>
            <a:ext cx="2058988" cy="1484312"/>
          </a:xfrm>
          <a:custGeom>
            <a:avLst/>
            <a:gdLst>
              <a:gd name="T0" fmla="*/ 0 w 2594"/>
              <a:gd name="T1" fmla="*/ 2147483647 h 1868"/>
              <a:gd name="T2" fmla="*/ 2147483647 w 2594"/>
              <a:gd name="T3" fmla="*/ 2147483647 h 1868"/>
              <a:gd name="T4" fmla="*/ 2147483647 w 2594"/>
              <a:gd name="T5" fmla="*/ 2147483647 h 1868"/>
              <a:gd name="T6" fmla="*/ 2147483647 w 2594"/>
              <a:gd name="T7" fmla="*/ 2147483647 h 1868"/>
              <a:gd name="T8" fmla="*/ 2147483647 w 2594"/>
              <a:gd name="T9" fmla="*/ 2147483647 h 1868"/>
              <a:gd name="T10" fmla="*/ 2147483647 w 2594"/>
              <a:gd name="T11" fmla="*/ 2147483647 h 1868"/>
              <a:gd name="T12" fmla="*/ 2147483647 w 2594"/>
              <a:gd name="T13" fmla="*/ 2147483647 h 1868"/>
              <a:gd name="T14" fmla="*/ 2147483647 w 2594"/>
              <a:gd name="T15" fmla="*/ 2147483647 h 1868"/>
              <a:gd name="T16" fmla="*/ 2147483647 w 2594"/>
              <a:gd name="T17" fmla="*/ 2147483647 h 1868"/>
              <a:gd name="T18" fmla="*/ 2147483647 w 2594"/>
              <a:gd name="T19" fmla="*/ 2147483647 h 1868"/>
              <a:gd name="T20" fmla="*/ 2147483647 w 2594"/>
              <a:gd name="T21" fmla="*/ 2147483647 h 1868"/>
              <a:gd name="T22" fmla="*/ 2147483647 w 2594"/>
              <a:gd name="T23" fmla="*/ 2147483647 h 1868"/>
              <a:gd name="T24" fmla="*/ 2147483647 w 2594"/>
              <a:gd name="T25" fmla="*/ 2147483647 h 1868"/>
              <a:gd name="T26" fmla="*/ 2147483647 w 2594"/>
              <a:gd name="T27" fmla="*/ 2147483647 h 1868"/>
              <a:gd name="T28" fmla="*/ 2147483647 w 2594"/>
              <a:gd name="T29" fmla="*/ 2147483647 h 1868"/>
              <a:gd name="T30" fmla="*/ 2147483647 w 2594"/>
              <a:gd name="T31" fmla="*/ 2147483647 h 1868"/>
              <a:gd name="T32" fmla="*/ 2147483647 w 2594"/>
              <a:gd name="T33" fmla="*/ 0 h 1868"/>
              <a:gd name="T34" fmla="*/ 2147483647 w 2594"/>
              <a:gd name="T35" fmla="*/ 2147483647 h 1868"/>
              <a:gd name="T36" fmla="*/ 2147483647 w 2594"/>
              <a:gd name="T37" fmla="*/ 2147483647 h 1868"/>
              <a:gd name="T38" fmla="*/ 2147483647 w 2594"/>
              <a:gd name="T39" fmla="*/ 2147483647 h 1868"/>
              <a:gd name="T40" fmla="*/ 2147483647 w 2594"/>
              <a:gd name="T41" fmla="*/ 2147483647 h 1868"/>
              <a:gd name="T42" fmla="*/ 2147483647 w 2594"/>
              <a:gd name="T43" fmla="*/ 2147483647 h 1868"/>
              <a:gd name="T44" fmla="*/ 2147483647 w 2594"/>
              <a:gd name="T45" fmla="*/ 2147483647 h 1868"/>
              <a:gd name="T46" fmla="*/ 2147483647 w 2594"/>
              <a:gd name="T47" fmla="*/ 2147483647 h 1868"/>
              <a:gd name="T48" fmla="*/ 2147483647 w 2594"/>
              <a:gd name="T49" fmla="*/ 2147483647 h 1868"/>
              <a:gd name="T50" fmla="*/ 2147483647 w 2594"/>
              <a:gd name="T51" fmla="*/ 2147483647 h 1868"/>
              <a:gd name="T52" fmla="*/ 2147483647 w 2594"/>
              <a:gd name="T53" fmla="*/ 2147483647 h 1868"/>
              <a:gd name="T54" fmla="*/ 2147483647 w 2594"/>
              <a:gd name="T55" fmla="*/ 2147483647 h 1868"/>
              <a:gd name="T56" fmla="*/ 2147483647 w 2594"/>
              <a:gd name="T57" fmla="*/ 2147483647 h 1868"/>
              <a:gd name="T58" fmla="*/ 2147483647 w 2594"/>
              <a:gd name="T59" fmla="*/ 2147483647 h 1868"/>
              <a:gd name="T60" fmla="*/ 2147483647 w 2594"/>
              <a:gd name="T61" fmla="*/ 2147483647 h 1868"/>
              <a:gd name="T62" fmla="*/ 2147483647 w 2594"/>
              <a:gd name="T63" fmla="*/ 2147483647 h 186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94"/>
              <a:gd name="T97" fmla="*/ 0 h 1868"/>
              <a:gd name="T98" fmla="*/ 2594 w 2594"/>
              <a:gd name="T99" fmla="*/ 1868 h 186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94" h="1868">
                <a:moveTo>
                  <a:pt x="0" y="1868"/>
                </a:moveTo>
                <a:lnTo>
                  <a:pt x="259" y="1141"/>
                </a:lnTo>
                <a:lnTo>
                  <a:pt x="312" y="999"/>
                </a:lnTo>
                <a:lnTo>
                  <a:pt x="369" y="867"/>
                </a:lnTo>
                <a:lnTo>
                  <a:pt x="430" y="744"/>
                </a:lnTo>
                <a:lnTo>
                  <a:pt x="494" y="632"/>
                </a:lnTo>
                <a:lnTo>
                  <a:pt x="560" y="527"/>
                </a:lnTo>
                <a:lnTo>
                  <a:pt x="632" y="432"/>
                </a:lnTo>
                <a:lnTo>
                  <a:pt x="706" y="345"/>
                </a:lnTo>
                <a:lnTo>
                  <a:pt x="783" y="268"/>
                </a:lnTo>
                <a:lnTo>
                  <a:pt x="864" y="202"/>
                </a:lnTo>
                <a:lnTo>
                  <a:pt x="948" y="143"/>
                </a:lnTo>
                <a:lnTo>
                  <a:pt x="1042" y="90"/>
                </a:lnTo>
                <a:lnTo>
                  <a:pt x="1135" y="48"/>
                </a:lnTo>
                <a:lnTo>
                  <a:pt x="1227" y="20"/>
                </a:lnTo>
                <a:lnTo>
                  <a:pt x="1319" y="4"/>
                </a:lnTo>
                <a:lnTo>
                  <a:pt x="1409" y="0"/>
                </a:lnTo>
                <a:lnTo>
                  <a:pt x="1497" y="9"/>
                </a:lnTo>
                <a:lnTo>
                  <a:pt x="1584" y="31"/>
                </a:lnTo>
                <a:lnTo>
                  <a:pt x="1670" y="66"/>
                </a:lnTo>
                <a:lnTo>
                  <a:pt x="1755" y="114"/>
                </a:lnTo>
                <a:lnTo>
                  <a:pt x="1830" y="165"/>
                </a:lnTo>
                <a:lnTo>
                  <a:pt x="1902" y="230"/>
                </a:lnTo>
                <a:lnTo>
                  <a:pt x="1970" y="303"/>
                </a:lnTo>
                <a:lnTo>
                  <a:pt x="2034" y="386"/>
                </a:lnTo>
                <a:lnTo>
                  <a:pt x="2096" y="479"/>
                </a:lnTo>
                <a:lnTo>
                  <a:pt x="2157" y="584"/>
                </a:lnTo>
                <a:lnTo>
                  <a:pt x="2212" y="698"/>
                </a:lnTo>
                <a:lnTo>
                  <a:pt x="2265" y="821"/>
                </a:lnTo>
                <a:lnTo>
                  <a:pt x="2317" y="955"/>
                </a:lnTo>
                <a:lnTo>
                  <a:pt x="2365" y="1100"/>
                </a:lnTo>
                <a:lnTo>
                  <a:pt x="2594" y="184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1" name="Freeform 41"/>
          <p:cNvSpPr>
            <a:spLocks/>
          </p:cNvSpPr>
          <p:nvPr/>
        </p:nvSpPr>
        <p:spPr bwMode="auto">
          <a:xfrm>
            <a:off x="3760788" y="4273550"/>
            <a:ext cx="1804987" cy="1519238"/>
          </a:xfrm>
          <a:custGeom>
            <a:avLst/>
            <a:gdLst>
              <a:gd name="T0" fmla="*/ 0 w 2274"/>
              <a:gd name="T1" fmla="*/ 2147483647 h 1914"/>
              <a:gd name="T2" fmla="*/ 2147483647 w 2274"/>
              <a:gd name="T3" fmla="*/ 2147483647 h 1914"/>
              <a:gd name="T4" fmla="*/ 2147483647 w 2274"/>
              <a:gd name="T5" fmla="*/ 2147483647 h 1914"/>
              <a:gd name="T6" fmla="*/ 2147483647 w 2274"/>
              <a:gd name="T7" fmla="*/ 2147483647 h 1914"/>
              <a:gd name="T8" fmla="*/ 2147483647 w 2274"/>
              <a:gd name="T9" fmla="*/ 2147483647 h 1914"/>
              <a:gd name="T10" fmla="*/ 2147483647 w 2274"/>
              <a:gd name="T11" fmla="*/ 2147483647 h 1914"/>
              <a:gd name="T12" fmla="*/ 2147483647 w 2274"/>
              <a:gd name="T13" fmla="*/ 2147483647 h 1914"/>
              <a:gd name="T14" fmla="*/ 2147483647 w 2274"/>
              <a:gd name="T15" fmla="*/ 2147483647 h 1914"/>
              <a:gd name="T16" fmla="*/ 2147483647 w 2274"/>
              <a:gd name="T17" fmla="*/ 2147483647 h 1914"/>
              <a:gd name="T18" fmla="*/ 2147483647 w 2274"/>
              <a:gd name="T19" fmla="*/ 2147483647 h 1914"/>
              <a:gd name="T20" fmla="*/ 2147483647 w 2274"/>
              <a:gd name="T21" fmla="*/ 2147483647 h 1914"/>
              <a:gd name="T22" fmla="*/ 2147483647 w 2274"/>
              <a:gd name="T23" fmla="*/ 2147483647 h 1914"/>
              <a:gd name="T24" fmla="*/ 2147483647 w 2274"/>
              <a:gd name="T25" fmla="*/ 2147483647 h 1914"/>
              <a:gd name="T26" fmla="*/ 2147483647 w 2274"/>
              <a:gd name="T27" fmla="*/ 2147483647 h 1914"/>
              <a:gd name="T28" fmla="*/ 2147483647 w 2274"/>
              <a:gd name="T29" fmla="*/ 2147483647 h 1914"/>
              <a:gd name="T30" fmla="*/ 2147483647 w 2274"/>
              <a:gd name="T31" fmla="*/ 0 h 1914"/>
              <a:gd name="T32" fmla="*/ 2147483647 w 2274"/>
              <a:gd name="T33" fmla="*/ 2147483647 h 1914"/>
              <a:gd name="T34" fmla="*/ 2147483647 w 2274"/>
              <a:gd name="T35" fmla="*/ 2147483647 h 1914"/>
              <a:gd name="T36" fmla="*/ 2147483647 w 2274"/>
              <a:gd name="T37" fmla="*/ 2147483647 h 1914"/>
              <a:gd name="T38" fmla="*/ 2147483647 w 2274"/>
              <a:gd name="T39" fmla="*/ 2147483647 h 1914"/>
              <a:gd name="T40" fmla="*/ 2147483647 w 2274"/>
              <a:gd name="T41" fmla="*/ 2147483647 h 1914"/>
              <a:gd name="T42" fmla="*/ 2147483647 w 2274"/>
              <a:gd name="T43" fmla="*/ 2147483647 h 1914"/>
              <a:gd name="T44" fmla="*/ 2147483647 w 2274"/>
              <a:gd name="T45" fmla="*/ 2147483647 h 1914"/>
              <a:gd name="T46" fmla="*/ 2147483647 w 2274"/>
              <a:gd name="T47" fmla="*/ 2147483647 h 1914"/>
              <a:gd name="T48" fmla="*/ 2147483647 w 2274"/>
              <a:gd name="T49" fmla="*/ 2147483647 h 1914"/>
              <a:gd name="T50" fmla="*/ 2147483647 w 2274"/>
              <a:gd name="T51" fmla="*/ 2147483647 h 1914"/>
              <a:gd name="T52" fmla="*/ 2147483647 w 2274"/>
              <a:gd name="T53" fmla="*/ 2147483647 h 1914"/>
              <a:gd name="T54" fmla="*/ 2147483647 w 2274"/>
              <a:gd name="T55" fmla="*/ 2147483647 h 1914"/>
              <a:gd name="T56" fmla="*/ 2147483647 w 2274"/>
              <a:gd name="T57" fmla="*/ 2147483647 h 1914"/>
              <a:gd name="T58" fmla="*/ 2147483647 w 2274"/>
              <a:gd name="T59" fmla="*/ 2147483647 h 1914"/>
              <a:gd name="T60" fmla="*/ 2147483647 w 2274"/>
              <a:gd name="T61" fmla="*/ 2147483647 h 19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74"/>
              <a:gd name="T94" fmla="*/ 0 h 1914"/>
              <a:gd name="T95" fmla="*/ 2274 w 2274"/>
              <a:gd name="T96" fmla="*/ 1914 h 19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74" h="1914">
                <a:moveTo>
                  <a:pt x="0" y="1914"/>
                </a:moveTo>
                <a:lnTo>
                  <a:pt x="299" y="1117"/>
                </a:lnTo>
                <a:lnTo>
                  <a:pt x="360" y="962"/>
                </a:lnTo>
                <a:lnTo>
                  <a:pt x="418" y="821"/>
                </a:lnTo>
                <a:lnTo>
                  <a:pt x="477" y="690"/>
                </a:lnTo>
                <a:lnTo>
                  <a:pt x="536" y="573"/>
                </a:lnTo>
                <a:lnTo>
                  <a:pt x="595" y="466"/>
                </a:lnTo>
                <a:lnTo>
                  <a:pt x="652" y="371"/>
                </a:lnTo>
                <a:lnTo>
                  <a:pt x="709" y="288"/>
                </a:lnTo>
                <a:lnTo>
                  <a:pt x="766" y="217"/>
                </a:lnTo>
                <a:lnTo>
                  <a:pt x="823" y="158"/>
                </a:lnTo>
                <a:lnTo>
                  <a:pt x="878" y="110"/>
                </a:lnTo>
                <a:lnTo>
                  <a:pt x="948" y="62"/>
                </a:lnTo>
                <a:lnTo>
                  <a:pt x="1017" y="29"/>
                </a:lnTo>
                <a:lnTo>
                  <a:pt x="1087" y="9"/>
                </a:lnTo>
                <a:lnTo>
                  <a:pt x="1155" y="0"/>
                </a:lnTo>
                <a:lnTo>
                  <a:pt x="1223" y="3"/>
                </a:lnTo>
                <a:lnTo>
                  <a:pt x="1291" y="20"/>
                </a:lnTo>
                <a:lnTo>
                  <a:pt x="1359" y="48"/>
                </a:lnTo>
                <a:lnTo>
                  <a:pt x="1427" y="90"/>
                </a:lnTo>
                <a:lnTo>
                  <a:pt x="1480" y="134"/>
                </a:lnTo>
                <a:lnTo>
                  <a:pt x="1535" y="189"/>
                </a:lnTo>
                <a:lnTo>
                  <a:pt x="1591" y="257"/>
                </a:lnTo>
                <a:lnTo>
                  <a:pt x="1646" y="338"/>
                </a:lnTo>
                <a:lnTo>
                  <a:pt x="1701" y="431"/>
                </a:lnTo>
                <a:lnTo>
                  <a:pt x="1758" y="536"/>
                </a:lnTo>
                <a:lnTo>
                  <a:pt x="1815" y="654"/>
                </a:lnTo>
                <a:lnTo>
                  <a:pt x="1870" y="782"/>
                </a:lnTo>
                <a:lnTo>
                  <a:pt x="1929" y="924"/>
                </a:lnTo>
                <a:lnTo>
                  <a:pt x="1986" y="1076"/>
                </a:lnTo>
                <a:lnTo>
                  <a:pt x="2274" y="1875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2" name="Freeform 42"/>
          <p:cNvSpPr>
            <a:spLocks/>
          </p:cNvSpPr>
          <p:nvPr/>
        </p:nvSpPr>
        <p:spPr bwMode="auto">
          <a:xfrm>
            <a:off x="6840538" y="4200525"/>
            <a:ext cx="1806575" cy="1519238"/>
          </a:xfrm>
          <a:custGeom>
            <a:avLst/>
            <a:gdLst>
              <a:gd name="T0" fmla="*/ 0 w 2274"/>
              <a:gd name="T1" fmla="*/ 2147483647 h 1914"/>
              <a:gd name="T2" fmla="*/ 2147483647 w 2274"/>
              <a:gd name="T3" fmla="*/ 2147483647 h 1914"/>
              <a:gd name="T4" fmla="*/ 2147483647 w 2274"/>
              <a:gd name="T5" fmla="*/ 2147483647 h 1914"/>
              <a:gd name="T6" fmla="*/ 2147483647 w 2274"/>
              <a:gd name="T7" fmla="*/ 2147483647 h 1914"/>
              <a:gd name="T8" fmla="*/ 2147483647 w 2274"/>
              <a:gd name="T9" fmla="*/ 2147483647 h 1914"/>
              <a:gd name="T10" fmla="*/ 2147483647 w 2274"/>
              <a:gd name="T11" fmla="*/ 2147483647 h 1914"/>
              <a:gd name="T12" fmla="*/ 2147483647 w 2274"/>
              <a:gd name="T13" fmla="*/ 2147483647 h 1914"/>
              <a:gd name="T14" fmla="*/ 2147483647 w 2274"/>
              <a:gd name="T15" fmla="*/ 2147483647 h 1914"/>
              <a:gd name="T16" fmla="*/ 2147483647 w 2274"/>
              <a:gd name="T17" fmla="*/ 2147483647 h 1914"/>
              <a:gd name="T18" fmla="*/ 2147483647 w 2274"/>
              <a:gd name="T19" fmla="*/ 2147483647 h 1914"/>
              <a:gd name="T20" fmla="*/ 2147483647 w 2274"/>
              <a:gd name="T21" fmla="*/ 2147483647 h 1914"/>
              <a:gd name="T22" fmla="*/ 2147483647 w 2274"/>
              <a:gd name="T23" fmla="*/ 2147483647 h 1914"/>
              <a:gd name="T24" fmla="*/ 2147483647 w 2274"/>
              <a:gd name="T25" fmla="*/ 2147483647 h 1914"/>
              <a:gd name="T26" fmla="*/ 2147483647 w 2274"/>
              <a:gd name="T27" fmla="*/ 2147483647 h 1914"/>
              <a:gd name="T28" fmla="*/ 2147483647 w 2274"/>
              <a:gd name="T29" fmla="*/ 2147483647 h 1914"/>
              <a:gd name="T30" fmla="*/ 2147483647 w 2274"/>
              <a:gd name="T31" fmla="*/ 0 h 1914"/>
              <a:gd name="T32" fmla="*/ 2147483647 w 2274"/>
              <a:gd name="T33" fmla="*/ 2147483647 h 1914"/>
              <a:gd name="T34" fmla="*/ 2147483647 w 2274"/>
              <a:gd name="T35" fmla="*/ 2147483647 h 1914"/>
              <a:gd name="T36" fmla="*/ 2147483647 w 2274"/>
              <a:gd name="T37" fmla="*/ 2147483647 h 1914"/>
              <a:gd name="T38" fmla="*/ 2147483647 w 2274"/>
              <a:gd name="T39" fmla="*/ 2147483647 h 1914"/>
              <a:gd name="T40" fmla="*/ 2147483647 w 2274"/>
              <a:gd name="T41" fmla="*/ 2147483647 h 1914"/>
              <a:gd name="T42" fmla="*/ 2147483647 w 2274"/>
              <a:gd name="T43" fmla="*/ 2147483647 h 1914"/>
              <a:gd name="T44" fmla="*/ 2147483647 w 2274"/>
              <a:gd name="T45" fmla="*/ 2147483647 h 1914"/>
              <a:gd name="T46" fmla="*/ 2147483647 w 2274"/>
              <a:gd name="T47" fmla="*/ 2147483647 h 1914"/>
              <a:gd name="T48" fmla="*/ 2147483647 w 2274"/>
              <a:gd name="T49" fmla="*/ 2147483647 h 1914"/>
              <a:gd name="T50" fmla="*/ 2147483647 w 2274"/>
              <a:gd name="T51" fmla="*/ 2147483647 h 1914"/>
              <a:gd name="T52" fmla="*/ 2147483647 w 2274"/>
              <a:gd name="T53" fmla="*/ 2147483647 h 1914"/>
              <a:gd name="T54" fmla="*/ 2147483647 w 2274"/>
              <a:gd name="T55" fmla="*/ 2147483647 h 1914"/>
              <a:gd name="T56" fmla="*/ 2147483647 w 2274"/>
              <a:gd name="T57" fmla="*/ 2147483647 h 1914"/>
              <a:gd name="T58" fmla="*/ 2147483647 w 2274"/>
              <a:gd name="T59" fmla="*/ 2147483647 h 1914"/>
              <a:gd name="T60" fmla="*/ 2147483647 w 2274"/>
              <a:gd name="T61" fmla="*/ 2147483647 h 19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74"/>
              <a:gd name="T94" fmla="*/ 0 h 1914"/>
              <a:gd name="T95" fmla="*/ 2274 w 2274"/>
              <a:gd name="T96" fmla="*/ 1914 h 19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74" h="1914">
                <a:moveTo>
                  <a:pt x="0" y="1914"/>
                </a:moveTo>
                <a:lnTo>
                  <a:pt x="299" y="1117"/>
                </a:lnTo>
                <a:lnTo>
                  <a:pt x="358" y="963"/>
                </a:lnTo>
                <a:lnTo>
                  <a:pt x="418" y="821"/>
                </a:lnTo>
                <a:lnTo>
                  <a:pt x="477" y="691"/>
                </a:lnTo>
                <a:lnTo>
                  <a:pt x="534" y="573"/>
                </a:lnTo>
                <a:lnTo>
                  <a:pt x="593" y="467"/>
                </a:lnTo>
                <a:lnTo>
                  <a:pt x="650" y="371"/>
                </a:lnTo>
                <a:lnTo>
                  <a:pt x="709" y="288"/>
                </a:lnTo>
                <a:lnTo>
                  <a:pt x="766" y="217"/>
                </a:lnTo>
                <a:lnTo>
                  <a:pt x="821" y="156"/>
                </a:lnTo>
                <a:lnTo>
                  <a:pt x="878" y="108"/>
                </a:lnTo>
                <a:lnTo>
                  <a:pt x="948" y="63"/>
                </a:lnTo>
                <a:lnTo>
                  <a:pt x="1016" y="29"/>
                </a:lnTo>
                <a:lnTo>
                  <a:pt x="1085" y="7"/>
                </a:lnTo>
                <a:lnTo>
                  <a:pt x="1153" y="0"/>
                </a:lnTo>
                <a:lnTo>
                  <a:pt x="1223" y="4"/>
                </a:lnTo>
                <a:lnTo>
                  <a:pt x="1291" y="20"/>
                </a:lnTo>
                <a:lnTo>
                  <a:pt x="1359" y="48"/>
                </a:lnTo>
                <a:lnTo>
                  <a:pt x="1425" y="90"/>
                </a:lnTo>
                <a:lnTo>
                  <a:pt x="1480" y="134"/>
                </a:lnTo>
                <a:lnTo>
                  <a:pt x="1535" y="189"/>
                </a:lnTo>
                <a:lnTo>
                  <a:pt x="1589" y="257"/>
                </a:lnTo>
                <a:lnTo>
                  <a:pt x="1646" y="338"/>
                </a:lnTo>
                <a:lnTo>
                  <a:pt x="1701" y="432"/>
                </a:lnTo>
                <a:lnTo>
                  <a:pt x="1756" y="536"/>
                </a:lnTo>
                <a:lnTo>
                  <a:pt x="1813" y="652"/>
                </a:lnTo>
                <a:lnTo>
                  <a:pt x="1870" y="783"/>
                </a:lnTo>
                <a:lnTo>
                  <a:pt x="1927" y="924"/>
                </a:lnTo>
                <a:lnTo>
                  <a:pt x="1986" y="1077"/>
                </a:lnTo>
                <a:lnTo>
                  <a:pt x="2274" y="187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3" name="Freeform 43"/>
          <p:cNvSpPr>
            <a:spLocks/>
          </p:cNvSpPr>
          <p:nvPr/>
        </p:nvSpPr>
        <p:spPr bwMode="auto">
          <a:xfrm>
            <a:off x="6904038" y="2838450"/>
            <a:ext cx="92075" cy="107950"/>
          </a:xfrm>
          <a:custGeom>
            <a:avLst/>
            <a:gdLst>
              <a:gd name="T0" fmla="*/ 2147483647 w 115"/>
              <a:gd name="T1" fmla="*/ 0 h 136"/>
              <a:gd name="T2" fmla="*/ 2147483647 w 115"/>
              <a:gd name="T3" fmla="*/ 2147483647 h 136"/>
              <a:gd name="T4" fmla="*/ 2147483647 w 115"/>
              <a:gd name="T5" fmla="*/ 2147483647 h 136"/>
              <a:gd name="T6" fmla="*/ 2147483647 w 115"/>
              <a:gd name="T7" fmla="*/ 2147483647 h 136"/>
              <a:gd name="T8" fmla="*/ 2147483647 w 115"/>
              <a:gd name="T9" fmla="*/ 2147483647 h 136"/>
              <a:gd name="T10" fmla="*/ 2147483647 w 115"/>
              <a:gd name="T11" fmla="*/ 2147483647 h 136"/>
              <a:gd name="T12" fmla="*/ 2147483647 w 115"/>
              <a:gd name="T13" fmla="*/ 2147483647 h 136"/>
              <a:gd name="T14" fmla="*/ 2147483647 w 115"/>
              <a:gd name="T15" fmla="*/ 2147483647 h 136"/>
              <a:gd name="T16" fmla="*/ 2147483647 w 115"/>
              <a:gd name="T17" fmla="*/ 2147483647 h 136"/>
              <a:gd name="T18" fmla="*/ 2147483647 w 115"/>
              <a:gd name="T19" fmla="*/ 2147483647 h 136"/>
              <a:gd name="T20" fmla="*/ 2147483647 w 115"/>
              <a:gd name="T21" fmla="*/ 2147483647 h 136"/>
              <a:gd name="T22" fmla="*/ 2147483647 w 115"/>
              <a:gd name="T23" fmla="*/ 2147483647 h 136"/>
              <a:gd name="T24" fmla="*/ 2147483647 w 115"/>
              <a:gd name="T25" fmla="*/ 2147483647 h 136"/>
              <a:gd name="T26" fmla="*/ 2147483647 w 115"/>
              <a:gd name="T27" fmla="*/ 2147483647 h 136"/>
              <a:gd name="T28" fmla="*/ 2147483647 w 115"/>
              <a:gd name="T29" fmla="*/ 2147483647 h 136"/>
              <a:gd name="T30" fmla="*/ 2147483647 w 115"/>
              <a:gd name="T31" fmla="*/ 2147483647 h 136"/>
              <a:gd name="T32" fmla="*/ 2147483647 w 115"/>
              <a:gd name="T33" fmla="*/ 2147483647 h 136"/>
              <a:gd name="T34" fmla="*/ 2147483647 w 115"/>
              <a:gd name="T35" fmla="*/ 2147483647 h 136"/>
              <a:gd name="T36" fmla="*/ 2147483647 w 115"/>
              <a:gd name="T37" fmla="*/ 2147483647 h 136"/>
              <a:gd name="T38" fmla="*/ 2147483647 w 115"/>
              <a:gd name="T39" fmla="*/ 2147483647 h 136"/>
              <a:gd name="T40" fmla="*/ 2147483647 w 115"/>
              <a:gd name="T41" fmla="*/ 2147483647 h 136"/>
              <a:gd name="T42" fmla="*/ 2147483647 w 115"/>
              <a:gd name="T43" fmla="*/ 2147483647 h 136"/>
              <a:gd name="T44" fmla="*/ 2147483647 w 115"/>
              <a:gd name="T45" fmla="*/ 2147483647 h 136"/>
              <a:gd name="T46" fmla="*/ 2147483647 w 115"/>
              <a:gd name="T47" fmla="*/ 2147483647 h 136"/>
              <a:gd name="T48" fmla="*/ 2147483647 w 115"/>
              <a:gd name="T49" fmla="*/ 2147483647 h 136"/>
              <a:gd name="T50" fmla="*/ 2147483647 w 115"/>
              <a:gd name="T51" fmla="*/ 2147483647 h 136"/>
              <a:gd name="T52" fmla="*/ 2147483647 w 115"/>
              <a:gd name="T53" fmla="*/ 2147483647 h 136"/>
              <a:gd name="T54" fmla="*/ 2147483647 w 115"/>
              <a:gd name="T55" fmla="*/ 2147483647 h 136"/>
              <a:gd name="T56" fmla="*/ 2147483647 w 115"/>
              <a:gd name="T57" fmla="*/ 2147483647 h 136"/>
              <a:gd name="T58" fmla="*/ 2147483647 w 115"/>
              <a:gd name="T59" fmla="*/ 2147483647 h 136"/>
              <a:gd name="T60" fmla="*/ 2147483647 w 115"/>
              <a:gd name="T61" fmla="*/ 2147483647 h 136"/>
              <a:gd name="T62" fmla="*/ 2147483647 w 115"/>
              <a:gd name="T63" fmla="*/ 2147483647 h 136"/>
              <a:gd name="T64" fmla="*/ 2147483647 w 115"/>
              <a:gd name="T65" fmla="*/ 2147483647 h 136"/>
              <a:gd name="T66" fmla="*/ 2147483647 w 115"/>
              <a:gd name="T67" fmla="*/ 2147483647 h 136"/>
              <a:gd name="T68" fmla="*/ 2147483647 w 115"/>
              <a:gd name="T69" fmla="*/ 2147483647 h 136"/>
              <a:gd name="T70" fmla="*/ 2147483647 w 115"/>
              <a:gd name="T71" fmla="*/ 2147483647 h 136"/>
              <a:gd name="T72" fmla="*/ 2147483647 w 115"/>
              <a:gd name="T73" fmla="*/ 2147483647 h 136"/>
              <a:gd name="T74" fmla="*/ 2147483647 w 115"/>
              <a:gd name="T75" fmla="*/ 2147483647 h 136"/>
              <a:gd name="T76" fmla="*/ 2147483647 w 115"/>
              <a:gd name="T77" fmla="*/ 2147483647 h 136"/>
              <a:gd name="T78" fmla="*/ 2147483647 w 115"/>
              <a:gd name="T79" fmla="*/ 2147483647 h 136"/>
              <a:gd name="T80" fmla="*/ 0 w 115"/>
              <a:gd name="T81" fmla="*/ 2147483647 h 136"/>
              <a:gd name="T82" fmla="*/ 2147483647 w 115"/>
              <a:gd name="T83" fmla="*/ 2147483647 h 136"/>
              <a:gd name="T84" fmla="*/ 2147483647 w 115"/>
              <a:gd name="T85" fmla="*/ 2147483647 h 136"/>
              <a:gd name="T86" fmla="*/ 2147483647 w 115"/>
              <a:gd name="T87" fmla="*/ 2147483647 h 136"/>
              <a:gd name="T88" fmla="*/ 2147483647 w 115"/>
              <a:gd name="T89" fmla="*/ 2147483647 h 136"/>
              <a:gd name="T90" fmla="*/ 2147483647 w 115"/>
              <a:gd name="T91" fmla="*/ 2147483647 h 136"/>
              <a:gd name="T92" fmla="*/ 2147483647 w 115"/>
              <a:gd name="T93" fmla="*/ 2147483647 h 136"/>
              <a:gd name="T94" fmla="*/ 2147483647 w 115"/>
              <a:gd name="T95" fmla="*/ 0 h 136"/>
              <a:gd name="T96" fmla="*/ 2147483647 w 115"/>
              <a:gd name="T97" fmla="*/ 2147483647 h 136"/>
              <a:gd name="T98" fmla="*/ 2147483647 w 115"/>
              <a:gd name="T99" fmla="*/ 2147483647 h 136"/>
              <a:gd name="T100" fmla="*/ 2147483647 w 115"/>
              <a:gd name="T101" fmla="*/ 2147483647 h 136"/>
              <a:gd name="T102" fmla="*/ 2147483647 w 115"/>
              <a:gd name="T103" fmla="*/ 2147483647 h 136"/>
              <a:gd name="T104" fmla="*/ 2147483647 w 115"/>
              <a:gd name="T105" fmla="*/ 2147483647 h 136"/>
              <a:gd name="T106" fmla="*/ 2147483647 w 115"/>
              <a:gd name="T107" fmla="*/ 2147483647 h 136"/>
              <a:gd name="T108" fmla="*/ 2147483647 w 115"/>
              <a:gd name="T109" fmla="*/ 2147483647 h 136"/>
              <a:gd name="T110" fmla="*/ 2147483647 w 115"/>
              <a:gd name="T111" fmla="*/ 0 h 136"/>
              <a:gd name="T112" fmla="*/ 2147483647 w 115"/>
              <a:gd name="T113" fmla="*/ 0 h 1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5"/>
              <a:gd name="T172" fmla="*/ 0 h 136"/>
              <a:gd name="T173" fmla="*/ 115 w 115"/>
              <a:gd name="T174" fmla="*/ 136 h 1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5" h="136">
                <a:moveTo>
                  <a:pt x="110" y="0"/>
                </a:moveTo>
                <a:lnTo>
                  <a:pt x="112" y="46"/>
                </a:lnTo>
                <a:lnTo>
                  <a:pt x="110" y="46"/>
                </a:lnTo>
                <a:lnTo>
                  <a:pt x="103" y="28"/>
                </a:lnTo>
                <a:lnTo>
                  <a:pt x="93" y="17"/>
                </a:lnTo>
                <a:lnTo>
                  <a:pt x="86" y="11"/>
                </a:lnTo>
                <a:lnTo>
                  <a:pt x="77" y="8"/>
                </a:lnTo>
                <a:lnTo>
                  <a:pt x="68" y="8"/>
                </a:lnTo>
                <a:lnTo>
                  <a:pt x="58" y="8"/>
                </a:lnTo>
                <a:lnTo>
                  <a:pt x="51" y="9"/>
                </a:lnTo>
                <a:lnTo>
                  <a:pt x="44" y="13"/>
                </a:lnTo>
                <a:lnTo>
                  <a:pt x="38" y="19"/>
                </a:lnTo>
                <a:lnTo>
                  <a:pt x="33" y="26"/>
                </a:lnTo>
                <a:lnTo>
                  <a:pt x="29" y="35"/>
                </a:lnTo>
                <a:lnTo>
                  <a:pt x="24" y="52"/>
                </a:lnTo>
                <a:lnTo>
                  <a:pt x="24" y="70"/>
                </a:lnTo>
                <a:lnTo>
                  <a:pt x="24" y="87"/>
                </a:lnTo>
                <a:lnTo>
                  <a:pt x="29" y="101"/>
                </a:lnTo>
                <a:lnTo>
                  <a:pt x="33" y="110"/>
                </a:lnTo>
                <a:lnTo>
                  <a:pt x="38" y="116"/>
                </a:lnTo>
                <a:lnTo>
                  <a:pt x="46" y="121"/>
                </a:lnTo>
                <a:lnTo>
                  <a:pt x="53" y="125"/>
                </a:lnTo>
                <a:lnTo>
                  <a:pt x="60" y="127"/>
                </a:lnTo>
                <a:lnTo>
                  <a:pt x="69" y="129"/>
                </a:lnTo>
                <a:lnTo>
                  <a:pt x="79" y="129"/>
                </a:lnTo>
                <a:lnTo>
                  <a:pt x="86" y="127"/>
                </a:lnTo>
                <a:lnTo>
                  <a:pt x="91" y="123"/>
                </a:lnTo>
                <a:lnTo>
                  <a:pt x="99" y="118"/>
                </a:lnTo>
                <a:lnTo>
                  <a:pt x="106" y="110"/>
                </a:lnTo>
                <a:lnTo>
                  <a:pt x="114" y="101"/>
                </a:lnTo>
                <a:lnTo>
                  <a:pt x="115" y="103"/>
                </a:lnTo>
                <a:lnTo>
                  <a:pt x="110" y="114"/>
                </a:lnTo>
                <a:lnTo>
                  <a:pt x="101" y="123"/>
                </a:lnTo>
                <a:lnTo>
                  <a:pt x="93" y="129"/>
                </a:lnTo>
                <a:lnTo>
                  <a:pt x="79" y="134"/>
                </a:lnTo>
                <a:lnTo>
                  <a:pt x="62" y="136"/>
                </a:lnTo>
                <a:lnTo>
                  <a:pt x="44" y="134"/>
                </a:lnTo>
                <a:lnTo>
                  <a:pt x="27" y="127"/>
                </a:lnTo>
                <a:lnTo>
                  <a:pt x="12" y="112"/>
                </a:lnTo>
                <a:lnTo>
                  <a:pt x="3" y="94"/>
                </a:lnTo>
                <a:lnTo>
                  <a:pt x="0" y="70"/>
                </a:lnTo>
                <a:lnTo>
                  <a:pt x="1" y="52"/>
                </a:lnTo>
                <a:lnTo>
                  <a:pt x="9" y="35"/>
                </a:lnTo>
                <a:lnTo>
                  <a:pt x="16" y="24"/>
                </a:lnTo>
                <a:lnTo>
                  <a:pt x="24" y="17"/>
                </a:lnTo>
                <a:lnTo>
                  <a:pt x="33" y="9"/>
                </a:lnTo>
                <a:lnTo>
                  <a:pt x="49" y="2"/>
                </a:lnTo>
                <a:lnTo>
                  <a:pt x="66" y="0"/>
                </a:lnTo>
                <a:lnTo>
                  <a:pt x="80" y="2"/>
                </a:lnTo>
                <a:lnTo>
                  <a:pt x="93" y="8"/>
                </a:lnTo>
                <a:lnTo>
                  <a:pt x="97" y="8"/>
                </a:lnTo>
                <a:lnTo>
                  <a:pt x="99" y="9"/>
                </a:lnTo>
                <a:lnTo>
                  <a:pt x="103" y="8"/>
                </a:lnTo>
                <a:lnTo>
                  <a:pt x="104" y="8"/>
                </a:lnTo>
                <a:lnTo>
                  <a:pt x="106" y="4"/>
                </a:lnTo>
                <a:lnTo>
                  <a:pt x="108" y="0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4" name="Freeform 44"/>
          <p:cNvSpPr>
            <a:spLocks/>
          </p:cNvSpPr>
          <p:nvPr/>
        </p:nvSpPr>
        <p:spPr bwMode="auto">
          <a:xfrm>
            <a:off x="515938" y="4298950"/>
            <a:ext cx="1804987" cy="1520825"/>
          </a:xfrm>
          <a:custGeom>
            <a:avLst/>
            <a:gdLst>
              <a:gd name="T0" fmla="*/ 0 w 2274"/>
              <a:gd name="T1" fmla="*/ 2147483647 h 1916"/>
              <a:gd name="T2" fmla="*/ 2147483647 w 2274"/>
              <a:gd name="T3" fmla="*/ 2147483647 h 1916"/>
              <a:gd name="T4" fmla="*/ 2147483647 w 2274"/>
              <a:gd name="T5" fmla="*/ 2147483647 h 1916"/>
              <a:gd name="T6" fmla="*/ 2147483647 w 2274"/>
              <a:gd name="T7" fmla="*/ 2147483647 h 1916"/>
              <a:gd name="T8" fmla="*/ 2147483647 w 2274"/>
              <a:gd name="T9" fmla="*/ 2147483647 h 1916"/>
              <a:gd name="T10" fmla="*/ 2147483647 w 2274"/>
              <a:gd name="T11" fmla="*/ 2147483647 h 1916"/>
              <a:gd name="T12" fmla="*/ 2147483647 w 2274"/>
              <a:gd name="T13" fmla="*/ 2147483647 h 1916"/>
              <a:gd name="T14" fmla="*/ 2147483647 w 2274"/>
              <a:gd name="T15" fmla="*/ 2147483647 h 1916"/>
              <a:gd name="T16" fmla="*/ 2147483647 w 2274"/>
              <a:gd name="T17" fmla="*/ 2147483647 h 1916"/>
              <a:gd name="T18" fmla="*/ 2147483647 w 2274"/>
              <a:gd name="T19" fmla="*/ 2147483647 h 1916"/>
              <a:gd name="T20" fmla="*/ 2147483647 w 2274"/>
              <a:gd name="T21" fmla="*/ 2147483647 h 1916"/>
              <a:gd name="T22" fmla="*/ 2147483647 w 2274"/>
              <a:gd name="T23" fmla="*/ 2147483647 h 1916"/>
              <a:gd name="T24" fmla="*/ 2147483647 w 2274"/>
              <a:gd name="T25" fmla="*/ 2147483647 h 1916"/>
              <a:gd name="T26" fmla="*/ 2147483647 w 2274"/>
              <a:gd name="T27" fmla="*/ 2147483647 h 1916"/>
              <a:gd name="T28" fmla="*/ 2147483647 w 2274"/>
              <a:gd name="T29" fmla="*/ 2147483647 h 1916"/>
              <a:gd name="T30" fmla="*/ 2147483647 w 2274"/>
              <a:gd name="T31" fmla="*/ 0 h 1916"/>
              <a:gd name="T32" fmla="*/ 2147483647 w 2274"/>
              <a:gd name="T33" fmla="*/ 2147483647 h 1916"/>
              <a:gd name="T34" fmla="*/ 2147483647 w 2274"/>
              <a:gd name="T35" fmla="*/ 2147483647 h 1916"/>
              <a:gd name="T36" fmla="*/ 2147483647 w 2274"/>
              <a:gd name="T37" fmla="*/ 2147483647 h 1916"/>
              <a:gd name="T38" fmla="*/ 2147483647 w 2274"/>
              <a:gd name="T39" fmla="*/ 2147483647 h 1916"/>
              <a:gd name="T40" fmla="*/ 2147483647 w 2274"/>
              <a:gd name="T41" fmla="*/ 2147483647 h 1916"/>
              <a:gd name="T42" fmla="*/ 2147483647 w 2274"/>
              <a:gd name="T43" fmla="*/ 2147483647 h 1916"/>
              <a:gd name="T44" fmla="*/ 2147483647 w 2274"/>
              <a:gd name="T45" fmla="*/ 2147483647 h 1916"/>
              <a:gd name="T46" fmla="*/ 2147483647 w 2274"/>
              <a:gd name="T47" fmla="*/ 2147483647 h 1916"/>
              <a:gd name="T48" fmla="*/ 2147483647 w 2274"/>
              <a:gd name="T49" fmla="*/ 2147483647 h 1916"/>
              <a:gd name="T50" fmla="*/ 2147483647 w 2274"/>
              <a:gd name="T51" fmla="*/ 2147483647 h 1916"/>
              <a:gd name="T52" fmla="*/ 2147483647 w 2274"/>
              <a:gd name="T53" fmla="*/ 2147483647 h 1916"/>
              <a:gd name="T54" fmla="*/ 2147483647 w 2274"/>
              <a:gd name="T55" fmla="*/ 2147483647 h 1916"/>
              <a:gd name="T56" fmla="*/ 2147483647 w 2274"/>
              <a:gd name="T57" fmla="*/ 2147483647 h 1916"/>
              <a:gd name="T58" fmla="*/ 2147483647 w 2274"/>
              <a:gd name="T59" fmla="*/ 2147483647 h 1916"/>
              <a:gd name="T60" fmla="*/ 2147483647 w 2274"/>
              <a:gd name="T61" fmla="*/ 2147483647 h 191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74"/>
              <a:gd name="T94" fmla="*/ 0 h 1916"/>
              <a:gd name="T95" fmla="*/ 2274 w 2274"/>
              <a:gd name="T96" fmla="*/ 1916 h 191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74" h="1916">
                <a:moveTo>
                  <a:pt x="0" y="1916"/>
                </a:moveTo>
                <a:lnTo>
                  <a:pt x="299" y="1117"/>
                </a:lnTo>
                <a:lnTo>
                  <a:pt x="358" y="964"/>
                </a:lnTo>
                <a:lnTo>
                  <a:pt x="419" y="821"/>
                </a:lnTo>
                <a:lnTo>
                  <a:pt x="478" y="691"/>
                </a:lnTo>
                <a:lnTo>
                  <a:pt x="535" y="573"/>
                </a:lnTo>
                <a:lnTo>
                  <a:pt x="593" y="467"/>
                </a:lnTo>
                <a:lnTo>
                  <a:pt x="650" y="371"/>
                </a:lnTo>
                <a:lnTo>
                  <a:pt x="709" y="288"/>
                </a:lnTo>
                <a:lnTo>
                  <a:pt x="766" y="217"/>
                </a:lnTo>
                <a:lnTo>
                  <a:pt x="821" y="158"/>
                </a:lnTo>
                <a:lnTo>
                  <a:pt x="878" y="110"/>
                </a:lnTo>
                <a:lnTo>
                  <a:pt x="948" y="64"/>
                </a:lnTo>
                <a:lnTo>
                  <a:pt x="1016" y="29"/>
                </a:lnTo>
                <a:lnTo>
                  <a:pt x="1086" y="9"/>
                </a:lnTo>
                <a:lnTo>
                  <a:pt x="1154" y="0"/>
                </a:lnTo>
                <a:lnTo>
                  <a:pt x="1224" y="4"/>
                </a:lnTo>
                <a:lnTo>
                  <a:pt x="1292" y="20"/>
                </a:lnTo>
                <a:lnTo>
                  <a:pt x="1360" y="50"/>
                </a:lnTo>
                <a:lnTo>
                  <a:pt x="1426" y="90"/>
                </a:lnTo>
                <a:lnTo>
                  <a:pt x="1481" y="134"/>
                </a:lnTo>
                <a:lnTo>
                  <a:pt x="1534" y="191"/>
                </a:lnTo>
                <a:lnTo>
                  <a:pt x="1589" y="259"/>
                </a:lnTo>
                <a:lnTo>
                  <a:pt x="1644" y="340"/>
                </a:lnTo>
                <a:lnTo>
                  <a:pt x="1701" y="432"/>
                </a:lnTo>
                <a:lnTo>
                  <a:pt x="1756" y="536"/>
                </a:lnTo>
                <a:lnTo>
                  <a:pt x="1813" y="654"/>
                </a:lnTo>
                <a:lnTo>
                  <a:pt x="1870" y="783"/>
                </a:lnTo>
                <a:lnTo>
                  <a:pt x="1927" y="924"/>
                </a:lnTo>
                <a:lnTo>
                  <a:pt x="1984" y="1078"/>
                </a:lnTo>
                <a:lnTo>
                  <a:pt x="2274" y="1876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5" name="Freeform 45"/>
          <p:cNvSpPr>
            <a:spLocks noEditPoints="1"/>
          </p:cNvSpPr>
          <p:nvPr/>
        </p:nvSpPr>
        <p:spPr bwMode="auto">
          <a:xfrm>
            <a:off x="1411288" y="5867400"/>
            <a:ext cx="109537" cy="106363"/>
          </a:xfrm>
          <a:custGeom>
            <a:avLst/>
            <a:gdLst>
              <a:gd name="T0" fmla="*/ 2147483647 w 140"/>
              <a:gd name="T1" fmla="*/ 2147483647 h 134"/>
              <a:gd name="T2" fmla="*/ 2147483647 w 140"/>
              <a:gd name="T3" fmla="*/ 2147483647 h 134"/>
              <a:gd name="T4" fmla="*/ 2147483647 w 140"/>
              <a:gd name="T5" fmla="*/ 2147483647 h 134"/>
              <a:gd name="T6" fmla="*/ 2147483647 w 140"/>
              <a:gd name="T7" fmla="*/ 2147483647 h 134"/>
              <a:gd name="T8" fmla="*/ 2147483647 w 140"/>
              <a:gd name="T9" fmla="*/ 2147483647 h 134"/>
              <a:gd name="T10" fmla="*/ 2147483647 w 140"/>
              <a:gd name="T11" fmla="*/ 2147483647 h 134"/>
              <a:gd name="T12" fmla="*/ 2147483647 w 140"/>
              <a:gd name="T13" fmla="*/ 2147483647 h 134"/>
              <a:gd name="T14" fmla="*/ 2147483647 w 140"/>
              <a:gd name="T15" fmla="*/ 2147483647 h 134"/>
              <a:gd name="T16" fmla="*/ 2147483647 w 140"/>
              <a:gd name="T17" fmla="*/ 2147483647 h 134"/>
              <a:gd name="T18" fmla="*/ 2147483647 w 140"/>
              <a:gd name="T19" fmla="*/ 2147483647 h 134"/>
              <a:gd name="T20" fmla="*/ 2147483647 w 140"/>
              <a:gd name="T21" fmla="*/ 2147483647 h 134"/>
              <a:gd name="T22" fmla="*/ 2147483647 w 140"/>
              <a:gd name="T23" fmla="*/ 2147483647 h 134"/>
              <a:gd name="T24" fmla="*/ 0 w 140"/>
              <a:gd name="T25" fmla="*/ 2147483647 h 134"/>
              <a:gd name="T26" fmla="*/ 0 w 140"/>
              <a:gd name="T27" fmla="*/ 2147483647 h 134"/>
              <a:gd name="T28" fmla="*/ 2147483647 w 140"/>
              <a:gd name="T29" fmla="*/ 2147483647 h 134"/>
              <a:gd name="T30" fmla="*/ 2147483647 w 140"/>
              <a:gd name="T31" fmla="*/ 2147483647 h 134"/>
              <a:gd name="T32" fmla="*/ 2147483647 w 140"/>
              <a:gd name="T33" fmla="*/ 2147483647 h 134"/>
              <a:gd name="T34" fmla="*/ 2147483647 w 140"/>
              <a:gd name="T35" fmla="*/ 2147483647 h 134"/>
              <a:gd name="T36" fmla="*/ 2147483647 w 140"/>
              <a:gd name="T37" fmla="*/ 2147483647 h 134"/>
              <a:gd name="T38" fmla="*/ 2147483647 w 140"/>
              <a:gd name="T39" fmla="*/ 0 h 134"/>
              <a:gd name="T40" fmla="*/ 2147483647 w 140"/>
              <a:gd name="T41" fmla="*/ 0 h 134"/>
              <a:gd name="T42" fmla="*/ 2147483647 w 140"/>
              <a:gd name="T43" fmla="*/ 2147483647 h 134"/>
              <a:gd name="T44" fmla="*/ 2147483647 w 140"/>
              <a:gd name="T45" fmla="*/ 2147483647 h 134"/>
              <a:gd name="T46" fmla="*/ 2147483647 w 140"/>
              <a:gd name="T47" fmla="*/ 2147483647 h 134"/>
              <a:gd name="T48" fmla="*/ 2147483647 w 140"/>
              <a:gd name="T49" fmla="*/ 2147483647 h 134"/>
              <a:gd name="T50" fmla="*/ 2147483647 w 140"/>
              <a:gd name="T51" fmla="*/ 2147483647 h 134"/>
              <a:gd name="T52" fmla="*/ 2147483647 w 140"/>
              <a:gd name="T53" fmla="*/ 2147483647 h 134"/>
              <a:gd name="T54" fmla="*/ 2147483647 w 140"/>
              <a:gd name="T55" fmla="*/ 2147483647 h 134"/>
              <a:gd name="T56" fmla="*/ 2147483647 w 140"/>
              <a:gd name="T57" fmla="*/ 2147483647 h 134"/>
              <a:gd name="T58" fmla="*/ 2147483647 w 140"/>
              <a:gd name="T59" fmla="*/ 2147483647 h 134"/>
              <a:gd name="T60" fmla="*/ 2147483647 w 140"/>
              <a:gd name="T61" fmla="*/ 2147483647 h 134"/>
              <a:gd name="T62" fmla="*/ 2147483647 w 140"/>
              <a:gd name="T63" fmla="*/ 2147483647 h 134"/>
              <a:gd name="T64" fmla="*/ 2147483647 w 140"/>
              <a:gd name="T65" fmla="*/ 2147483647 h 134"/>
              <a:gd name="T66" fmla="*/ 2147483647 w 140"/>
              <a:gd name="T67" fmla="*/ 2147483647 h 134"/>
              <a:gd name="T68" fmla="*/ 2147483647 w 140"/>
              <a:gd name="T69" fmla="*/ 2147483647 h 134"/>
              <a:gd name="T70" fmla="*/ 2147483647 w 140"/>
              <a:gd name="T71" fmla="*/ 2147483647 h 134"/>
              <a:gd name="T72" fmla="*/ 2147483647 w 140"/>
              <a:gd name="T73" fmla="*/ 2147483647 h 134"/>
              <a:gd name="T74" fmla="*/ 2147483647 w 140"/>
              <a:gd name="T75" fmla="*/ 2147483647 h 134"/>
              <a:gd name="T76" fmla="*/ 2147483647 w 140"/>
              <a:gd name="T77" fmla="*/ 2147483647 h 134"/>
              <a:gd name="T78" fmla="*/ 2147483647 w 140"/>
              <a:gd name="T79" fmla="*/ 2147483647 h 134"/>
              <a:gd name="T80" fmla="*/ 2147483647 w 140"/>
              <a:gd name="T81" fmla="*/ 2147483647 h 134"/>
              <a:gd name="T82" fmla="*/ 2147483647 w 140"/>
              <a:gd name="T83" fmla="*/ 2147483647 h 1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0"/>
              <a:gd name="T127" fmla="*/ 0 h 134"/>
              <a:gd name="T128" fmla="*/ 140 w 140"/>
              <a:gd name="T129" fmla="*/ 134 h 13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0" h="134">
                <a:moveTo>
                  <a:pt x="90" y="92"/>
                </a:moveTo>
                <a:lnTo>
                  <a:pt x="39" y="92"/>
                </a:lnTo>
                <a:lnTo>
                  <a:pt x="29" y="112"/>
                </a:lnTo>
                <a:lnTo>
                  <a:pt x="28" y="115"/>
                </a:lnTo>
                <a:lnTo>
                  <a:pt x="26" y="121"/>
                </a:lnTo>
                <a:lnTo>
                  <a:pt x="26" y="123"/>
                </a:lnTo>
                <a:lnTo>
                  <a:pt x="26" y="126"/>
                </a:lnTo>
                <a:lnTo>
                  <a:pt x="29" y="128"/>
                </a:lnTo>
                <a:lnTo>
                  <a:pt x="31" y="130"/>
                </a:lnTo>
                <a:lnTo>
                  <a:pt x="35" y="132"/>
                </a:lnTo>
                <a:lnTo>
                  <a:pt x="40" y="132"/>
                </a:lnTo>
                <a:lnTo>
                  <a:pt x="40" y="134"/>
                </a:lnTo>
                <a:lnTo>
                  <a:pt x="0" y="134"/>
                </a:lnTo>
                <a:lnTo>
                  <a:pt x="0" y="132"/>
                </a:lnTo>
                <a:lnTo>
                  <a:pt x="7" y="130"/>
                </a:lnTo>
                <a:lnTo>
                  <a:pt x="11" y="128"/>
                </a:lnTo>
                <a:lnTo>
                  <a:pt x="15" y="123"/>
                </a:lnTo>
                <a:lnTo>
                  <a:pt x="18" y="117"/>
                </a:lnTo>
                <a:lnTo>
                  <a:pt x="22" y="108"/>
                </a:lnTo>
                <a:lnTo>
                  <a:pt x="70" y="0"/>
                </a:lnTo>
                <a:lnTo>
                  <a:pt x="74" y="0"/>
                </a:lnTo>
                <a:lnTo>
                  <a:pt x="118" y="110"/>
                </a:lnTo>
                <a:lnTo>
                  <a:pt x="121" y="117"/>
                </a:lnTo>
                <a:lnTo>
                  <a:pt x="125" y="123"/>
                </a:lnTo>
                <a:lnTo>
                  <a:pt x="129" y="128"/>
                </a:lnTo>
                <a:lnTo>
                  <a:pt x="134" y="130"/>
                </a:lnTo>
                <a:lnTo>
                  <a:pt x="140" y="132"/>
                </a:lnTo>
                <a:lnTo>
                  <a:pt x="140" y="134"/>
                </a:lnTo>
                <a:lnTo>
                  <a:pt x="88" y="134"/>
                </a:lnTo>
                <a:lnTo>
                  <a:pt x="88" y="132"/>
                </a:lnTo>
                <a:lnTo>
                  <a:pt x="94" y="132"/>
                </a:lnTo>
                <a:lnTo>
                  <a:pt x="99" y="128"/>
                </a:lnTo>
                <a:lnTo>
                  <a:pt x="101" y="126"/>
                </a:lnTo>
                <a:lnTo>
                  <a:pt x="101" y="123"/>
                </a:lnTo>
                <a:lnTo>
                  <a:pt x="101" y="119"/>
                </a:lnTo>
                <a:lnTo>
                  <a:pt x="99" y="114"/>
                </a:lnTo>
                <a:lnTo>
                  <a:pt x="97" y="108"/>
                </a:lnTo>
                <a:lnTo>
                  <a:pt x="90" y="92"/>
                </a:lnTo>
                <a:close/>
                <a:moveTo>
                  <a:pt x="88" y="84"/>
                </a:moveTo>
                <a:lnTo>
                  <a:pt x="64" y="31"/>
                </a:lnTo>
                <a:lnTo>
                  <a:pt x="40" y="84"/>
                </a:lnTo>
                <a:lnTo>
                  <a:pt x="88" y="84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6" name="Freeform 46"/>
          <p:cNvSpPr>
            <a:spLocks noEditPoints="1"/>
          </p:cNvSpPr>
          <p:nvPr/>
        </p:nvSpPr>
        <p:spPr bwMode="auto">
          <a:xfrm>
            <a:off x="4664075" y="5889625"/>
            <a:ext cx="93663" cy="104775"/>
          </a:xfrm>
          <a:custGeom>
            <a:avLst/>
            <a:gdLst>
              <a:gd name="T0" fmla="*/ 2147483647 w 117"/>
              <a:gd name="T1" fmla="*/ 2147483647 h 132"/>
              <a:gd name="T2" fmla="*/ 2147483647 w 117"/>
              <a:gd name="T3" fmla="*/ 2147483647 h 132"/>
              <a:gd name="T4" fmla="*/ 2147483647 w 117"/>
              <a:gd name="T5" fmla="*/ 2147483647 h 132"/>
              <a:gd name="T6" fmla="*/ 2147483647 w 117"/>
              <a:gd name="T7" fmla="*/ 2147483647 h 132"/>
              <a:gd name="T8" fmla="*/ 2147483647 w 117"/>
              <a:gd name="T9" fmla="*/ 2147483647 h 132"/>
              <a:gd name="T10" fmla="*/ 2147483647 w 117"/>
              <a:gd name="T11" fmla="*/ 2147483647 h 132"/>
              <a:gd name="T12" fmla="*/ 2147483647 w 117"/>
              <a:gd name="T13" fmla="*/ 2147483647 h 132"/>
              <a:gd name="T14" fmla="*/ 0 w 117"/>
              <a:gd name="T15" fmla="*/ 2147483647 h 132"/>
              <a:gd name="T16" fmla="*/ 2147483647 w 117"/>
              <a:gd name="T17" fmla="*/ 2147483647 h 132"/>
              <a:gd name="T18" fmla="*/ 2147483647 w 117"/>
              <a:gd name="T19" fmla="*/ 2147483647 h 132"/>
              <a:gd name="T20" fmla="*/ 2147483647 w 117"/>
              <a:gd name="T21" fmla="*/ 2147483647 h 132"/>
              <a:gd name="T22" fmla="*/ 2147483647 w 117"/>
              <a:gd name="T23" fmla="*/ 2147483647 h 132"/>
              <a:gd name="T24" fmla="*/ 2147483647 w 117"/>
              <a:gd name="T25" fmla="*/ 2147483647 h 132"/>
              <a:gd name="T26" fmla="*/ 2147483647 w 117"/>
              <a:gd name="T27" fmla="*/ 2147483647 h 132"/>
              <a:gd name="T28" fmla="*/ 2147483647 w 117"/>
              <a:gd name="T29" fmla="*/ 2147483647 h 132"/>
              <a:gd name="T30" fmla="*/ 0 w 117"/>
              <a:gd name="T31" fmla="*/ 0 h 132"/>
              <a:gd name="T32" fmla="*/ 2147483647 w 117"/>
              <a:gd name="T33" fmla="*/ 2147483647 h 132"/>
              <a:gd name="T34" fmla="*/ 2147483647 w 117"/>
              <a:gd name="T35" fmla="*/ 2147483647 h 132"/>
              <a:gd name="T36" fmla="*/ 2147483647 w 117"/>
              <a:gd name="T37" fmla="*/ 2147483647 h 132"/>
              <a:gd name="T38" fmla="*/ 2147483647 w 117"/>
              <a:gd name="T39" fmla="*/ 2147483647 h 132"/>
              <a:gd name="T40" fmla="*/ 2147483647 w 117"/>
              <a:gd name="T41" fmla="*/ 2147483647 h 132"/>
              <a:gd name="T42" fmla="*/ 2147483647 w 117"/>
              <a:gd name="T43" fmla="*/ 2147483647 h 132"/>
              <a:gd name="T44" fmla="*/ 2147483647 w 117"/>
              <a:gd name="T45" fmla="*/ 2147483647 h 132"/>
              <a:gd name="T46" fmla="*/ 2147483647 w 117"/>
              <a:gd name="T47" fmla="*/ 2147483647 h 132"/>
              <a:gd name="T48" fmla="*/ 2147483647 w 117"/>
              <a:gd name="T49" fmla="*/ 2147483647 h 132"/>
              <a:gd name="T50" fmla="*/ 2147483647 w 117"/>
              <a:gd name="T51" fmla="*/ 2147483647 h 132"/>
              <a:gd name="T52" fmla="*/ 2147483647 w 117"/>
              <a:gd name="T53" fmla="*/ 2147483647 h 132"/>
              <a:gd name="T54" fmla="*/ 2147483647 w 117"/>
              <a:gd name="T55" fmla="*/ 2147483647 h 132"/>
              <a:gd name="T56" fmla="*/ 2147483647 w 117"/>
              <a:gd name="T57" fmla="*/ 2147483647 h 132"/>
              <a:gd name="T58" fmla="*/ 2147483647 w 117"/>
              <a:gd name="T59" fmla="*/ 2147483647 h 132"/>
              <a:gd name="T60" fmla="*/ 2147483647 w 117"/>
              <a:gd name="T61" fmla="*/ 2147483647 h 132"/>
              <a:gd name="T62" fmla="*/ 2147483647 w 117"/>
              <a:gd name="T63" fmla="*/ 2147483647 h 132"/>
              <a:gd name="T64" fmla="*/ 2147483647 w 117"/>
              <a:gd name="T65" fmla="*/ 2147483647 h 132"/>
              <a:gd name="T66" fmla="*/ 2147483647 w 117"/>
              <a:gd name="T67" fmla="*/ 2147483647 h 132"/>
              <a:gd name="T68" fmla="*/ 2147483647 w 117"/>
              <a:gd name="T69" fmla="*/ 2147483647 h 132"/>
              <a:gd name="T70" fmla="*/ 2147483647 w 117"/>
              <a:gd name="T71" fmla="*/ 2147483647 h 132"/>
              <a:gd name="T72" fmla="*/ 2147483647 w 117"/>
              <a:gd name="T73" fmla="*/ 2147483647 h 132"/>
              <a:gd name="T74" fmla="*/ 2147483647 w 117"/>
              <a:gd name="T75" fmla="*/ 2147483647 h 132"/>
              <a:gd name="T76" fmla="*/ 2147483647 w 117"/>
              <a:gd name="T77" fmla="*/ 2147483647 h 132"/>
              <a:gd name="T78" fmla="*/ 2147483647 w 117"/>
              <a:gd name="T79" fmla="*/ 2147483647 h 132"/>
              <a:gd name="T80" fmla="*/ 2147483647 w 117"/>
              <a:gd name="T81" fmla="*/ 2147483647 h 132"/>
              <a:gd name="T82" fmla="*/ 2147483647 w 117"/>
              <a:gd name="T83" fmla="*/ 2147483647 h 132"/>
              <a:gd name="T84" fmla="*/ 2147483647 w 117"/>
              <a:gd name="T85" fmla="*/ 2147483647 h 132"/>
              <a:gd name="T86" fmla="*/ 2147483647 w 117"/>
              <a:gd name="T87" fmla="*/ 2147483647 h 132"/>
              <a:gd name="T88" fmla="*/ 2147483647 w 117"/>
              <a:gd name="T89" fmla="*/ 2147483647 h 132"/>
              <a:gd name="T90" fmla="*/ 2147483647 w 117"/>
              <a:gd name="T91" fmla="*/ 2147483647 h 1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7"/>
              <a:gd name="T139" fmla="*/ 0 h 132"/>
              <a:gd name="T140" fmla="*/ 117 w 117"/>
              <a:gd name="T141" fmla="*/ 132 h 13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7" h="132">
                <a:moveTo>
                  <a:pt x="88" y="66"/>
                </a:moveTo>
                <a:lnTo>
                  <a:pt x="95" y="68"/>
                </a:lnTo>
                <a:lnTo>
                  <a:pt x="103" y="72"/>
                </a:lnTo>
                <a:lnTo>
                  <a:pt x="108" y="76"/>
                </a:lnTo>
                <a:lnTo>
                  <a:pt x="114" y="83"/>
                </a:lnTo>
                <a:lnTo>
                  <a:pt x="117" y="88"/>
                </a:lnTo>
                <a:lnTo>
                  <a:pt x="117" y="98"/>
                </a:lnTo>
                <a:lnTo>
                  <a:pt x="115" y="107"/>
                </a:lnTo>
                <a:lnTo>
                  <a:pt x="112" y="116"/>
                </a:lnTo>
                <a:lnTo>
                  <a:pt x="106" y="121"/>
                </a:lnTo>
                <a:lnTo>
                  <a:pt x="101" y="125"/>
                </a:lnTo>
                <a:lnTo>
                  <a:pt x="93" y="129"/>
                </a:lnTo>
                <a:lnTo>
                  <a:pt x="81" y="132"/>
                </a:lnTo>
                <a:lnTo>
                  <a:pt x="62" y="132"/>
                </a:lnTo>
                <a:lnTo>
                  <a:pt x="0" y="132"/>
                </a:lnTo>
                <a:lnTo>
                  <a:pt x="0" y="131"/>
                </a:lnTo>
                <a:lnTo>
                  <a:pt x="5" y="131"/>
                </a:lnTo>
                <a:lnTo>
                  <a:pt x="9" y="131"/>
                </a:lnTo>
                <a:lnTo>
                  <a:pt x="13" y="129"/>
                </a:lnTo>
                <a:lnTo>
                  <a:pt x="16" y="125"/>
                </a:lnTo>
                <a:lnTo>
                  <a:pt x="18" y="121"/>
                </a:lnTo>
                <a:lnTo>
                  <a:pt x="18" y="118"/>
                </a:lnTo>
                <a:lnTo>
                  <a:pt x="18" y="110"/>
                </a:lnTo>
                <a:lnTo>
                  <a:pt x="18" y="24"/>
                </a:lnTo>
                <a:lnTo>
                  <a:pt x="18" y="17"/>
                </a:lnTo>
                <a:lnTo>
                  <a:pt x="16" y="11"/>
                </a:lnTo>
                <a:lnTo>
                  <a:pt x="16" y="8"/>
                </a:lnTo>
                <a:lnTo>
                  <a:pt x="13" y="6"/>
                </a:lnTo>
                <a:lnTo>
                  <a:pt x="9" y="4"/>
                </a:lnTo>
                <a:lnTo>
                  <a:pt x="5" y="2"/>
                </a:lnTo>
                <a:lnTo>
                  <a:pt x="0" y="2"/>
                </a:lnTo>
                <a:lnTo>
                  <a:pt x="0" y="0"/>
                </a:lnTo>
                <a:lnTo>
                  <a:pt x="57" y="0"/>
                </a:lnTo>
                <a:lnTo>
                  <a:pt x="66" y="2"/>
                </a:lnTo>
                <a:lnTo>
                  <a:pt x="75" y="2"/>
                </a:lnTo>
                <a:lnTo>
                  <a:pt x="82" y="4"/>
                </a:lnTo>
                <a:lnTo>
                  <a:pt x="90" y="6"/>
                </a:lnTo>
                <a:lnTo>
                  <a:pt x="97" y="11"/>
                </a:lnTo>
                <a:lnTo>
                  <a:pt x="104" y="17"/>
                </a:lnTo>
                <a:lnTo>
                  <a:pt x="108" y="22"/>
                </a:lnTo>
                <a:lnTo>
                  <a:pt x="110" y="30"/>
                </a:lnTo>
                <a:lnTo>
                  <a:pt x="112" y="37"/>
                </a:lnTo>
                <a:lnTo>
                  <a:pt x="110" y="42"/>
                </a:lnTo>
                <a:lnTo>
                  <a:pt x="108" y="50"/>
                </a:lnTo>
                <a:lnTo>
                  <a:pt x="104" y="55"/>
                </a:lnTo>
                <a:lnTo>
                  <a:pt x="101" y="59"/>
                </a:lnTo>
                <a:lnTo>
                  <a:pt x="95" y="63"/>
                </a:lnTo>
                <a:lnTo>
                  <a:pt x="88" y="66"/>
                </a:lnTo>
                <a:close/>
                <a:moveTo>
                  <a:pt x="36" y="61"/>
                </a:moveTo>
                <a:lnTo>
                  <a:pt x="40" y="63"/>
                </a:lnTo>
                <a:lnTo>
                  <a:pt x="46" y="63"/>
                </a:lnTo>
                <a:lnTo>
                  <a:pt x="49" y="63"/>
                </a:lnTo>
                <a:lnTo>
                  <a:pt x="55" y="63"/>
                </a:lnTo>
                <a:lnTo>
                  <a:pt x="64" y="63"/>
                </a:lnTo>
                <a:lnTo>
                  <a:pt x="71" y="61"/>
                </a:lnTo>
                <a:lnTo>
                  <a:pt x="77" y="59"/>
                </a:lnTo>
                <a:lnTo>
                  <a:pt x="81" y="57"/>
                </a:lnTo>
                <a:lnTo>
                  <a:pt x="84" y="53"/>
                </a:lnTo>
                <a:lnTo>
                  <a:pt x="86" y="50"/>
                </a:lnTo>
                <a:lnTo>
                  <a:pt x="88" y="42"/>
                </a:lnTo>
                <a:lnTo>
                  <a:pt x="88" y="35"/>
                </a:lnTo>
                <a:lnTo>
                  <a:pt x="88" y="28"/>
                </a:lnTo>
                <a:lnTo>
                  <a:pt x="84" y="22"/>
                </a:lnTo>
                <a:lnTo>
                  <a:pt x="79" y="15"/>
                </a:lnTo>
                <a:lnTo>
                  <a:pt x="75" y="11"/>
                </a:lnTo>
                <a:lnTo>
                  <a:pt x="68" y="9"/>
                </a:lnTo>
                <a:lnTo>
                  <a:pt x="62" y="8"/>
                </a:lnTo>
                <a:lnTo>
                  <a:pt x="53" y="8"/>
                </a:lnTo>
                <a:lnTo>
                  <a:pt x="44" y="8"/>
                </a:lnTo>
                <a:lnTo>
                  <a:pt x="36" y="9"/>
                </a:lnTo>
                <a:lnTo>
                  <a:pt x="36" y="61"/>
                </a:lnTo>
                <a:close/>
                <a:moveTo>
                  <a:pt x="36" y="125"/>
                </a:moveTo>
                <a:lnTo>
                  <a:pt x="48" y="127"/>
                </a:lnTo>
                <a:lnTo>
                  <a:pt x="59" y="127"/>
                </a:lnTo>
                <a:lnTo>
                  <a:pt x="70" y="127"/>
                </a:lnTo>
                <a:lnTo>
                  <a:pt x="79" y="123"/>
                </a:lnTo>
                <a:lnTo>
                  <a:pt x="86" y="120"/>
                </a:lnTo>
                <a:lnTo>
                  <a:pt x="90" y="114"/>
                </a:lnTo>
                <a:lnTo>
                  <a:pt x="93" y="107"/>
                </a:lnTo>
                <a:lnTo>
                  <a:pt x="95" y="99"/>
                </a:lnTo>
                <a:lnTo>
                  <a:pt x="93" y="92"/>
                </a:lnTo>
                <a:lnTo>
                  <a:pt x="92" y="85"/>
                </a:lnTo>
                <a:lnTo>
                  <a:pt x="88" y="79"/>
                </a:lnTo>
                <a:lnTo>
                  <a:pt x="82" y="76"/>
                </a:lnTo>
                <a:lnTo>
                  <a:pt x="77" y="74"/>
                </a:lnTo>
                <a:lnTo>
                  <a:pt x="71" y="70"/>
                </a:lnTo>
                <a:lnTo>
                  <a:pt x="62" y="70"/>
                </a:lnTo>
                <a:lnTo>
                  <a:pt x="55" y="68"/>
                </a:lnTo>
                <a:lnTo>
                  <a:pt x="49" y="70"/>
                </a:lnTo>
                <a:lnTo>
                  <a:pt x="44" y="70"/>
                </a:lnTo>
                <a:lnTo>
                  <a:pt x="40" y="70"/>
                </a:lnTo>
                <a:lnTo>
                  <a:pt x="36" y="70"/>
                </a:lnTo>
                <a:lnTo>
                  <a:pt x="36" y="125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7" name="Freeform 47"/>
          <p:cNvSpPr>
            <a:spLocks/>
          </p:cNvSpPr>
          <p:nvPr/>
        </p:nvSpPr>
        <p:spPr bwMode="auto">
          <a:xfrm>
            <a:off x="7769225" y="5829300"/>
            <a:ext cx="92075" cy="107950"/>
          </a:xfrm>
          <a:custGeom>
            <a:avLst/>
            <a:gdLst>
              <a:gd name="T0" fmla="*/ 2147483647 w 116"/>
              <a:gd name="T1" fmla="*/ 0 h 136"/>
              <a:gd name="T2" fmla="*/ 2147483647 w 116"/>
              <a:gd name="T3" fmla="*/ 2147483647 h 136"/>
              <a:gd name="T4" fmla="*/ 2147483647 w 116"/>
              <a:gd name="T5" fmla="*/ 2147483647 h 136"/>
              <a:gd name="T6" fmla="*/ 2147483647 w 116"/>
              <a:gd name="T7" fmla="*/ 2147483647 h 136"/>
              <a:gd name="T8" fmla="*/ 2147483647 w 116"/>
              <a:gd name="T9" fmla="*/ 2147483647 h 136"/>
              <a:gd name="T10" fmla="*/ 2147483647 w 116"/>
              <a:gd name="T11" fmla="*/ 2147483647 h 136"/>
              <a:gd name="T12" fmla="*/ 2147483647 w 116"/>
              <a:gd name="T13" fmla="*/ 2147483647 h 136"/>
              <a:gd name="T14" fmla="*/ 2147483647 w 116"/>
              <a:gd name="T15" fmla="*/ 2147483647 h 136"/>
              <a:gd name="T16" fmla="*/ 2147483647 w 116"/>
              <a:gd name="T17" fmla="*/ 2147483647 h 136"/>
              <a:gd name="T18" fmla="*/ 2147483647 w 116"/>
              <a:gd name="T19" fmla="*/ 2147483647 h 136"/>
              <a:gd name="T20" fmla="*/ 2147483647 w 116"/>
              <a:gd name="T21" fmla="*/ 2147483647 h 136"/>
              <a:gd name="T22" fmla="*/ 2147483647 w 116"/>
              <a:gd name="T23" fmla="*/ 2147483647 h 136"/>
              <a:gd name="T24" fmla="*/ 2147483647 w 116"/>
              <a:gd name="T25" fmla="*/ 2147483647 h 136"/>
              <a:gd name="T26" fmla="*/ 2147483647 w 116"/>
              <a:gd name="T27" fmla="*/ 2147483647 h 136"/>
              <a:gd name="T28" fmla="*/ 2147483647 w 116"/>
              <a:gd name="T29" fmla="*/ 2147483647 h 136"/>
              <a:gd name="T30" fmla="*/ 2147483647 w 116"/>
              <a:gd name="T31" fmla="*/ 2147483647 h 136"/>
              <a:gd name="T32" fmla="*/ 2147483647 w 116"/>
              <a:gd name="T33" fmla="*/ 2147483647 h 136"/>
              <a:gd name="T34" fmla="*/ 2147483647 w 116"/>
              <a:gd name="T35" fmla="*/ 2147483647 h 136"/>
              <a:gd name="T36" fmla="*/ 2147483647 w 116"/>
              <a:gd name="T37" fmla="*/ 2147483647 h 136"/>
              <a:gd name="T38" fmla="*/ 2147483647 w 116"/>
              <a:gd name="T39" fmla="*/ 2147483647 h 136"/>
              <a:gd name="T40" fmla="*/ 2147483647 w 116"/>
              <a:gd name="T41" fmla="*/ 2147483647 h 136"/>
              <a:gd name="T42" fmla="*/ 2147483647 w 116"/>
              <a:gd name="T43" fmla="*/ 2147483647 h 136"/>
              <a:gd name="T44" fmla="*/ 2147483647 w 116"/>
              <a:gd name="T45" fmla="*/ 2147483647 h 136"/>
              <a:gd name="T46" fmla="*/ 2147483647 w 116"/>
              <a:gd name="T47" fmla="*/ 2147483647 h 136"/>
              <a:gd name="T48" fmla="*/ 2147483647 w 116"/>
              <a:gd name="T49" fmla="*/ 2147483647 h 136"/>
              <a:gd name="T50" fmla="*/ 2147483647 w 116"/>
              <a:gd name="T51" fmla="*/ 2147483647 h 136"/>
              <a:gd name="T52" fmla="*/ 2147483647 w 116"/>
              <a:gd name="T53" fmla="*/ 2147483647 h 136"/>
              <a:gd name="T54" fmla="*/ 2147483647 w 116"/>
              <a:gd name="T55" fmla="*/ 2147483647 h 136"/>
              <a:gd name="T56" fmla="*/ 2147483647 w 116"/>
              <a:gd name="T57" fmla="*/ 2147483647 h 136"/>
              <a:gd name="T58" fmla="*/ 2147483647 w 116"/>
              <a:gd name="T59" fmla="*/ 2147483647 h 136"/>
              <a:gd name="T60" fmla="*/ 2147483647 w 116"/>
              <a:gd name="T61" fmla="*/ 2147483647 h 136"/>
              <a:gd name="T62" fmla="*/ 2147483647 w 116"/>
              <a:gd name="T63" fmla="*/ 2147483647 h 136"/>
              <a:gd name="T64" fmla="*/ 2147483647 w 116"/>
              <a:gd name="T65" fmla="*/ 2147483647 h 136"/>
              <a:gd name="T66" fmla="*/ 2147483647 w 116"/>
              <a:gd name="T67" fmla="*/ 2147483647 h 136"/>
              <a:gd name="T68" fmla="*/ 2147483647 w 116"/>
              <a:gd name="T69" fmla="*/ 2147483647 h 136"/>
              <a:gd name="T70" fmla="*/ 2147483647 w 116"/>
              <a:gd name="T71" fmla="*/ 2147483647 h 136"/>
              <a:gd name="T72" fmla="*/ 2147483647 w 116"/>
              <a:gd name="T73" fmla="*/ 2147483647 h 136"/>
              <a:gd name="T74" fmla="*/ 2147483647 w 116"/>
              <a:gd name="T75" fmla="*/ 2147483647 h 136"/>
              <a:gd name="T76" fmla="*/ 2147483647 w 116"/>
              <a:gd name="T77" fmla="*/ 2147483647 h 136"/>
              <a:gd name="T78" fmla="*/ 2147483647 w 116"/>
              <a:gd name="T79" fmla="*/ 2147483647 h 136"/>
              <a:gd name="T80" fmla="*/ 0 w 116"/>
              <a:gd name="T81" fmla="*/ 2147483647 h 136"/>
              <a:gd name="T82" fmla="*/ 2147483647 w 116"/>
              <a:gd name="T83" fmla="*/ 2147483647 h 136"/>
              <a:gd name="T84" fmla="*/ 2147483647 w 116"/>
              <a:gd name="T85" fmla="*/ 2147483647 h 136"/>
              <a:gd name="T86" fmla="*/ 2147483647 w 116"/>
              <a:gd name="T87" fmla="*/ 2147483647 h 136"/>
              <a:gd name="T88" fmla="*/ 2147483647 w 116"/>
              <a:gd name="T89" fmla="*/ 2147483647 h 136"/>
              <a:gd name="T90" fmla="*/ 2147483647 w 116"/>
              <a:gd name="T91" fmla="*/ 2147483647 h 136"/>
              <a:gd name="T92" fmla="*/ 2147483647 w 116"/>
              <a:gd name="T93" fmla="*/ 2147483647 h 136"/>
              <a:gd name="T94" fmla="*/ 2147483647 w 116"/>
              <a:gd name="T95" fmla="*/ 0 h 136"/>
              <a:gd name="T96" fmla="*/ 2147483647 w 116"/>
              <a:gd name="T97" fmla="*/ 2147483647 h 136"/>
              <a:gd name="T98" fmla="*/ 2147483647 w 116"/>
              <a:gd name="T99" fmla="*/ 2147483647 h 136"/>
              <a:gd name="T100" fmla="*/ 2147483647 w 116"/>
              <a:gd name="T101" fmla="*/ 2147483647 h 136"/>
              <a:gd name="T102" fmla="*/ 2147483647 w 116"/>
              <a:gd name="T103" fmla="*/ 2147483647 h 136"/>
              <a:gd name="T104" fmla="*/ 2147483647 w 116"/>
              <a:gd name="T105" fmla="*/ 2147483647 h 136"/>
              <a:gd name="T106" fmla="*/ 2147483647 w 116"/>
              <a:gd name="T107" fmla="*/ 2147483647 h 136"/>
              <a:gd name="T108" fmla="*/ 2147483647 w 116"/>
              <a:gd name="T109" fmla="*/ 2147483647 h 136"/>
              <a:gd name="T110" fmla="*/ 2147483647 w 116"/>
              <a:gd name="T111" fmla="*/ 0 h 136"/>
              <a:gd name="T112" fmla="*/ 2147483647 w 116"/>
              <a:gd name="T113" fmla="*/ 0 h 1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6"/>
              <a:gd name="T172" fmla="*/ 0 h 136"/>
              <a:gd name="T173" fmla="*/ 116 w 116"/>
              <a:gd name="T174" fmla="*/ 136 h 1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6" h="136">
                <a:moveTo>
                  <a:pt x="110" y="0"/>
                </a:moveTo>
                <a:lnTo>
                  <a:pt x="112" y="46"/>
                </a:lnTo>
                <a:lnTo>
                  <a:pt x="110" y="46"/>
                </a:lnTo>
                <a:lnTo>
                  <a:pt x="103" y="27"/>
                </a:lnTo>
                <a:lnTo>
                  <a:pt x="94" y="16"/>
                </a:lnTo>
                <a:lnTo>
                  <a:pt x="86" y="11"/>
                </a:lnTo>
                <a:lnTo>
                  <a:pt x="77" y="7"/>
                </a:lnTo>
                <a:lnTo>
                  <a:pt x="68" y="7"/>
                </a:lnTo>
                <a:lnTo>
                  <a:pt x="59" y="7"/>
                </a:lnTo>
                <a:lnTo>
                  <a:pt x="51" y="9"/>
                </a:lnTo>
                <a:lnTo>
                  <a:pt x="44" y="13"/>
                </a:lnTo>
                <a:lnTo>
                  <a:pt x="38" y="18"/>
                </a:lnTo>
                <a:lnTo>
                  <a:pt x="33" y="26"/>
                </a:lnTo>
                <a:lnTo>
                  <a:pt x="29" y="35"/>
                </a:lnTo>
                <a:lnTo>
                  <a:pt x="24" y="51"/>
                </a:lnTo>
                <a:lnTo>
                  <a:pt x="24" y="70"/>
                </a:lnTo>
                <a:lnTo>
                  <a:pt x="24" y="86"/>
                </a:lnTo>
                <a:lnTo>
                  <a:pt x="29" y="101"/>
                </a:lnTo>
                <a:lnTo>
                  <a:pt x="33" y="110"/>
                </a:lnTo>
                <a:lnTo>
                  <a:pt x="38" y="116"/>
                </a:lnTo>
                <a:lnTo>
                  <a:pt x="46" y="121"/>
                </a:lnTo>
                <a:lnTo>
                  <a:pt x="53" y="125"/>
                </a:lnTo>
                <a:lnTo>
                  <a:pt x="61" y="127"/>
                </a:lnTo>
                <a:lnTo>
                  <a:pt x="70" y="128"/>
                </a:lnTo>
                <a:lnTo>
                  <a:pt x="79" y="128"/>
                </a:lnTo>
                <a:lnTo>
                  <a:pt x="86" y="127"/>
                </a:lnTo>
                <a:lnTo>
                  <a:pt x="92" y="123"/>
                </a:lnTo>
                <a:lnTo>
                  <a:pt x="99" y="117"/>
                </a:lnTo>
                <a:lnTo>
                  <a:pt x="106" y="110"/>
                </a:lnTo>
                <a:lnTo>
                  <a:pt x="114" y="101"/>
                </a:lnTo>
                <a:lnTo>
                  <a:pt x="116" y="103"/>
                </a:lnTo>
                <a:lnTo>
                  <a:pt x="110" y="114"/>
                </a:lnTo>
                <a:lnTo>
                  <a:pt x="101" y="123"/>
                </a:lnTo>
                <a:lnTo>
                  <a:pt x="94" y="128"/>
                </a:lnTo>
                <a:lnTo>
                  <a:pt x="79" y="134"/>
                </a:lnTo>
                <a:lnTo>
                  <a:pt x="62" y="136"/>
                </a:lnTo>
                <a:lnTo>
                  <a:pt x="44" y="134"/>
                </a:lnTo>
                <a:lnTo>
                  <a:pt x="27" y="127"/>
                </a:lnTo>
                <a:lnTo>
                  <a:pt x="13" y="112"/>
                </a:lnTo>
                <a:lnTo>
                  <a:pt x="4" y="94"/>
                </a:lnTo>
                <a:lnTo>
                  <a:pt x="0" y="70"/>
                </a:lnTo>
                <a:lnTo>
                  <a:pt x="2" y="51"/>
                </a:lnTo>
                <a:lnTo>
                  <a:pt x="9" y="35"/>
                </a:lnTo>
                <a:lnTo>
                  <a:pt x="16" y="24"/>
                </a:lnTo>
                <a:lnTo>
                  <a:pt x="24" y="16"/>
                </a:lnTo>
                <a:lnTo>
                  <a:pt x="33" y="9"/>
                </a:lnTo>
                <a:lnTo>
                  <a:pt x="49" y="2"/>
                </a:lnTo>
                <a:lnTo>
                  <a:pt x="66" y="0"/>
                </a:lnTo>
                <a:lnTo>
                  <a:pt x="81" y="2"/>
                </a:lnTo>
                <a:lnTo>
                  <a:pt x="94" y="7"/>
                </a:lnTo>
                <a:lnTo>
                  <a:pt x="97" y="7"/>
                </a:lnTo>
                <a:lnTo>
                  <a:pt x="99" y="9"/>
                </a:lnTo>
                <a:lnTo>
                  <a:pt x="103" y="7"/>
                </a:lnTo>
                <a:lnTo>
                  <a:pt x="105" y="7"/>
                </a:lnTo>
                <a:lnTo>
                  <a:pt x="106" y="4"/>
                </a:lnTo>
                <a:lnTo>
                  <a:pt x="108" y="0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8" name="Freeform 48"/>
          <p:cNvSpPr>
            <a:spLocks/>
          </p:cNvSpPr>
          <p:nvPr/>
        </p:nvSpPr>
        <p:spPr bwMode="auto">
          <a:xfrm>
            <a:off x="5680075" y="1933575"/>
            <a:ext cx="1031875" cy="1682750"/>
          </a:xfrm>
          <a:custGeom>
            <a:avLst/>
            <a:gdLst>
              <a:gd name="T0" fmla="*/ 0 w 1299"/>
              <a:gd name="T1" fmla="*/ 2147483647 h 2120"/>
              <a:gd name="T2" fmla="*/ 0 w 1299"/>
              <a:gd name="T3" fmla="*/ 2147483647 h 2120"/>
              <a:gd name="T4" fmla="*/ 2147483647 w 1299"/>
              <a:gd name="T5" fmla="*/ 2147483647 h 2120"/>
              <a:gd name="T6" fmla="*/ 2147483647 w 1299"/>
              <a:gd name="T7" fmla="*/ 2147483647 h 2120"/>
              <a:gd name="T8" fmla="*/ 2147483647 w 1299"/>
              <a:gd name="T9" fmla="*/ 2147483647 h 2120"/>
              <a:gd name="T10" fmla="*/ 2147483647 w 1299"/>
              <a:gd name="T11" fmla="*/ 2147483647 h 2120"/>
              <a:gd name="T12" fmla="*/ 2147483647 w 1299"/>
              <a:gd name="T13" fmla="*/ 2147483647 h 2120"/>
              <a:gd name="T14" fmla="*/ 2147483647 w 1299"/>
              <a:gd name="T15" fmla="*/ 2147483647 h 2120"/>
              <a:gd name="T16" fmla="*/ 2147483647 w 1299"/>
              <a:gd name="T17" fmla="*/ 2147483647 h 2120"/>
              <a:gd name="T18" fmla="*/ 2147483647 w 1299"/>
              <a:gd name="T19" fmla="*/ 2147483647 h 2120"/>
              <a:gd name="T20" fmla="*/ 2147483647 w 1299"/>
              <a:gd name="T21" fmla="*/ 2147483647 h 2120"/>
              <a:gd name="T22" fmla="*/ 2147483647 w 1299"/>
              <a:gd name="T23" fmla="*/ 2147483647 h 2120"/>
              <a:gd name="T24" fmla="*/ 2147483647 w 1299"/>
              <a:gd name="T25" fmla="*/ 2147483647 h 2120"/>
              <a:gd name="T26" fmla="*/ 2147483647 w 1299"/>
              <a:gd name="T27" fmla="*/ 2147483647 h 2120"/>
              <a:gd name="T28" fmla="*/ 2147483647 w 1299"/>
              <a:gd name="T29" fmla="*/ 2147483647 h 2120"/>
              <a:gd name="T30" fmla="*/ 2147483647 w 1299"/>
              <a:gd name="T31" fmla="*/ 2147483647 h 2120"/>
              <a:gd name="T32" fmla="*/ 2147483647 w 1299"/>
              <a:gd name="T33" fmla="*/ 2147483647 h 2120"/>
              <a:gd name="T34" fmla="*/ 2147483647 w 1299"/>
              <a:gd name="T35" fmla="*/ 2147483647 h 2120"/>
              <a:gd name="T36" fmla="*/ 2147483647 w 1299"/>
              <a:gd name="T37" fmla="*/ 2147483647 h 2120"/>
              <a:gd name="T38" fmla="*/ 2147483647 w 1299"/>
              <a:gd name="T39" fmla="*/ 2147483647 h 2120"/>
              <a:gd name="T40" fmla="*/ 2147483647 w 1299"/>
              <a:gd name="T41" fmla="*/ 2147483647 h 2120"/>
              <a:gd name="T42" fmla="*/ 2147483647 w 1299"/>
              <a:gd name="T43" fmla="*/ 0 h 2120"/>
              <a:gd name="T44" fmla="*/ 2147483647 w 1299"/>
              <a:gd name="T45" fmla="*/ 0 h 2120"/>
              <a:gd name="T46" fmla="*/ 2147483647 w 1299"/>
              <a:gd name="T47" fmla="*/ 2147483647 h 2120"/>
              <a:gd name="T48" fmla="*/ 2147483647 w 1299"/>
              <a:gd name="T49" fmla="*/ 2147483647 h 2120"/>
              <a:gd name="T50" fmla="*/ 2147483647 w 1299"/>
              <a:gd name="T51" fmla="*/ 2147483647 h 2120"/>
              <a:gd name="T52" fmla="*/ 2147483647 w 1299"/>
              <a:gd name="T53" fmla="*/ 2147483647 h 2120"/>
              <a:gd name="T54" fmla="*/ 2147483647 w 1299"/>
              <a:gd name="T55" fmla="*/ 2147483647 h 2120"/>
              <a:gd name="T56" fmla="*/ 2147483647 w 1299"/>
              <a:gd name="T57" fmla="*/ 2147483647 h 2120"/>
              <a:gd name="T58" fmla="*/ 2147483647 w 1299"/>
              <a:gd name="T59" fmla="*/ 2147483647 h 2120"/>
              <a:gd name="T60" fmla="*/ 2147483647 w 1299"/>
              <a:gd name="T61" fmla="*/ 2147483647 h 2120"/>
              <a:gd name="T62" fmla="*/ 2147483647 w 1299"/>
              <a:gd name="T63" fmla="*/ 2147483647 h 2120"/>
              <a:gd name="T64" fmla="*/ 2147483647 w 1299"/>
              <a:gd name="T65" fmla="*/ 2147483647 h 2120"/>
              <a:gd name="T66" fmla="*/ 2147483647 w 1299"/>
              <a:gd name="T67" fmla="*/ 2147483647 h 2120"/>
              <a:gd name="T68" fmla="*/ 2147483647 w 1299"/>
              <a:gd name="T69" fmla="*/ 2147483647 h 2120"/>
              <a:gd name="T70" fmla="*/ 2147483647 w 1299"/>
              <a:gd name="T71" fmla="*/ 2147483647 h 2120"/>
              <a:gd name="T72" fmla="*/ 2147483647 w 1299"/>
              <a:gd name="T73" fmla="*/ 2147483647 h 2120"/>
              <a:gd name="T74" fmla="*/ 2147483647 w 1299"/>
              <a:gd name="T75" fmla="*/ 2147483647 h 2120"/>
              <a:gd name="T76" fmla="*/ 2147483647 w 1299"/>
              <a:gd name="T77" fmla="*/ 2147483647 h 2120"/>
              <a:gd name="T78" fmla="*/ 2147483647 w 1299"/>
              <a:gd name="T79" fmla="*/ 2147483647 h 2120"/>
              <a:gd name="T80" fmla="*/ 2147483647 w 1299"/>
              <a:gd name="T81" fmla="*/ 2147483647 h 2120"/>
              <a:gd name="T82" fmla="*/ 2147483647 w 1299"/>
              <a:gd name="T83" fmla="*/ 2147483647 h 2120"/>
              <a:gd name="T84" fmla="*/ 2147483647 w 1299"/>
              <a:gd name="T85" fmla="*/ 2147483647 h 21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99"/>
              <a:gd name="T130" fmla="*/ 0 h 2120"/>
              <a:gd name="T131" fmla="*/ 1299 w 1299"/>
              <a:gd name="T132" fmla="*/ 2120 h 21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99" h="2120">
                <a:moveTo>
                  <a:pt x="0" y="2120"/>
                </a:moveTo>
                <a:lnTo>
                  <a:pt x="0" y="1549"/>
                </a:lnTo>
                <a:lnTo>
                  <a:pt x="2" y="1391"/>
                </a:lnTo>
                <a:lnTo>
                  <a:pt x="6" y="1242"/>
                </a:lnTo>
                <a:lnTo>
                  <a:pt x="11" y="1104"/>
                </a:lnTo>
                <a:lnTo>
                  <a:pt x="20" y="976"/>
                </a:lnTo>
                <a:lnTo>
                  <a:pt x="33" y="856"/>
                </a:lnTo>
                <a:lnTo>
                  <a:pt x="46" y="748"/>
                </a:lnTo>
                <a:lnTo>
                  <a:pt x="65" y="649"/>
                </a:lnTo>
                <a:lnTo>
                  <a:pt x="85" y="546"/>
                </a:lnTo>
                <a:lnTo>
                  <a:pt x="109" y="454"/>
                </a:lnTo>
                <a:lnTo>
                  <a:pt x="133" y="373"/>
                </a:lnTo>
                <a:lnTo>
                  <a:pt x="156" y="303"/>
                </a:lnTo>
                <a:lnTo>
                  <a:pt x="182" y="245"/>
                </a:lnTo>
                <a:lnTo>
                  <a:pt x="208" y="199"/>
                </a:lnTo>
                <a:lnTo>
                  <a:pt x="248" y="142"/>
                </a:lnTo>
                <a:lnTo>
                  <a:pt x="283" y="96"/>
                </a:lnTo>
                <a:lnTo>
                  <a:pt x="316" y="63"/>
                </a:lnTo>
                <a:lnTo>
                  <a:pt x="346" y="39"/>
                </a:lnTo>
                <a:lnTo>
                  <a:pt x="381" y="19"/>
                </a:lnTo>
                <a:lnTo>
                  <a:pt x="410" y="6"/>
                </a:lnTo>
                <a:lnTo>
                  <a:pt x="434" y="0"/>
                </a:lnTo>
                <a:lnTo>
                  <a:pt x="458" y="0"/>
                </a:lnTo>
                <a:lnTo>
                  <a:pt x="489" y="4"/>
                </a:lnTo>
                <a:lnTo>
                  <a:pt x="526" y="11"/>
                </a:lnTo>
                <a:lnTo>
                  <a:pt x="588" y="30"/>
                </a:lnTo>
                <a:lnTo>
                  <a:pt x="656" y="54"/>
                </a:lnTo>
                <a:lnTo>
                  <a:pt x="702" y="76"/>
                </a:lnTo>
                <a:lnTo>
                  <a:pt x="742" y="101"/>
                </a:lnTo>
                <a:lnTo>
                  <a:pt x="779" y="134"/>
                </a:lnTo>
                <a:lnTo>
                  <a:pt x="807" y="166"/>
                </a:lnTo>
                <a:lnTo>
                  <a:pt x="836" y="204"/>
                </a:lnTo>
                <a:lnTo>
                  <a:pt x="867" y="252"/>
                </a:lnTo>
                <a:lnTo>
                  <a:pt x="900" y="307"/>
                </a:lnTo>
                <a:lnTo>
                  <a:pt x="945" y="393"/>
                </a:lnTo>
                <a:lnTo>
                  <a:pt x="987" y="493"/>
                </a:lnTo>
                <a:lnTo>
                  <a:pt x="1031" y="603"/>
                </a:lnTo>
                <a:lnTo>
                  <a:pt x="1057" y="678"/>
                </a:lnTo>
                <a:lnTo>
                  <a:pt x="1088" y="763"/>
                </a:lnTo>
                <a:lnTo>
                  <a:pt x="1121" y="854"/>
                </a:lnTo>
                <a:lnTo>
                  <a:pt x="1156" y="956"/>
                </a:lnTo>
                <a:lnTo>
                  <a:pt x="1196" y="1066"/>
                </a:lnTo>
                <a:lnTo>
                  <a:pt x="1299" y="135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89" name="Freeform 49"/>
          <p:cNvSpPr>
            <a:spLocks/>
          </p:cNvSpPr>
          <p:nvPr/>
        </p:nvSpPr>
        <p:spPr bwMode="auto">
          <a:xfrm>
            <a:off x="4651375" y="4248150"/>
            <a:ext cx="55563" cy="55563"/>
          </a:xfrm>
          <a:custGeom>
            <a:avLst/>
            <a:gdLst>
              <a:gd name="T0" fmla="*/ 2147483647 w 70"/>
              <a:gd name="T1" fmla="*/ 2147483647 h 69"/>
              <a:gd name="T2" fmla="*/ 2147483647 w 70"/>
              <a:gd name="T3" fmla="*/ 2147483647 h 69"/>
              <a:gd name="T4" fmla="*/ 2147483647 w 70"/>
              <a:gd name="T5" fmla="*/ 2147483647 h 69"/>
              <a:gd name="T6" fmla="*/ 2147483647 w 70"/>
              <a:gd name="T7" fmla="*/ 2147483647 h 69"/>
              <a:gd name="T8" fmla="*/ 2147483647 w 70"/>
              <a:gd name="T9" fmla="*/ 2147483647 h 69"/>
              <a:gd name="T10" fmla="*/ 2147483647 w 70"/>
              <a:gd name="T11" fmla="*/ 2147483647 h 69"/>
              <a:gd name="T12" fmla="*/ 0 w 70"/>
              <a:gd name="T13" fmla="*/ 2147483647 h 69"/>
              <a:gd name="T14" fmla="*/ 2147483647 w 70"/>
              <a:gd name="T15" fmla="*/ 2147483647 h 69"/>
              <a:gd name="T16" fmla="*/ 2147483647 w 70"/>
              <a:gd name="T17" fmla="*/ 2147483647 h 69"/>
              <a:gd name="T18" fmla="*/ 2147483647 w 70"/>
              <a:gd name="T19" fmla="*/ 0 h 69"/>
              <a:gd name="T20" fmla="*/ 2147483647 w 70"/>
              <a:gd name="T21" fmla="*/ 2147483647 h 69"/>
              <a:gd name="T22" fmla="*/ 2147483647 w 70"/>
              <a:gd name="T23" fmla="*/ 2147483647 h 69"/>
              <a:gd name="T24" fmla="*/ 2147483647 w 70"/>
              <a:gd name="T25" fmla="*/ 2147483647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9"/>
              <a:gd name="T41" fmla="*/ 70 w 70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9">
                <a:moveTo>
                  <a:pt x="70" y="35"/>
                </a:moveTo>
                <a:lnTo>
                  <a:pt x="66" y="51"/>
                </a:lnTo>
                <a:lnTo>
                  <a:pt x="53" y="64"/>
                </a:lnTo>
                <a:lnTo>
                  <a:pt x="35" y="69"/>
                </a:lnTo>
                <a:lnTo>
                  <a:pt x="19" y="64"/>
                </a:lnTo>
                <a:lnTo>
                  <a:pt x="6" y="51"/>
                </a:lnTo>
                <a:lnTo>
                  <a:pt x="0" y="35"/>
                </a:lnTo>
                <a:lnTo>
                  <a:pt x="6" y="16"/>
                </a:lnTo>
                <a:lnTo>
                  <a:pt x="19" y="3"/>
                </a:lnTo>
                <a:lnTo>
                  <a:pt x="35" y="0"/>
                </a:lnTo>
                <a:lnTo>
                  <a:pt x="53" y="3"/>
                </a:lnTo>
                <a:lnTo>
                  <a:pt x="66" y="16"/>
                </a:lnTo>
                <a:lnTo>
                  <a:pt x="70" y="35"/>
                </a:lnTo>
                <a:close/>
              </a:path>
            </a:pathLst>
          </a:custGeom>
          <a:solidFill>
            <a:srgbClr val="FFFFFF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90" name="Freeform 50"/>
          <p:cNvSpPr>
            <a:spLocks/>
          </p:cNvSpPr>
          <p:nvPr/>
        </p:nvSpPr>
        <p:spPr bwMode="auto">
          <a:xfrm>
            <a:off x="4651375" y="4248150"/>
            <a:ext cx="55563" cy="55563"/>
          </a:xfrm>
          <a:custGeom>
            <a:avLst/>
            <a:gdLst>
              <a:gd name="T0" fmla="*/ 2147483647 w 70"/>
              <a:gd name="T1" fmla="*/ 2147483647 h 69"/>
              <a:gd name="T2" fmla="*/ 2147483647 w 70"/>
              <a:gd name="T3" fmla="*/ 2147483647 h 69"/>
              <a:gd name="T4" fmla="*/ 2147483647 w 70"/>
              <a:gd name="T5" fmla="*/ 2147483647 h 69"/>
              <a:gd name="T6" fmla="*/ 2147483647 w 70"/>
              <a:gd name="T7" fmla="*/ 2147483647 h 69"/>
              <a:gd name="T8" fmla="*/ 2147483647 w 70"/>
              <a:gd name="T9" fmla="*/ 2147483647 h 69"/>
              <a:gd name="T10" fmla="*/ 2147483647 w 70"/>
              <a:gd name="T11" fmla="*/ 2147483647 h 69"/>
              <a:gd name="T12" fmla="*/ 0 w 70"/>
              <a:gd name="T13" fmla="*/ 2147483647 h 69"/>
              <a:gd name="T14" fmla="*/ 2147483647 w 70"/>
              <a:gd name="T15" fmla="*/ 2147483647 h 69"/>
              <a:gd name="T16" fmla="*/ 2147483647 w 70"/>
              <a:gd name="T17" fmla="*/ 2147483647 h 69"/>
              <a:gd name="T18" fmla="*/ 2147483647 w 70"/>
              <a:gd name="T19" fmla="*/ 0 h 69"/>
              <a:gd name="T20" fmla="*/ 2147483647 w 70"/>
              <a:gd name="T21" fmla="*/ 2147483647 h 69"/>
              <a:gd name="T22" fmla="*/ 2147483647 w 70"/>
              <a:gd name="T23" fmla="*/ 2147483647 h 69"/>
              <a:gd name="T24" fmla="*/ 2147483647 w 70"/>
              <a:gd name="T25" fmla="*/ 2147483647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9"/>
              <a:gd name="T41" fmla="*/ 70 w 70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9">
                <a:moveTo>
                  <a:pt x="70" y="35"/>
                </a:moveTo>
                <a:lnTo>
                  <a:pt x="66" y="51"/>
                </a:lnTo>
                <a:lnTo>
                  <a:pt x="53" y="64"/>
                </a:lnTo>
                <a:lnTo>
                  <a:pt x="35" y="69"/>
                </a:lnTo>
                <a:lnTo>
                  <a:pt x="19" y="64"/>
                </a:lnTo>
                <a:lnTo>
                  <a:pt x="6" y="51"/>
                </a:lnTo>
                <a:lnTo>
                  <a:pt x="0" y="35"/>
                </a:lnTo>
                <a:lnTo>
                  <a:pt x="6" y="16"/>
                </a:lnTo>
                <a:lnTo>
                  <a:pt x="19" y="3"/>
                </a:lnTo>
                <a:lnTo>
                  <a:pt x="35" y="0"/>
                </a:lnTo>
                <a:lnTo>
                  <a:pt x="53" y="3"/>
                </a:lnTo>
                <a:lnTo>
                  <a:pt x="66" y="16"/>
                </a:lnTo>
                <a:lnTo>
                  <a:pt x="70" y="35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91" name="Freeform 51"/>
          <p:cNvSpPr>
            <a:spLocks/>
          </p:cNvSpPr>
          <p:nvPr/>
        </p:nvSpPr>
        <p:spPr bwMode="auto">
          <a:xfrm>
            <a:off x="3230563" y="1730375"/>
            <a:ext cx="2335212" cy="1268413"/>
          </a:xfrm>
          <a:custGeom>
            <a:avLst/>
            <a:gdLst>
              <a:gd name="T0" fmla="*/ 0 w 2943"/>
              <a:gd name="T1" fmla="*/ 2147483647 h 1598"/>
              <a:gd name="T2" fmla="*/ 2147483647 w 2943"/>
              <a:gd name="T3" fmla="*/ 2147483647 h 1598"/>
              <a:gd name="T4" fmla="*/ 2147483647 w 2943"/>
              <a:gd name="T5" fmla="*/ 2147483647 h 1598"/>
              <a:gd name="T6" fmla="*/ 2147483647 w 2943"/>
              <a:gd name="T7" fmla="*/ 2147483647 h 1598"/>
              <a:gd name="T8" fmla="*/ 2147483647 w 2943"/>
              <a:gd name="T9" fmla="*/ 2147483647 h 1598"/>
              <a:gd name="T10" fmla="*/ 2147483647 w 2943"/>
              <a:gd name="T11" fmla="*/ 2147483647 h 1598"/>
              <a:gd name="T12" fmla="*/ 2147483647 w 2943"/>
              <a:gd name="T13" fmla="*/ 2147483647 h 1598"/>
              <a:gd name="T14" fmla="*/ 2147483647 w 2943"/>
              <a:gd name="T15" fmla="*/ 2147483647 h 1598"/>
              <a:gd name="T16" fmla="*/ 2147483647 w 2943"/>
              <a:gd name="T17" fmla="*/ 2147483647 h 1598"/>
              <a:gd name="T18" fmla="*/ 2147483647 w 2943"/>
              <a:gd name="T19" fmla="*/ 2147483647 h 1598"/>
              <a:gd name="T20" fmla="*/ 2147483647 w 2943"/>
              <a:gd name="T21" fmla="*/ 2147483647 h 1598"/>
              <a:gd name="T22" fmla="*/ 2147483647 w 2943"/>
              <a:gd name="T23" fmla="*/ 2147483647 h 1598"/>
              <a:gd name="T24" fmla="*/ 2147483647 w 2943"/>
              <a:gd name="T25" fmla="*/ 2147483647 h 1598"/>
              <a:gd name="T26" fmla="*/ 2147483647 w 2943"/>
              <a:gd name="T27" fmla="*/ 2147483647 h 1598"/>
              <a:gd name="T28" fmla="*/ 2147483647 w 2943"/>
              <a:gd name="T29" fmla="*/ 2147483647 h 1598"/>
              <a:gd name="T30" fmla="*/ 2147483647 w 2943"/>
              <a:gd name="T31" fmla="*/ 2147483647 h 1598"/>
              <a:gd name="T32" fmla="*/ 2147483647 w 2943"/>
              <a:gd name="T33" fmla="*/ 2147483647 h 1598"/>
              <a:gd name="T34" fmla="*/ 2147483647 w 2943"/>
              <a:gd name="T35" fmla="*/ 2147483647 h 1598"/>
              <a:gd name="T36" fmla="*/ 2147483647 w 2943"/>
              <a:gd name="T37" fmla="*/ 2147483647 h 1598"/>
              <a:gd name="T38" fmla="*/ 2147483647 w 2943"/>
              <a:gd name="T39" fmla="*/ 2147483647 h 1598"/>
              <a:gd name="T40" fmla="*/ 2147483647 w 2943"/>
              <a:gd name="T41" fmla="*/ 2147483647 h 1598"/>
              <a:gd name="T42" fmla="*/ 2147483647 w 2943"/>
              <a:gd name="T43" fmla="*/ 2147483647 h 1598"/>
              <a:gd name="T44" fmla="*/ 2147483647 w 2943"/>
              <a:gd name="T45" fmla="*/ 2147483647 h 1598"/>
              <a:gd name="T46" fmla="*/ 2147483647 w 2943"/>
              <a:gd name="T47" fmla="*/ 0 h 1598"/>
              <a:gd name="T48" fmla="*/ 2147483647 w 2943"/>
              <a:gd name="T49" fmla="*/ 2147483647 h 1598"/>
              <a:gd name="T50" fmla="*/ 2147483647 w 2943"/>
              <a:gd name="T51" fmla="*/ 2147483647 h 1598"/>
              <a:gd name="T52" fmla="*/ 2147483647 w 2943"/>
              <a:gd name="T53" fmla="*/ 2147483647 h 1598"/>
              <a:gd name="T54" fmla="*/ 2147483647 w 2943"/>
              <a:gd name="T55" fmla="*/ 2147483647 h 1598"/>
              <a:gd name="T56" fmla="*/ 2147483647 w 2943"/>
              <a:gd name="T57" fmla="*/ 2147483647 h 1598"/>
              <a:gd name="T58" fmla="*/ 2147483647 w 2943"/>
              <a:gd name="T59" fmla="*/ 2147483647 h 1598"/>
              <a:gd name="T60" fmla="*/ 2147483647 w 2943"/>
              <a:gd name="T61" fmla="*/ 2147483647 h 1598"/>
              <a:gd name="T62" fmla="*/ 2147483647 w 2943"/>
              <a:gd name="T63" fmla="*/ 2147483647 h 1598"/>
              <a:gd name="T64" fmla="*/ 2147483647 w 2943"/>
              <a:gd name="T65" fmla="*/ 2147483647 h 1598"/>
              <a:gd name="T66" fmla="*/ 2147483647 w 2943"/>
              <a:gd name="T67" fmla="*/ 2147483647 h 1598"/>
              <a:gd name="T68" fmla="*/ 2147483647 w 2943"/>
              <a:gd name="T69" fmla="*/ 2147483647 h 1598"/>
              <a:gd name="T70" fmla="*/ 2147483647 w 2943"/>
              <a:gd name="T71" fmla="*/ 2147483647 h 1598"/>
              <a:gd name="T72" fmla="*/ 2147483647 w 2943"/>
              <a:gd name="T73" fmla="*/ 2147483647 h 1598"/>
              <a:gd name="T74" fmla="*/ 2147483647 w 2943"/>
              <a:gd name="T75" fmla="*/ 2147483647 h 1598"/>
              <a:gd name="T76" fmla="*/ 2147483647 w 2943"/>
              <a:gd name="T77" fmla="*/ 2147483647 h 1598"/>
              <a:gd name="T78" fmla="*/ 2147483647 w 2943"/>
              <a:gd name="T79" fmla="*/ 2147483647 h 159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43"/>
              <a:gd name="T121" fmla="*/ 0 h 1598"/>
              <a:gd name="T122" fmla="*/ 2943 w 2943"/>
              <a:gd name="T123" fmla="*/ 1598 h 159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43" h="1598">
                <a:moveTo>
                  <a:pt x="0" y="1400"/>
                </a:moveTo>
                <a:lnTo>
                  <a:pt x="116" y="1350"/>
                </a:lnTo>
                <a:lnTo>
                  <a:pt x="141" y="1334"/>
                </a:lnTo>
                <a:lnTo>
                  <a:pt x="171" y="1306"/>
                </a:lnTo>
                <a:lnTo>
                  <a:pt x="200" y="1269"/>
                </a:lnTo>
                <a:lnTo>
                  <a:pt x="231" y="1222"/>
                </a:lnTo>
                <a:lnTo>
                  <a:pt x="264" y="1163"/>
                </a:lnTo>
                <a:lnTo>
                  <a:pt x="299" y="1093"/>
                </a:lnTo>
                <a:lnTo>
                  <a:pt x="336" y="1012"/>
                </a:lnTo>
                <a:lnTo>
                  <a:pt x="373" y="922"/>
                </a:lnTo>
                <a:lnTo>
                  <a:pt x="413" y="821"/>
                </a:lnTo>
                <a:lnTo>
                  <a:pt x="457" y="718"/>
                </a:lnTo>
                <a:lnTo>
                  <a:pt x="509" y="621"/>
                </a:lnTo>
                <a:lnTo>
                  <a:pt x="567" y="529"/>
                </a:lnTo>
                <a:lnTo>
                  <a:pt x="634" y="445"/>
                </a:lnTo>
                <a:lnTo>
                  <a:pt x="707" y="366"/>
                </a:lnTo>
                <a:lnTo>
                  <a:pt x="788" y="292"/>
                </a:lnTo>
                <a:lnTo>
                  <a:pt x="876" y="226"/>
                </a:lnTo>
                <a:lnTo>
                  <a:pt x="972" y="165"/>
                </a:lnTo>
                <a:lnTo>
                  <a:pt x="1075" y="110"/>
                </a:lnTo>
                <a:lnTo>
                  <a:pt x="1181" y="64"/>
                </a:lnTo>
                <a:lnTo>
                  <a:pt x="1288" y="31"/>
                </a:lnTo>
                <a:lnTo>
                  <a:pt x="1392" y="9"/>
                </a:lnTo>
                <a:lnTo>
                  <a:pt x="1497" y="0"/>
                </a:lnTo>
                <a:lnTo>
                  <a:pt x="1602" y="2"/>
                </a:lnTo>
                <a:lnTo>
                  <a:pt x="1707" y="15"/>
                </a:lnTo>
                <a:lnTo>
                  <a:pt x="1811" y="40"/>
                </a:lnTo>
                <a:lnTo>
                  <a:pt x="1914" y="77"/>
                </a:lnTo>
                <a:lnTo>
                  <a:pt x="2017" y="127"/>
                </a:lnTo>
                <a:lnTo>
                  <a:pt x="2107" y="180"/>
                </a:lnTo>
                <a:lnTo>
                  <a:pt x="2193" y="241"/>
                </a:lnTo>
                <a:lnTo>
                  <a:pt x="2274" y="309"/>
                </a:lnTo>
                <a:lnTo>
                  <a:pt x="2350" y="384"/>
                </a:lnTo>
                <a:lnTo>
                  <a:pt x="2423" y="465"/>
                </a:lnTo>
                <a:lnTo>
                  <a:pt x="2489" y="555"/>
                </a:lnTo>
                <a:lnTo>
                  <a:pt x="2552" y="652"/>
                </a:lnTo>
                <a:lnTo>
                  <a:pt x="2610" y="757"/>
                </a:lnTo>
                <a:lnTo>
                  <a:pt x="2664" y="867"/>
                </a:lnTo>
                <a:lnTo>
                  <a:pt x="2711" y="987"/>
                </a:lnTo>
                <a:lnTo>
                  <a:pt x="2943" y="159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92" name="Freeform 52"/>
          <p:cNvSpPr>
            <a:spLocks/>
          </p:cNvSpPr>
          <p:nvPr/>
        </p:nvSpPr>
        <p:spPr bwMode="auto">
          <a:xfrm>
            <a:off x="1708150" y="1501775"/>
            <a:ext cx="1916113" cy="1444625"/>
          </a:xfrm>
          <a:custGeom>
            <a:avLst/>
            <a:gdLst>
              <a:gd name="T0" fmla="*/ 2147483647 w 2414"/>
              <a:gd name="T1" fmla="*/ 2147483647 h 1819"/>
              <a:gd name="T2" fmla="*/ 2147483647 w 2414"/>
              <a:gd name="T3" fmla="*/ 2147483647 h 1819"/>
              <a:gd name="T4" fmla="*/ 2147483647 w 2414"/>
              <a:gd name="T5" fmla="*/ 2147483647 h 1819"/>
              <a:gd name="T6" fmla="*/ 2147483647 w 2414"/>
              <a:gd name="T7" fmla="*/ 2147483647 h 1819"/>
              <a:gd name="T8" fmla="*/ 2147483647 w 2414"/>
              <a:gd name="T9" fmla="*/ 2147483647 h 1819"/>
              <a:gd name="T10" fmla="*/ 2147483647 w 2414"/>
              <a:gd name="T11" fmla="*/ 2147483647 h 1819"/>
              <a:gd name="T12" fmla="*/ 2147483647 w 2414"/>
              <a:gd name="T13" fmla="*/ 2147483647 h 1819"/>
              <a:gd name="T14" fmla="*/ 2147483647 w 2414"/>
              <a:gd name="T15" fmla="*/ 2147483647 h 1819"/>
              <a:gd name="T16" fmla="*/ 2147483647 w 2414"/>
              <a:gd name="T17" fmla="*/ 2147483647 h 1819"/>
              <a:gd name="T18" fmla="*/ 2147483647 w 2414"/>
              <a:gd name="T19" fmla="*/ 2147483647 h 1819"/>
              <a:gd name="T20" fmla="*/ 2147483647 w 2414"/>
              <a:gd name="T21" fmla="*/ 2147483647 h 1819"/>
              <a:gd name="T22" fmla="*/ 2147483647 w 2414"/>
              <a:gd name="T23" fmla="*/ 0 h 1819"/>
              <a:gd name="T24" fmla="*/ 2147483647 w 2414"/>
              <a:gd name="T25" fmla="*/ 2147483647 h 1819"/>
              <a:gd name="T26" fmla="*/ 2147483647 w 2414"/>
              <a:gd name="T27" fmla="*/ 2147483647 h 1819"/>
              <a:gd name="T28" fmla="*/ 2147483647 w 2414"/>
              <a:gd name="T29" fmla="*/ 2147483647 h 1819"/>
              <a:gd name="T30" fmla="*/ 2147483647 w 2414"/>
              <a:gd name="T31" fmla="*/ 2147483647 h 1819"/>
              <a:gd name="T32" fmla="*/ 2147483647 w 2414"/>
              <a:gd name="T33" fmla="*/ 2147483647 h 1819"/>
              <a:gd name="T34" fmla="*/ 2147483647 w 2414"/>
              <a:gd name="T35" fmla="*/ 2147483647 h 1819"/>
              <a:gd name="T36" fmla="*/ 2147483647 w 2414"/>
              <a:gd name="T37" fmla="*/ 2147483647 h 1819"/>
              <a:gd name="T38" fmla="*/ 2147483647 w 2414"/>
              <a:gd name="T39" fmla="*/ 2147483647 h 1819"/>
              <a:gd name="T40" fmla="*/ 2147483647 w 2414"/>
              <a:gd name="T41" fmla="*/ 2147483647 h 1819"/>
              <a:gd name="T42" fmla="*/ 2147483647 w 2414"/>
              <a:gd name="T43" fmla="*/ 2147483647 h 1819"/>
              <a:gd name="T44" fmla="*/ 2147483647 w 2414"/>
              <a:gd name="T45" fmla="*/ 2147483647 h 1819"/>
              <a:gd name="T46" fmla="*/ 2147483647 w 2414"/>
              <a:gd name="T47" fmla="*/ 2147483647 h 1819"/>
              <a:gd name="T48" fmla="*/ 2147483647 w 2414"/>
              <a:gd name="T49" fmla="*/ 2147483647 h 1819"/>
              <a:gd name="T50" fmla="*/ 2147483647 w 2414"/>
              <a:gd name="T51" fmla="*/ 2147483647 h 1819"/>
              <a:gd name="T52" fmla="*/ 2147483647 w 2414"/>
              <a:gd name="T53" fmla="*/ 2147483647 h 1819"/>
              <a:gd name="T54" fmla="*/ 0 w 2414"/>
              <a:gd name="T55" fmla="*/ 2147483647 h 181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14"/>
              <a:gd name="T85" fmla="*/ 0 h 1819"/>
              <a:gd name="T86" fmla="*/ 2414 w 2414"/>
              <a:gd name="T87" fmla="*/ 1819 h 181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14" h="1819">
                <a:moveTo>
                  <a:pt x="2414" y="992"/>
                </a:moveTo>
                <a:lnTo>
                  <a:pt x="2166" y="579"/>
                </a:lnTo>
                <a:lnTo>
                  <a:pt x="2102" y="480"/>
                </a:lnTo>
                <a:lnTo>
                  <a:pt x="2034" y="390"/>
                </a:lnTo>
                <a:lnTo>
                  <a:pt x="1962" y="309"/>
                </a:lnTo>
                <a:lnTo>
                  <a:pt x="1885" y="236"/>
                </a:lnTo>
                <a:lnTo>
                  <a:pt x="1804" y="173"/>
                </a:lnTo>
                <a:lnTo>
                  <a:pt x="1719" y="118"/>
                </a:lnTo>
                <a:lnTo>
                  <a:pt x="1631" y="70"/>
                </a:lnTo>
                <a:lnTo>
                  <a:pt x="1538" y="34"/>
                </a:lnTo>
                <a:lnTo>
                  <a:pt x="1453" y="10"/>
                </a:lnTo>
                <a:lnTo>
                  <a:pt x="1369" y="0"/>
                </a:lnTo>
                <a:lnTo>
                  <a:pt x="1282" y="2"/>
                </a:lnTo>
                <a:lnTo>
                  <a:pt x="1196" y="17"/>
                </a:lnTo>
                <a:lnTo>
                  <a:pt x="1109" y="45"/>
                </a:lnTo>
                <a:lnTo>
                  <a:pt x="1023" y="85"/>
                </a:lnTo>
                <a:lnTo>
                  <a:pt x="937" y="138"/>
                </a:lnTo>
                <a:lnTo>
                  <a:pt x="849" y="203"/>
                </a:lnTo>
                <a:lnTo>
                  <a:pt x="760" y="282"/>
                </a:lnTo>
                <a:lnTo>
                  <a:pt x="665" y="379"/>
                </a:lnTo>
                <a:lnTo>
                  <a:pt x="575" y="484"/>
                </a:lnTo>
                <a:lnTo>
                  <a:pt x="492" y="594"/>
                </a:lnTo>
                <a:lnTo>
                  <a:pt x="417" y="711"/>
                </a:lnTo>
                <a:lnTo>
                  <a:pt x="349" y="835"/>
                </a:lnTo>
                <a:lnTo>
                  <a:pt x="286" y="963"/>
                </a:lnTo>
                <a:lnTo>
                  <a:pt x="231" y="1099"/>
                </a:lnTo>
                <a:lnTo>
                  <a:pt x="182" y="1240"/>
                </a:lnTo>
                <a:lnTo>
                  <a:pt x="0" y="1819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93" name="Freeform 53"/>
          <p:cNvSpPr>
            <a:spLocks/>
          </p:cNvSpPr>
          <p:nvPr/>
        </p:nvSpPr>
        <p:spPr bwMode="auto">
          <a:xfrm>
            <a:off x="1693863" y="2925763"/>
            <a:ext cx="3871912" cy="882650"/>
          </a:xfrm>
          <a:custGeom>
            <a:avLst/>
            <a:gdLst>
              <a:gd name="T0" fmla="*/ 2147483647 w 4880"/>
              <a:gd name="T1" fmla="*/ 2147483647 h 1114"/>
              <a:gd name="T2" fmla="*/ 2147483647 w 4880"/>
              <a:gd name="T3" fmla="*/ 2147483647 h 1114"/>
              <a:gd name="T4" fmla="*/ 0 w 4880"/>
              <a:gd name="T5" fmla="*/ 2147483647 h 1114"/>
              <a:gd name="T6" fmla="*/ 2147483647 w 4880"/>
              <a:gd name="T7" fmla="*/ 2147483647 h 1114"/>
              <a:gd name="T8" fmla="*/ 2147483647 w 4880"/>
              <a:gd name="T9" fmla="*/ 2147483647 h 1114"/>
              <a:gd name="T10" fmla="*/ 2147483647 w 4880"/>
              <a:gd name="T11" fmla="*/ 2147483647 h 1114"/>
              <a:gd name="T12" fmla="*/ 2147483647 w 4880"/>
              <a:gd name="T13" fmla="*/ 2147483647 h 1114"/>
              <a:gd name="T14" fmla="*/ 2147483647 w 4880"/>
              <a:gd name="T15" fmla="*/ 2147483647 h 1114"/>
              <a:gd name="T16" fmla="*/ 2147483647 w 4880"/>
              <a:gd name="T17" fmla="*/ 2147483647 h 1114"/>
              <a:gd name="T18" fmla="*/ 2147483647 w 4880"/>
              <a:gd name="T19" fmla="*/ 2147483647 h 1114"/>
              <a:gd name="T20" fmla="*/ 2147483647 w 4880"/>
              <a:gd name="T21" fmla="*/ 2147483647 h 1114"/>
              <a:gd name="T22" fmla="*/ 2147483647 w 4880"/>
              <a:gd name="T23" fmla="*/ 2147483647 h 1114"/>
              <a:gd name="T24" fmla="*/ 2147483647 w 4880"/>
              <a:gd name="T25" fmla="*/ 2147483647 h 1114"/>
              <a:gd name="T26" fmla="*/ 2147483647 w 4880"/>
              <a:gd name="T27" fmla="*/ 2147483647 h 1114"/>
              <a:gd name="T28" fmla="*/ 2147483647 w 4880"/>
              <a:gd name="T29" fmla="*/ 2147483647 h 1114"/>
              <a:gd name="T30" fmla="*/ 2147483647 w 4880"/>
              <a:gd name="T31" fmla="*/ 2147483647 h 1114"/>
              <a:gd name="T32" fmla="*/ 2147483647 w 4880"/>
              <a:gd name="T33" fmla="*/ 2147483647 h 1114"/>
              <a:gd name="T34" fmla="*/ 2147483647 w 4880"/>
              <a:gd name="T35" fmla="*/ 2147483647 h 1114"/>
              <a:gd name="T36" fmla="*/ 2147483647 w 4880"/>
              <a:gd name="T37" fmla="*/ 2147483647 h 1114"/>
              <a:gd name="T38" fmla="*/ 2147483647 w 4880"/>
              <a:gd name="T39" fmla="*/ 2147483647 h 1114"/>
              <a:gd name="T40" fmla="*/ 2147483647 w 4880"/>
              <a:gd name="T41" fmla="*/ 2147483647 h 1114"/>
              <a:gd name="T42" fmla="*/ 2147483647 w 4880"/>
              <a:gd name="T43" fmla="*/ 2147483647 h 1114"/>
              <a:gd name="T44" fmla="*/ 2147483647 w 4880"/>
              <a:gd name="T45" fmla="*/ 2147483647 h 1114"/>
              <a:gd name="T46" fmla="*/ 2147483647 w 4880"/>
              <a:gd name="T47" fmla="*/ 2147483647 h 1114"/>
              <a:gd name="T48" fmla="*/ 2147483647 w 4880"/>
              <a:gd name="T49" fmla="*/ 2147483647 h 1114"/>
              <a:gd name="T50" fmla="*/ 2147483647 w 4880"/>
              <a:gd name="T51" fmla="*/ 2147483647 h 1114"/>
              <a:gd name="T52" fmla="*/ 2147483647 w 4880"/>
              <a:gd name="T53" fmla="*/ 2147483647 h 1114"/>
              <a:gd name="T54" fmla="*/ 2147483647 w 4880"/>
              <a:gd name="T55" fmla="*/ 2147483647 h 1114"/>
              <a:gd name="T56" fmla="*/ 2147483647 w 4880"/>
              <a:gd name="T57" fmla="*/ 2147483647 h 1114"/>
              <a:gd name="T58" fmla="*/ 2147483647 w 4880"/>
              <a:gd name="T59" fmla="*/ 2147483647 h 1114"/>
              <a:gd name="T60" fmla="*/ 2147483647 w 4880"/>
              <a:gd name="T61" fmla="*/ 2147483647 h 1114"/>
              <a:gd name="T62" fmla="*/ 2147483647 w 4880"/>
              <a:gd name="T63" fmla="*/ 2147483647 h 1114"/>
              <a:gd name="T64" fmla="*/ 2147483647 w 4880"/>
              <a:gd name="T65" fmla="*/ 2147483647 h 1114"/>
              <a:gd name="T66" fmla="*/ 2147483647 w 4880"/>
              <a:gd name="T67" fmla="*/ 2147483647 h 1114"/>
              <a:gd name="T68" fmla="*/ 2147483647 w 4880"/>
              <a:gd name="T69" fmla="*/ 2147483647 h 1114"/>
              <a:gd name="T70" fmla="*/ 2147483647 w 4880"/>
              <a:gd name="T71" fmla="*/ 2147483647 h 1114"/>
              <a:gd name="T72" fmla="*/ 2147483647 w 4880"/>
              <a:gd name="T73" fmla="*/ 2147483647 h 1114"/>
              <a:gd name="T74" fmla="*/ 2147483647 w 4880"/>
              <a:gd name="T75" fmla="*/ 2147483647 h 1114"/>
              <a:gd name="T76" fmla="*/ 2147483647 w 4880"/>
              <a:gd name="T77" fmla="*/ 2147483647 h 1114"/>
              <a:gd name="T78" fmla="*/ 2147483647 w 4880"/>
              <a:gd name="T79" fmla="*/ 2147483647 h 1114"/>
              <a:gd name="T80" fmla="*/ 2147483647 w 4880"/>
              <a:gd name="T81" fmla="*/ 2147483647 h 1114"/>
              <a:gd name="T82" fmla="*/ 2147483647 w 4880"/>
              <a:gd name="T83" fmla="*/ 2147483647 h 1114"/>
              <a:gd name="T84" fmla="*/ 2147483647 w 4880"/>
              <a:gd name="T85" fmla="*/ 2147483647 h 1114"/>
              <a:gd name="T86" fmla="*/ 2147483647 w 4880"/>
              <a:gd name="T87" fmla="*/ 2147483647 h 1114"/>
              <a:gd name="T88" fmla="*/ 2147483647 w 4880"/>
              <a:gd name="T89" fmla="*/ 2147483647 h 1114"/>
              <a:gd name="T90" fmla="*/ 2147483647 w 4880"/>
              <a:gd name="T91" fmla="*/ 2147483647 h 1114"/>
              <a:gd name="T92" fmla="*/ 2147483647 w 4880"/>
              <a:gd name="T93" fmla="*/ 2147483647 h 1114"/>
              <a:gd name="T94" fmla="*/ 2147483647 w 4880"/>
              <a:gd name="T95" fmla="*/ 2147483647 h 1114"/>
              <a:gd name="T96" fmla="*/ 2147483647 w 4880"/>
              <a:gd name="T97" fmla="*/ 2147483647 h 1114"/>
              <a:gd name="T98" fmla="*/ 2147483647 w 4880"/>
              <a:gd name="T99" fmla="*/ 2147483647 h 1114"/>
              <a:gd name="T100" fmla="*/ 2147483647 w 4880"/>
              <a:gd name="T101" fmla="*/ 2147483647 h 1114"/>
              <a:gd name="T102" fmla="*/ 2147483647 w 4880"/>
              <a:gd name="T103" fmla="*/ 2147483647 h 1114"/>
              <a:gd name="T104" fmla="*/ 2147483647 w 4880"/>
              <a:gd name="T105" fmla="*/ 2147483647 h 1114"/>
              <a:gd name="T106" fmla="*/ 2147483647 w 4880"/>
              <a:gd name="T107" fmla="*/ 2147483647 h 1114"/>
              <a:gd name="T108" fmla="*/ 2147483647 w 4880"/>
              <a:gd name="T109" fmla="*/ 2147483647 h 1114"/>
              <a:gd name="T110" fmla="*/ 2147483647 w 4880"/>
              <a:gd name="T111" fmla="*/ 0 h 1114"/>
              <a:gd name="T112" fmla="*/ 2147483647 w 4880"/>
              <a:gd name="T113" fmla="*/ 2147483647 h 1114"/>
              <a:gd name="T114" fmla="*/ 2147483647 w 4880"/>
              <a:gd name="T115" fmla="*/ 2147483647 h 1114"/>
              <a:gd name="T116" fmla="*/ 2147483647 w 4880"/>
              <a:gd name="T117" fmla="*/ 2147483647 h 1114"/>
              <a:gd name="T118" fmla="*/ 2147483647 w 4880"/>
              <a:gd name="T119" fmla="*/ 2147483647 h 1114"/>
              <a:gd name="T120" fmla="*/ 2147483647 w 4880"/>
              <a:gd name="T121" fmla="*/ 2147483647 h 1114"/>
              <a:gd name="T122" fmla="*/ 2147483647 w 4880"/>
              <a:gd name="T123" fmla="*/ 2147483647 h 1114"/>
              <a:gd name="T124" fmla="*/ 2147483647 w 4880"/>
              <a:gd name="T125" fmla="*/ 2147483647 h 11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80"/>
              <a:gd name="T190" fmla="*/ 0 h 1114"/>
              <a:gd name="T191" fmla="*/ 4880 w 4880"/>
              <a:gd name="T192" fmla="*/ 1114 h 11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80" h="1114">
                <a:moveTo>
                  <a:pt x="19" y="26"/>
                </a:moveTo>
                <a:lnTo>
                  <a:pt x="2" y="76"/>
                </a:lnTo>
                <a:lnTo>
                  <a:pt x="0" y="92"/>
                </a:lnTo>
                <a:lnTo>
                  <a:pt x="4" y="114"/>
                </a:lnTo>
                <a:lnTo>
                  <a:pt x="13" y="142"/>
                </a:lnTo>
                <a:lnTo>
                  <a:pt x="26" y="175"/>
                </a:lnTo>
                <a:lnTo>
                  <a:pt x="46" y="214"/>
                </a:lnTo>
                <a:lnTo>
                  <a:pt x="70" y="258"/>
                </a:lnTo>
                <a:lnTo>
                  <a:pt x="101" y="307"/>
                </a:lnTo>
                <a:lnTo>
                  <a:pt x="140" y="361"/>
                </a:lnTo>
                <a:lnTo>
                  <a:pt x="190" y="417"/>
                </a:lnTo>
                <a:lnTo>
                  <a:pt x="248" y="474"/>
                </a:lnTo>
                <a:lnTo>
                  <a:pt x="320" y="537"/>
                </a:lnTo>
                <a:lnTo>
                  <a:pt x="401" y="601"/>
                </a:lnTo>
                <a:lnTo>
                  <a:pt x="495" y="667"/>
                </a:lnTo>
                <a:lnTo>
                  <a:pt x="598" y="737"/>
                </a:lnTo>
                <a:lnTo>
                  <a:pt x="708" y="805"/>
                </a:lnTo>
                <a:lnTo>
                  <a:pt x="823" y="866"/>
                </a:lnTo>
                <a:lnTo>
                  <a:pt x="941" y="919"/>
                </a:lnTo>
                <a:lnTo>
                  <a:pt x="1064" y="967"/>
                </a:lnTo>
                <a:lnTo>
                  <a:pt x="1191" y="1007"/>
                </a:lnTo>
                <a:lnTo>
                  <a:pt x="1323" y="1040"/>
                </a:lnTo>
                <a:lnTo>
                  <a:pt x="1457" y="1068"/>
                </a:lnTo>
                <a:lnTo>
                  <a:pt x="1597" y="1088"/>
                </a:lnTo>
                <a:lnTo>
                  <a:pt x="1744" y="1103"/>
                </a:lnTo>
                <a:lnTo>
                  <a:pt x="1896" y="1112"/>
                </a:lnTo>
                <a:lnTo>
                  <a:pt x="2054" y="1114"/>
                </a:lnTo>
                <a:lnTo>
                  <a:pt x="2218" y="1110"/>
                </a:lnTo>
                <a:lnTo>
                  <a:pt x="2389" y="1101"/>
                </a:lnTo>
                <a:lnTo>
                  <a:pt x="2565" y="1084"/>
                </a:lnTo>
                <a:lnTo>
                  <a:pt x="2701" y="1068"/>
                </a:lnTo>
                <a:lnTo>
                  <a:pt x="2830" y="1046"/>
                </a:lnTo>
                <a:lnTo>
                  <a:pt x="2951" y="1020"/>
                </a:lnTo>
                <a:lnTo>
                  <a:pt x="3065" y="989"/>
                </a:lnTo>
                <a:lnTo>
                  <a:pt x="3171" y="954"/>
                </a:lnTo>
                <a:lnTo>
                  <a:pt x="3271" y="915"/>
                </a:lnTo>
                <a:lnTo>
                  <a:pt x="3362" y="871"/>
                </a:lnTo>
                <a:lnTo>
                  <a:pt x="3447" y="823"/>
                </a:lnTo>
                <a:lnTo>
                  <a:pt x="3524" y="770"/>
                </a:lnTo>
                <a:lnTo>
                  <a:pt x="3631" y="689"/>
                </a:lnTo>
                <a:lnTo>
                  <a:pt x="3726" y="614"/>
                </a:lnTo>
                <a:lnTo>
                  <a:pt x="3814" y="542"/>
                </a:lnTo>
                <a:lnTo>
                  <a:pt x="3892" y="476"/>
                </a:lnTo>
                <a:lnTo>
                  <a:pt x="3961" y="414"/>
                </a:lnTo>
                <a:lnTo>
                  <a:pt x="4020" y="357"/>
                </a:lnTo>
                <a:lnTo>
                  <a:pt x="4103" y="280"/>
                </a:lnTo>
                <a:lnTo>
                  <a:pt x="4185" y="212"/>
                </a:lnTo>
                <a:lnTo>
                  <a:pt x="4268" y="155"/>
                </a:lnTo>
                <a:lnTo>
                  <a:pt x="4351" y="109"/>
                </a:lnTo>
                <a:lnTo>
                  <a:pt x="4415" y="78"/>
                </a:lnTo>
                <a:lnTo>
                  <a:pt x="4472" y="54"/>
                </a:lnTo>
                <a:lnTo>
                  <a:pt x="4525" y="34"/>
                </a:lnTo>
                <a:lnTo>
                  <a:pt x="4573" y="19"/>
                </a:lnTo>
                <a:lnTo>
                  <a:pt x="4615" y="10"/>
                </a:lnTo>
                <a:lnTo>
                  <a:pt x="4663" y="4"/>
                </a:lnTo>
                <a:lnTo>
                  <a:pt x="4707" y="0"/>
                </a:lnTo>
                <a:lnTo>
                  <a:pt x="4746" y="4"/>
                </a:lnTo>
                <a:lnTo>
                  <a:pt x="4781" y="10"/>
                </a:lnTo>
                <a:lnTo>
                  <a:pt x="4810" y="19"/>
                </a:lnTo>
                <a:lnTo>
                  <a:pt x="4834" y="30"/>
                </a:lnTo>
                <a:lnTo>
                  <a:pt x="4852" y="45"/>
                </a:lnTo>
                <a:lnTo>
                  <a:pt x="4863" y="59"/>
                </a:lnTo>
                <a:lnTo>
                  <a:pt x="4880" y="9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94" name="Freeform 54"/>
          <p:cNvSpPr>
            <a:spLocks/>
          </p:cNvSpPr>
          <p:nvPr/>
        </p:nvSpPr>
        <p:spPr bwMode="auto">
          <a:xfrm>
            <a:off x="4437063" y="2998788"/>
            <a:ext cx="1147762" cy="690562"/>
          </a:xfrm>
          <a:custGeom>
            <a:avLst/>
            <a:gdLst>
              <a:gd name="T0" fmla="*/ 2147483647 w 1446"/>
              <a:gd name="T1" fmla="*/ 0 h 871"/>
              <a:gd name="T2" fmla="*/ 2147483647 w 1446"/>
              <a:gd name="T3" fmla="*/ 2147483647 h 871"/>
              <a:gd name="T4" fmla="*/ 2147483647 w 1446"/>
              <a:gd name="T5" fmla="*/ 2147483647 h 871"/>
              <a:gd name="T6" fmla="*/ 2147483647 w 1446"/>
              <a:gd name="T7" fmla="*/ 2147483647 h 871"/>
              <a:gd name="T8" fmla="*/ 2147483647 w 1446"/>
              <a:gd name="T9" fmla="*/ 2147483647 h 871"/>
              <a:gd name="T10" fmla="*/ 2147483647 w 1446"/>
              <a:gd name="T11" fmla="*/ 2147483647 h 871"/>
              <a:gd name="T12" fmla="*/ 2147483647 w 1446"/>
              <a:gd name="T13" fmla="*/ 2147483647 h 871"/>
              <a:gd name="T14" fmla="*/ 2147483647 w 1446"/>
              <a:gd name="T15" fmla="*/ 2147483647 h 871"/>
              <a:gd name="T16" fmla="*/ 2147483647 w 1446"/>
              <a:gd name="T17" fmla="*/ 2147483647 h 871"/>
              <a:gd name="T18" fmla="*/ 2147483647 w 1446"/>
              <a:gd name="T19" fmla="*/ 2147483647 h 871"/>
              <a:gd name="T20" fmla="*/ 2147483647 w 1446"/>
              <a:gd name="T21" fmla="*/ 2147483647 h 871"/>
              <a:gd name="T22" fmla="*/ 2147483647 w 1446"/>
              <a:gd name="T23" fmla="*/ 2147483647 h 871"/>
              <a:gd name="T24" fmla="*/ 2147483647 w 1446"/>
              <a:gd name="T25" fmla="*/ 2147483647 h 871"/>
              <a:gd name="T26" fmla="*/ 2147483647 w 1446"/>
              <a:gd name="T27" fmla="*/ 2147483647 h 871"/>
              <a:gd name="T28" fmla="*/ 2147483647 w 1446"/>
              <a:gd name="T29" fmla="*/ 2147483647 h 871"/>
              <a:gd name="T30" fmla="*/ 2147483647 w 1446"/>
              <a:gd name="T31" fmla="*/ 2147483647 h 871"/>
              <a:gd name="T32" fmla="*/ 2147483647 w 1446"/>
              <a:gd name="T33" fmla="*/ 2147483647 h 871"/>
              <a:gd name="T34" fmla="*/ 2147483647 w 1446"/>
              <a:gd name="T35" fmla="*/ 2147483647 h 871"/>
              <a:gd name="T36" fmla="*/ 2147483647 w 1446"/>
              <a:gd name="T37" fmla="*/ 2147483647 h 871"/>
              <a:gd name="T38" fmla="*/ 2147483647 w 1446"/>
              <a:gd name="T39" fmla="*/ 2147483647 h 871"/>
              <a:gd name="T40" fmla="*/ 2147483647 w 1446"/>
              <a:gd name="T41" fmla="*/ 2147483647 h 871"/>
              <a:gd name="T42" fmla="*/ 2147483647 w 1446"/>
              <a:gd name="T43" fmla="*/ 2147483647 h 871"/>
              <a:gd name="T44" fmla="*/ 2147483647 w 1446"/>
              <a:gd name="T45" fmla="*/ 2147483647 h 871"/>
              <a:gd name="T46" fmla="*/ 2147483647 w 1446"/>
              <a:gd name="T47" fmla="*/ 2147483647 h 871"/>
              <a:gd name="T48" fmla="*/ 2147483647 w 1446"/>
              <a:gd name="T49" fmla="*/ 2147483647 h 871"/>
              <a:gd name="T50" fmla="*/ 2147483647 w 1446"/>
              <a:gd name="T51" fmla="*/ 2147483647 h 871"/>
              <a:gd name="T52" fmla="*/ 2147483647 w 1446"/>
              <a:gd name="T53" fmla="*/ 2147483647 h 871"/>
              <a:gd name="T54" fmla="*/ 0 w 1446"/>
              <a:gd name="T55" fmla="*/ 2147483647 h 8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46"/>
              <a:gd name="T85" fmla="*/ 0 h 871"/>
              <a:gd name="T86" fmla="*/ 1446 w 1446"/>
              <a:gd name="T87" fmla="*/ 871 h 87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46" h="871">
                <a:moveTo>
                  <a:pt x="1422" y="0"/>
                </a:moveTo>
                <a:lnTo>
                  <a:pt x="1438" y="50"/>
                </a:lnTo>
                <a:lnTo>
                  <a:pt x="1444" y="74"/>
                </a:lnTo>
                <a:lnTo>
                  <a:pt x="1446" y="105"/>
                </a:lnTo>
                <a:lnTo>
                  <a:pt x="1446" y="145"/>
                </a:lnTo>
                <a:lnTo>
                  <a:pt x="1444" y="193"/>
                </a:lnTo>
                <a:lnTo>
                  <a:pt x="1438" y="248"/>
                </a:lnTo>
                <a:lnTo>
                  <a:pt x="1427" y="309"/>
                </a:lnTo>
                <a:lnTo>
                  <a:pt x="1407" y="373"/>
                </a:lnTo>
                <a:lnTo>
                  <a:pt x="1378" y="439"/>
                </a:lnTo>
                <a:lnTo>
                  <a:pt x="1337" y="507"/>
                </a:lnTo>
                <a:lnTo>
                  <a:pt x="1290" y="579"/>
                </a:lnTo>
                <a:lnTo>
                  <a:pt x="1244" y="636"/>
                </a:lnTo>
                <a:lnTo>
                  <a:pt x="1190" y="687"/>
                </a:lnTo>
                <a:lnTo>
                  <a:pt x="1134" y="731"/>
                </a:lnTo>
                <a:lnTo>
                  <a:pt x="1069" y="770"/>
                </a:lnTo>
                <a:lnTo>
                  <a:pt x="1001" y="801"/>
                </a:lnTo>
                <a:lnTo>
                  <a:pt x="926" y="827"/>
                </a:lnTo>
                <a:lnTo>
                  <a:pt x="834" y="849"/>
                </a:lnTo>
                <a:lnTo>
                  <a:pt x="746" y="864"/>
                </a:lnTo>
                <a:lnTo>
                  <a:pt x="660" y="871"/>
                </a:lnTo>
                <a:lnTo>
                  <a:pt x="577" y="869"/>
                </a:lnTo>
                <a:lnTo>
                  <a:pt x="496" y="860"/>
                </a:lnTo>
                <a:lnTo>
                  <a:pt x="400" y="842"/>
                </a:lnTo>
                <a:lnTo>
                  <a:pt x="310" y="823"/>
                </a:lnTo>
                <a:lnTo>
                  <a:pt x="226" y="801"/>
                </a:lnTo>
                <a:lnTo>
                  <a:pt x="149" y="777"/>
                </a:lnTo>
                <a:lnTo>
                  <a:pt x="0" y="728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95" name="Line 55"/>
          <p:cNvSpPr>
            <a:spLocks noChangeShapeType="1"/>
          </p:cNvSpPr>
          <p:nvPr/>
        </p:nvSpPr>
        <p:spPr bwMode="auto">
          <a:xfrm>
            <a:off x="2493963" y="2446338"/>
            <a:ext cx="317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96" name="Line 56"/>
          <p:cNvSpPr>
            <a:spLocks noChangeShapeType="1"/>
          </p:cNvSpPr>
          <p:nvPr/>
        </p:nvSpPr>
        <p:spPr bwMode="auto">
          <a:xfrm>
            <a:off x="2493963" y="2446338"/>
            <a:ext cx="3175" cy="158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1295400" y="6324600"/>
            <a:ext cx="652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“On Computing Structural Changes in Evolving Surfaces and their Appearance,” by S. Pae and J. Ponce, the</a:t>
            </a:r>
          </a:p>
          <a:p>
            <a:r>
              <a:rPr lang="en-US" sz="1000">
                <a:solidFill>
                  <a:srgbClr val="FFFFFF"/>
                </a:solidFill>
              </a:rPr>
              <a:t>International Journal of Computer Vision, 43(2):113-131 (2001). </a:t>
            </a:r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2001 Kluwer Academic Publishers.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20688" y="990600"/>
            <a:ext cx="36982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Cusp Crossing Event</a:t>
            </a:r>
          </a:p>
        </p:txBody>
      </p:sp>
      <p:sp>
        <p:nvSpPr>
          <p:cNvPr id="88067" name="AutoShape 3"/>
          <p:cNvSpPr>
            <a:spLocks noChangeAspect="1" noChangeArrowheads="1" noTextEdit="1"/>
          </p:cNvSpPr>
          <p:nvPr/>
        </p:nvSpPr>
        <p:spPr bwMode="auto">
          <a:xfrm>
            <a:off x="2286000" y="2819400"/>
            <a:ext cx="416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 rot="-3312771">
            <a:off x="4407694" y="2513806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5080000" y="657225"/>
            <a:ext cx="3103563" cy="2505075"/>
            <a:chOff x="3200" y="414"/>
            <a:chExt cx="1955" cy="1578"/>
          </a:xfrm>
        </p:grpSpPr>
        <p:sp>
          <p:nvSpPr>
            <p:cNvPr id="88190" name="Freeform 6"/>
            <p:cNvSpPr>
              <a:spLocks/>
            </p:cNvSpPr>
            <p:nvPr/>
          </p:nvSpPr>
          <p:spPr bwMode="auto">
            <a:xfrm>
              <a:off x="4098" y="634"/>
              <a:ext cx="322" cy="318"/>
            </a:xfrm>
            <a:custGeom>
              <a:avLst/>
              <a:gdLst>
                <a:gd name="T0" fmla="*/ 0 w 384"/>
                <a:gd name="T1" fmla="*/ 189 h 378"/>
                <a:gd name="T2" fmla="*/ 0 w 384"/>
                <a:gd name="T3" fmla="*/ 188 h 378"/>
                <a:gd name="T4" fmla="*/ 0 w 384"/>
                <a:gd name="T5" fmla="*/ 188 h 378"/>
                <a:gd name="T6" fmla="*/ 2 w 384"/>
                <a:gd name="T7" fmla="*/ 186 h 378"/>
                <a:gd name="T8" fmla="*/ 3 w 384"/>
                <a:gd name="T9" fmla="*/ 182 h 378"/>
                <a:gd name="T10" fmla="*/ 6 w 384"/>
                <a:gd name="T11" fmla="*/ 175 h 378"/>
                <a:gd name="T12" fmla="*/ 10 w 384"/>
                <a:gd name="T13" fmla="*/ 166 h 378"/>
                <a:gd name="T14" fmla="*/ 16 w 384"/>
                <a:gd name="T15" fmla="*/ 151 h 378"/>
                <a:gd name="T16" fmla="*/ 24 w 384"/>
                <a:gd name="T17" fmla="*/ 133 h 378"/>
                <a:gd name="T18" fmla="*/ 33 w 384"/>
                <a:gd name="T19" fmla="*/ 112 h 378"/>
                <a:gd name="T20" fmla="*/ 44 w 384"/>
                <a:gd name="T21" fmla="*/ 89 h 378"/>
                <a:gd name="T22" fmla="*/ 55 w 384"/>
                <a:gd name="T23" fmla="*/ 67 h 378"/>
                <a:gd name="T24" fmla="*/ 68 w 384"/>
                <a:gd name="T25" fmla="*/ 45 h 378"/>
                <a:gd name="T26" fmla="*/ 81 w 384"/>
                <a:gd name="T27" fmla="*/ 27 h 378"/>
                <a:gd name="T28" fmla="*/ 95 w 384"/>
                <a:gd name="T29" fmla="*/ 13 h 378"/>
                <a:gd name="T30" fmla="*/ 111 w 384"/>
                <a:gd name="T31" fmla="*/ 3 h 378"/>
                <a:gd name="T32" fmla="*/ 126 w 384"/>
                <a:gd name="T33" fmla="*/ 0 h 378"/>
                <a:gd name="T34" fmla="*/ 141 w 384"/>
                <a:gd name="T35" fmla="*/ 2 h 378"/>
                <a:gd name="T36" fmla="*/ 153 w 384"/>
                <a:gd name="T37" fmla="*/ 6 h 378"/>
                <a:gd name="T38" fmla="*/ 165 w 384"/>
                <a:gd name="T39" fmla="*/ 12 h 378"/>
                <a:gd name="T40" fmla="*/ 174 w 384"/>
                <a:gd name="T41" fmla="*/ 18 h 378"/>
                <a:gd name="T42" fmla="*/ 182 w 384"/>
                <a:gd name="T43" fmla="*/ 24 h 378"/>
                <a:gd name="T44" fmla="*/ 185 w 384"/>
                <a:gd name="T45" fmla="*/ 26 h 378"/>
                <a:gd name="T46" fmla="*/ 189 w 384"/>
                <a:gd name="T47" fmla="*/ 29 h 378"/>
                <a:gd name="T48" fmla="*/ 190 w 384"/>
                <a:gd name="T49" fmla="*/ 29 h 378"/>
                <a:gd name="T50" fmla="*/ 190 w 384"/>
                <a:gd name="T51" fmla="*/ 29 h 3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4"/>
                <a:gd name="T79" fmla="*/ 0 h 378"/>
                <a:gd name="T80" fmla="*/ 384 w 384"/>
                <a:gd name="T81" fmla="*/ 378 h 3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4" h="378">
                  <a:moveTo>
                    <a:pt x="0" y="378"/>
                  </a:moveTo>
                  <a:lnTo>
                    <a:pt x="0" y="376"/>
                  </a:lnTo>
                  <a:lnTo>
                    <a:pt x="2" y="372"/>
                  </a:lnTo>
                  <a:lnTo>
                    <a:pt x="6" y="364"/>
                  </a:lnTo>
                  <a:lnTo>
                    <a:pt x="12" y="350"/>
                  </a:lnTo>
                  <a:lnTo>
                    <a:pt x="20" y="330"/>
                  </a:lnTo>
                  <a:lnTo>
                    <a:pt x="32" y="302"/>
                  </a:lnTo>
                  <a:lnTo>
                    <a:pt x="48" y="266"/>
                  </a:lnTo>
                  <a:lnTo>
                    <a:pt x="66" y="224"/>
                  </a:lnTo>
                  <a:lnTo>
                    <a:pt x="88" y="178"/>
                  </a:lnTo>
                  <a:lnTo>
                    <a:pt x="112" y="134"/>
                  </a:lnTo>
                  <a:lnTo>
                    <a:pt x="138" y="90"/>
                  </a:lnTo>
                  <a:lnTo>
                    <a:pt x="164" y="54"/>
                  </a:lnTo>
                  <a:lnTo>
                    <a:pt x="192" y="26"/>
                  </a:lnTo>
                  <a:lnTo>
                    <a:pt x="224" y="6"/>
                  </a:lnTo>
                  <a:lnTo>
                    <a:pt x="254" y="0"/>
                  </a:lnTo>
                  <a:lnTo>
                    <a:pt x="284" y="2"/>
                  </a:lnTo>
                  <a:lnTo>
                    <a:pt x="310" y="12"/>
                  </a:lnTo>
                  <a:lnTo>
                    <a:pt x="334" y="24"/>
                  </a:lnTo>
                  <a:lnTo>
                    <a:pt x="352" y="36"/>
                  </a:lnTo>
                  <a:lnTo>
                    <a:pt x="368" y="46"/>
                  </a:lnTo>
                  <a:lnTo>
                    <a:pt x="376" y="52"/>
                  </a:lnTo>
                  <a:lnTo>
                    <a:pt x="382" y="56"/>
                  </a:lnTo>
                  <a:lnTo>
                    <a:pt x="384" y="5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91" name="Freeform 7"/>
            <p:cNvSpPr>
              <a:spLocks/>
            </p:cNvSpPr>
            <p:nvPr/>
          </p:nvSpPr>
          <p:spPr bwMode="auto">
            <a:xfrm>
              <a:off x="4205" y="683"/>
              <a:ext cx="215" cy="37"/>
            </a:xfrm>
            <a:custGeom>
              <a:avLst/>
              <a:gdLst>
                <a:gd name="T0" fmla="*/ 0 w 256"/>
                <a:gd name="T1" fmla="*/ 22 h 44"/>
                <a:gd name="T2" fmla="*/ 0 w 256"/>
                <a:gd name="T3" fmla="*/ 22 h 44"/>
                <a:gd name="T4" fmla="*/ 3 w 256"/>
                <a:gd name="T5" fmla="*/ 22 h 44"/>
                <a:gd name="T6" fmla="*/ 7 w 256"/>
                <a:gd name="T7" fmla="*/ 20 h 44"/>
                <a:gd name="T8" fmla="*/ 16 w 256"/>
                <a:gd name="T9" fmla="*/ 19 h 44"/>
                <a:gd name="T10" fmla="*/ 29 w 256"/>
                <a:gd name="T11" fmla="*/ 17 h 44"/>
                <a:gd name="T12" fmla="*/ 48 w 256"/>
                <a:gd name="T13" fmla="*/ 14 h 44"/>
                <a:gd name="T14" fmla="*/ 68 w 256"/>
                <a:gd name="T15" fmla="*/ 11 h 44"/>
                <a:gd name="T16" fmla="*/ 85 w 256"/>
                <a:gd name="T17" fmla="*/ 8 h 44"/>
                <a:gd name="T18" fmla="*/ 98 w 256"/>
                <a:gd name="T19" fmla="*/ 5 h 44"/>
                <a:gd name="T20" fmla="*/ 109 w 256"/>
                <a:gd name="T21" fmla="*/ 3 h 44"/>
                <a:gd name="T22" fmla="*/ 117 w 256"/>
                <a:gd name="T23" fmla="*/ 3 h 44"/>
                <a:gd name="T24" fmla="*/ 121 w 256"/>
                <a:gd name="T25" fmla="*/ 2 h 44"/>
                <a:gd name="T26" fmla="*/ 124 w 256"/>
                <a:gd name="T27" fmla="*/ 0 h 44"/>
                <a:gd name="T28" fmla="*/ 126 w 256"/>
                <a:gd name="T29" fmla="*/ 0 h 44"/>
                <a:gd name="T30" fmla="*/ 126 w 256"/>
                <a:gd name="T31" fmla="*/ 0 h 44"/>
                <a:gd name="T32" fmla="*/ 128 w 256"/>
                <a:gd name="T33" fmla="*/ 0 h 44"/>
                <a:gd name="T34" fmla="*/ 128 w 256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6"/>
                <a:gd name="T55" fmla="*/ 0 h 44"/>
                <a:gd name="T56" fmla="*/ 256 w 256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6" h="44">
                  <a:moveTo>
                    <a:pt x="0" y="44"/>
                  </a:moveTo>
                  <a:lnTo>
                    <a:pt x="0" y="44"/>
                  </a:lnTo>
                  <a:lnTo>
                    <a:pt x="4" y="44"/>
                  </a:lnTo>
                  <a:lnTo>
                    <a:pt x="14" y="42"/>
                  </a:lnTo>
                  <a:lnTo>
                    <a:pt x="32" y="38"/>
                  </a:lnTo>
                  <a:lnTo>
                    <a:pt x="60" y="34"/>
                  </a:lnTo>
                  <a:lnTo>
                    <a:pt x="96" y="28"/>
                  </a:lnTo>
                  <a:lnTo>
                    <a:pt x="136" y="22"/>
                  </a:lnTo>
                  <a:lnTo>
                    <a:pt x="170" y="16"/>
                  </a:lnTo>
                  <a:lnTo>
                    <a:pt x="198" y="10"/>
                  </a:lnTo>
                  <a:lnTo>
                    <a:pt x="220" y="6"/>
                  </a:lnTo>
                  <a:lnTo>
                    <a:pt x="234" y="4"/>
                  </a:lnTo>
                  <a:lnTo>
                    <a:pt x="244" y="2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6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92" name="Freeform 8"/>
            <p:cNvSpPr>
              <a:spLocks/>
            </p:cNvSpPr>
            <p:nvPr/>
          </p:nvSpPr>
          <p:spPr bwMode="auto">
            <a:xfrm>
              <a:off x="3507" y="639"/>
              <a:ext cx="779" cy="232"/>
            </a:xfrm>
            <a:custGeom>
              <a:avLst/>
              <a:gdLst>
                <a:gd name="T0" fmla="*/ 461 w 928"/>
                <a:gd name="T1" fmla="*/ 0 h 276"/>
                <a:gd name="T2" fmla="*/ 461 w 928"/>
                <a:gd name="T3" fmla="*/ 0 h 276"/>
                <a:gd name="T4" fmla="*/ 459 w 928"/>
                <a:gd name="T5" fmla="*/ 0 h 276"/>
                <a:gd name="T6" fmla="*/ 457 w 928"/>
                <a:gd name="T7" fmla="*/ 2 h 276"/>
                <a:gd name="T8" fmla="*/ 452 w 928"/>
                <a:gd name="T9" fmla="*/ 3 h 276"/>
                <a:gd name="T10" fmla="*/ 444 w 928"/>
                <a:gd name="T11" fmla="*/ 6 h 276"/>
                <a:gd name="T12" fmla="*/ 432 w 928"/>
                <a:gd name="T13" fmla="*/ 11 h 276"/>
                <a:gd name="T14" fmla="*/ 416 w 928"/>
                <a:gd name="T15" fmla="*/ 17 h 276"/>
                <a:gd name="T16" fmla="*/ 395 w 928"/>
                <a:gd name="T17" fmla="*/ 24 h 276"/>
                <a:gd name="T18" fmla="*/ 370 w 928"/>
                <a:gd name="T19" fmla="*/ 34 h 276"/>
                <a:gd name="T20" fmla="*/ 342 w 928"/>
                <a:gd name="T21" fmla="*/ 44 h 276"/>
                <a:gd name="T22" fmla="*/ 308 w 928"/>
                <a:gd name="T23" fmla="*/ 54 h 276"/>
                <a:gd name="T24" fmla="*/ 270 w 928"/>
                <a:gd name="T25" fmla="*/ 66 h 276"/>
                <a:gd name="T26" fmla="*/ 238 w 928"/>
                <a:gd name="T27" fmla="*/ 75 h 276"/>
                <a:gd name="T28" fmla="*/ 202 w 928"/>
                <a:gd name="T29" fmla="*/ 85 h 276"/>
                <a:gd name="T30" fmla="*/ 167 w 928"/>
                <a:gd name="T31" fmla="*/ 95 h 276"/>
                <a:gd name="T32" fmla="*/ 132 w 928"/>
                <a:gd name="T33" fmla="*/ 104 h 276"/>
                <a:gd name="T34" fmla="*/ 101 w 928"/>
                <a:gd name="T35" fmla="*/ 112 h 276"/>
                <a:gd name="T36" fmla="*/ 72 w 928"/>
                <a:gd name="T37" fmla="*/ 119 h 276"/>
                <a:gd name="T38" fmla="*/ 49 w 928"/>
                <a:gd name="T39" fmla="*/ 125 h 276"/>
                <a:gd name="T40" fmla="*/ 31 w 928"/>
                <a:gd name="T41" fmla="*/ 130 h 276"/>
                <a:gd name="T42" fmla="*/ 18 w 928"/>
                <a:gd name="T43" fmla="*/ 133 h 276"/>
                <a:gd name="T44" fmla="*/ 9 w 928"/>
                <a:gd name="T45" fmla="*/ 135 h 276"/>
                <a:gd name="T46" fmla="*/ 4 w 928"/>
                <a:gd name="T47" fmla="*/ 136 h 276"/>
                <a:gd name="T48" fmla="*/ 2 w 928"/>
                <a:gd name="T49" fmla="*/ 136 h 276"/>
                <a:gd name="T50" fmla="*/ 0 w 928"/>
                <a:gd name="T51" fmla="*/ 138 h 276"/>
                <a:gd name="T52" fmla="*/ 0 w 928"/>
                <a:gd name="T53" fmla="*/ 138 h 2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8"/>
                <a:gd name="T82" fmla="*/ 0 h 276"/>
                <a:gd name="T83" fmla="*/ 928 w 928"/>
                <a:gd name="T84" fmla="*/ 276 h 2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8" h="276">
                  <a:moveTo>
                    <a:pt x="928" y="0"/>
                  </a:moveTo>
                  <a:lnTo>
                    <a:pt x="928" y="0"/>
                  </a:lnTo>
                  <a:lnTo>
                    <a:pt x="926" y="0"/>
                  </a:lnTo>
                  <a:lnTo>
                    <a:pt x="920" y="2"/>
                  </a:lnTo>
                  <a:lnTo>
                    <a:pt x="910" y="6"/>
                  </a:lnTo>
                  <a:lnTo>
                    <a:pt x="894" y="12"/>
                  </a:lnTo>
                  <a:lnTo>
                    <a:pt x="872" y="22"/>
                  </a:lnTo>
                  <a:lnTo>
                    <a:pt x="838" y="34"/>
                  </a:lnTo>
                  <a:lnTo>
                    <a:pt x="796" y="50"/>
                  </a:lnTo>
                  <a:lnTo>
                    <a:pt x="746" y="68"/>
                  </a:lnTo>
                  <a:lnTo>
                    <a:pt x="688" y="88"/>
                  </a:lnTo>
                  <a:lnTo>
                    <a:pt x="620" y="108"/>
                  </a:lnTo>
                  <a:lnTo>
                    <a:pt x="546" y="132"/>
                  </a:lnTo>
                  <a:lnTo>
                    <a:pt x="478" y="150"/>
                  </a:lnTo>
                  <a:lnTo>
                    <a:pt x="408" y="170"/>
                  </a:lnTo>
                  <a:lnTo>
                    <a:pt x="336" y="190"/>
                  </a:lnTo>
                  <a:lnTo>
                    <a:pt x="266" y="208"/>
                  </a:lnTo>
                  <a:lnTo>
                    <a:pt x="202" y="224"/>
                  </a:lnTo>
                  <a:lnTo>
                    <a:pt x="146" y="238"/>
                  </a:lnTo>
                  <a:lnTo>
                    <a:pt x="98" y="250"/>
                  </a:lnTo>
                  <a:lnTo>
                    <a:pt x="62" y="260"/>
                  </a:lnTo>
                  <a:lnTo>
                    <a:pt x="36" y="266"/>
                  </a:lnTo>
                  <a:lnTo>
                    <a:pt x="18" y="270"/>
                  </a:lnTo>
                  <a:lnTo>
                    <a:pt x="8" y="274"/>
                  </a:lnTo>
                  <a:lnTo>
                    <a:pt x="2" y="274"/>
                  </a:lnTo>
                  <a:lnTo>
                    <a:pt x="0" y="27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93" name="Freeform 9"/>
            <p:cNvSpPr>
              <a:spLocks/>
            </p:cNvSpPr>
            <p:nvPr/>
          </p:nvSpPr>
          <p:spPr bwMode="auto">
            <a:xfrm>
              <a:off x="3829" y="602"/>
              <a:ext cx="269" cy="350"/>
            </a:xfrm>
            <a:custGeom>
              <a:avLst/>
              <a:gdLst>
                <a:gd name="T0" fmla="*/ 0 w 320"/>
                <a:gd name="T1" fmla="*/ 0 h 416"/>
                <a:gd name="T2" fmla="*/ 0 w 320"/>
                <a:gd name="T3" fmla="*/ 0 h 416"/>
                <a:gd name="T4" fmla="*/ 0 w 320"/>
                <a:gd name="T5" fmla="*/ 0 h 416"/>
                <a:gd name="T6" fmla="*/ 0 w 320"/>
                <a:gd name="T7" fmla="*/ 0 h 416"/>
                <a:gd name="T8" fmla="*/ 2 w 320"/>
                <a:gd name="T9" fmla="*/ 2 h 416"/>
                <a:gd name="T10" fmla="*/ 2 w 320"/>
                <a:gd name="T11" fmla="*/ 3 h 416"/>
                <a:gd name="T12" fmla="*/ 3 w 320"/>
                <a:gd name="T13" fmla="*/ 4 h 416"/>
                <a:gd name="T14" fmla="*/ 4 w 320"/>
                <a:gd name="T15" fmla="*/ 6 h 416"/>
                <a:gd name="T16" fmla="*/ 6 w 320"/>
                <a:gd name="T17" fmla="*/ 10 h 416"/>
                <a:gd name="T18" fmla="*/ 9 w 320"/>
                <a:gd name="T19" fmla="*/ 14 h 416"/>
                <a:gd name="T20" fmla="*/ 15 w 320"/>
                <a:gd name="T21" fmla="*/ 24 h 416"/>
                <a:gd name="T22" fmla="*/ 24 w 320"/>
                <a:gd name="T23" fmla="*/ 38 h 416"/>
                <a:gd name="T24" fmla="*/ 35 w 320"/>
                <a:gd name="T25" fmla="*/ 55 h 416"/>
                <a:gd name="T26" fmla="*/ 48 w 320"/>
                <a:gd name="T27" fmla="*/ 72 h 416"/>
                <a:gd name="T28" fmla="*/ 63 w 320"/>
                <a:gd name="T29" fmla="*/ 92 h 416"/>
                <a:gd name="T30" fmla="*/ 76 w 320"/>
                <a:gd name="T31" fmla="*/ 110 h 416"/>
                <a:gd name="T32" fmla="*/ 91 w 320"/>
                <a:gd name="T33" fmla="*/ 128 h 416"/>
                <a:gd name="T34" fmla="*/ 106 w 320"/>
                <a:gd name="T35" fmla="*/ 145 h 416"/>
                <a:gd name="T36" fmla="*/ 120 w 320"/>
                <a:gd name="T37" fmla="*/ 162 h 416"/>
                <a:gd name="T38" fmla="*/ 132 w 320"/>
                <a:gd name="T39" fmla="*/ 176 h 416"/>
                <a:gd name="T40" fmla="*/ 142 w 320"/>
                <a:gd name="T41" fmla="*/ 188 h 416"/>
                <a:gd name="T42" fmla="*/ 150 w 320"/>
                <a:gd name="T43" fmla="*/ 197 h 416"/>
                <a:gd name="T44" fmla="*/ 155 w 320"/>
                <a:gd name="T45" fmla="*/ 203 h 416"/>
                <a:gd name="T46" fmla="*/ 158 w 320"/>
                <a:gd name="T47" fmla="*/ 205 h 416"/>
                <a:gd name="T48" fmla="*/ 158 w 320"/>
                <a:gd name="T49" fmla="*/ 208 h 416"/>
                <a:gd name="T50" fmla="*/ 160 w 320"/>
                <a:gd name="T51" fmla="*/ 208 h 416"/>
                <a:gd name="T52" fmla="*/ 160 w 320"/>
                <a:gd name="T53" fmla="*/ 208 h 4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0"/>
                <a:gd name="T82" fmla="*/ 0 h 416"/>
                <a:gd name="T83" fmla="*/ 320 w 320"/>
                <a:gd name="T84" fmla="*/ 416 h 4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0" h="41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2" y="20"/>
                  </a:lnTo>
                  <a:lnTo>
                    <a:pt x="18" y="28"/>
                  </a:lnTo>
                  <a:lnTo>
                    <a:pt x="30" y="48"/>
                  </a:lnTo>
                  <a:lnTo>
                    <a:pt x="48" y="76"/>
                  </a:lnTo>
                  <a:lnTo>
                    <a:pt x="70" y="108"/>
                  </a:lnTo>
                  <a:lnTo>
                    <a:pt x="96" y="144"/>
                  </a:lnTo>
                  <a:lnTo>
                    <a:pt x="126" y="184"/>
                  </a:lnTo>
                  <a:lnTo>
                    <a:pt x="154" y="220"/>
                  </a:lnTo>
                  <a:lnTo>
                    <a:pt x="182" y="256"/>
                  </a:lnTo>
                  <a:lnTo>
                    <a:pt x="212" y="290"/>
                  </a:lnTo>
                  <a:lnTo>
                    <a:pt x="240" y="322"/>
                  </a:lnTo>
                  <a:lnTo>
                    <a:pt x="264" y="352"/>
                  </a:lnTo>
                  <a:lnTo>
                    <a:pt x="284" y="374"/>
                  </a:lnTo>
                  <a:lnTo>
                    <a:pt x="300" y="392"/>
                  </a:lnTo>
                  <a:lnTo>
                    <a:pt x="310" y="404"/>
                  </a:lnTo>
                  <a:lnTo>
                    <a:pt x="316" y="410"/>
                  </a:lnTo>
                  <a:lnTo>
                    <a:pt x="318" y="414"/>
                  </a:lnTo>
                  <a:lnTo>
                    <a:pt x="320" y="41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94" name="Freeform 10"/>
            <p:cNvSpPr>
              <a:spLocks/>
            </p:cNvSpPr>
            <p:nvPr/>
          </p:nvSpPr>
          <p:spPr bwMode="auto">
            <a:xfrm>
              <a:off x="3507" y="560"/>
              <a:ext cx="322" cy="311"/>
            </a:xfrm>
            <a:custGeom>
              <a:avLst/>
              <a:gdLst>
                <a:gd name="T0" fmla="*/ 190 w 384"/>
                <a:gd name="T1" fmla="*/ 24 h 370"/>
                <a:gd name="T2" fmla="*/ 190 w 384"/>
                <a:gd name="T3" fmla="*/ 24 h 370"/>
                <a:gd name="T4" fmla="*/ 189 w 384"/>
                <a:gd name="T5" fmla="*/ 24 h 370"/>
                <a:gd name="T6" fmla="*/ 189 w 384"/>
                <a:gd name="T7" fmla="*/ 24 h 370"/>
                <a:gd name="T8" fmla="*/ 187 w 384"/>
                <a:gd name="T9" fmla="*/ 22 h 370"/>
                <a:gd name="T10" fmla="*/ 183 w 384"/>
                <a:gd name="T11" fmla="*/ 18 h 370"/>
                <a:gd name="T12" fmla="*/ 177 w 384"/>
                <a:gd name="T13" fmla="*/ 14 h 370"/>
                <a:gd name="T14" fmla="*/ 166 w 384"/>
                <a:gd name="T15" fmla="*/ 9 h 370"/>
                <a:gd name="T16" fmla="*/ 150 w 384"/>
                <a:gd name="T17" fmla="*/ 4 h 370"/>
                <a:gd name="T18" fmla="*/ 132 w 384"/>
                <a:gd name="T19" fmla="*/ 0 h 370"/>
                <a:gd name="T20" fmla="*/ 112 w 384"/>
                <a:gd name="T21" fmla="*/ 2 h 370"/>
                <a:gd name="T22" fmla="*/ 101 w 384"/>
                <a:gd name="T23" fmla="*/ 3 h 370"/>
                <a:gd name="T24" fmla="*/ 89 w 384"/>
                <a:gd name="T25" fmla="*/ 8 h 370"/>
                <a:gd name="T26" fmla="*/ 78 w 384"/>
                <a:gd name="T27" fmla="*/ 17 h 370"/>
                <a:gd name="T28" fmla="*/ 68 w 384"/>
                <a:gd name="T29" fmla="*/ 29 h 370"/>
                <a:gd name="T30" fmla="*/ 57 w 384"/>
                <a:gd name="T31" fmla="*/ 46 h 370"/>
                <a:gd name="T32" fmla="*/ 48 w 384"/>
                <a:gd name="T33" fmla="*/ 63 h 370"/>
                <a:gd name="T34" fmla="*/ 38 w 384"/>
                <a:gd name="T35" fmla="*/ 83 h 370"/>
                <a:gd name="T36" fmla="*/ 29 w 384"/>
                <a:gd name="T37" fmla="*/ 104 h 370"/>
                <a:gd name="T38" fmla="*/ 22 w 384"/>
                <a:gd name="T39" fmla="*/ 124 h 370"/>
                <a:gd name="T40" fmla="*/ 15 w 384"/>
                <a:gd name="T41" fmla="*/ 143 h 370"/>
                <a:gd name="T42" fmla="*/ 9 w 384"/>
                <a:gd name="T43" fmla="*/ 158 h 370"/>
                <a:gd name="T44" fmla="*/ 5 w 384"/>
                <a:gd name="T45" fmla="*/ 169 h 370"/>
                <a:gd name="T46" fmla="*/ 3 w 384"/>
                <a:gd name="T47" fmla="*/ 177 h 370"/>
                <a:gd name="T48" fmla="*/ 2 w 384"/>
                <a:gd name="T49" fmla="*/ 181 h 370"/>
                <a:gd name="T50" fmla="*/ 0 w 384"/>
                <a:gd name="T51" fmla="*/ 184 h 370"/>
                <a:gd name="T52" fmla="*/ 0 w 384"/>
                <a:gd name="T53" fmla="*/ 184 h 370"/>
                <a:gd name="T54" fmla="*/ 0 w 384"/>
                <a:gd name="T55" fmla="*/ 184 h 3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4"/>
                <a:gd name="T85" fmla="*/ 0 h 370"/>
                <a:gd name="T86" fmla="*/ 384 w 384"/>
                <a:gd name="T87" fmla="*/ 370 h 3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4" h="370">
                  <a:moveTo>
                    <a:pt x="384" y="50"/>
                  </a:moveTo>
                  <a:lnTo>
                    <a:pt x="384" y="50"/>
                  </a:lnTo>
                  <a:lnTo>
                    <a:pt x="382" y="48"/>
                  </a:lnTo>
                  <a:lnTo>
                    <a:pt x="382" y="46"/>
                  </a:lnTo>
                  <a:lnTo>
                    <a:pt x="378" y="44"/>
                  </a:lnTo>
                  <a:lnTo>
                    <a:pt x="370" y="36"/>
                  </a:lnTo>
                  <a:lnTo>
                    <a:pt x="358" y="28"/>
                  </a:lnTo>
                  <a:lnTo>
                    <a:pt x="336" y="18"/>
                  </a:lnTo>
                  <a:lnTo>
                    <a:pt x="304" y="8"/>
                  </a:lnTo>
                  <a:lnTo>
                    <a:pt x="266" y="0"/>
                  </a:lnTo>
                  <a:lnTo>
                    <a:pt x="226" y="2"/>
                  </a:lnTo>
                  <a:lnTo>
                    <a:pt x="204" y="6"/>
                  </a:lnTo>
                  <a:lnTo>
                    <a:pt x="180" y="16"/>
                  </a:lnTo>
                  <a:lnTo>
                    <a:pt x="158" y="34"/>
                  </a:lnTo>
                  <a:lnTo>
                    <a:pt x="136" y="58"/>
                  </a:lnTo>
                  <a:lnTo>
                    <a:pt x="114" y="92"/>
                  </a:lnTo>
                  <a:lnTo>
                    <a:pt x="96" y="126"/>
                  </a:lnTo>
                  <a:lnTo>
                    <a:pt x="76" y="166"/>
                  </a:lnTo>
                  <a:lnTo>
                    <a:pt x="60" y="208"/>
                  </a:lnTo>
                  <a:lnTo>
                    <a:pt x="44" y="248"/>
                  </a:lnTo>
                  <a:lnTo>
                    <a:pt x="30" y="286"/>
                  </a:lnTo>
                  <a:lnTo>
                    <a:pt x="18" y="316"/>
                  </a:lnTo>
                  <a:lnTo>
                    <a:pt x="10" y="338"/>
                  </a:lnTo>
                  <a:lnTo>
                    <a:pt x="6" y="354"/>
                  </a:lnTo>
                  <a:lnTo>
                    <a:pt x="2" y="362"/>
                  </a:lnTo>
                  <a:lnTo>
                    <a:pt x="0" y="368"/>
                  </a:lnTo>
                  <a:lnTo>
                    <a:pt x="0" y="37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95" name="Freeform 11"/>
            <p:cNvSpPr>
              <a:spLocks/>
            </p:cNvSpPr>
            <p:nvPr/>
          </p:nvSpPr>
          <p:spPr bwMode="auto">
            <a:xfrm>
              <a:off x="3200" y="414"/>
              <a:ext cx="1553" cy="736"/>
            </a:xfrm>
            <a:custGeom>
              <a:avLst/>
              <a:gdLst>
                <a:gd name="T0" fmla="*/ 213 w 1850"/>
                <a:gd name="T1" fmla="*/ 0 h 876"/>
                <a:gd name="T2" fmla="*/ 919 w 1850"/>
                <a:gd name="T3" fmla="*/ 64 h 876"/>
                <a:gd name="T4" fmla="*/ 722 w 1850"/>
                <a:gd name="T5" fmla="*/ 436 h 876"/>
                <a:gd name="T6" fmla="*/ 0 w 1850"/>
                <a:gd name="T7" fmla="*/ 357 h 876"/>
                <a:gd name="T8" fmla="*/ 213 w 1850"/>
                <a:gd name="T9" fmla="*/ 0 h 8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0"/>
                <a:gd name="T16" fmla="*/ 0 h 876"/>
                <a:gd name="T17" fmla="*/ 1850 w 1850"/>
                <a:gd name="T18" fmla="*/ 876 h 8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0" h="876">
                  <a:moveTo>
                    <a:pt x="430" y="0"/>
                  </a:moveTo>
                  <a:lnTo>
                    <a:pt x="1850" y="128"/>
                  </a:lnTo>
                  <a:lnTo>
                    <a:pt x="1454" y="876"/>
                  </a:lnTo>
                  <a:lnTo>
                    <a:pt x="0" y="716"/>
                  </a:lnTo>
                  <a:lnTo>
                    <a:pt x="43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96" name="Freeform 12"/>
            <p:cNvSpPr>
              <a:spLocks/>
            </p:cNvSpPr>
            <p:nvPr/>
          </p:nvSpPr>
          <p:spPr bwMode="auto">
            <a:xfrm>
              <a:off x="4845" y="1015"/>
              <a:ext cx="310" cy="951"/>
            </a:xfrm>
            <a:custGeom>
              <a:avLst/>
              <a:gdLst>
                <a:gd name="T0" fmla="*/ 0 w 370"/>
                <a:gd name="T1" fmla="*/ 0 h 1132"/>
                <a:gd name="T2" fmla="*/ 0 w 370"/>
                <a:gd name="T3" fmla="*/ 0 h 1132"/>
                <a:gd name="T4" fmla="*/ 0 w 370"/>
                <a:gd name="T5" fmla="*/ 0 h 1132"/>
                <a:gd name="T6" fmla="*/ 2 w 370"/>
                <a:gd name="T7" fmla="*/ 0 h 1132"/>
                <a:gd name="T8" fmla="*/ 4 w 370"/>
                <a:gd name="T9" fmla="*/ 0 h 1132"/>
                <a:gd name="T10" fmla="*/ 8 w 370"/>
                <a:gd name="T11" fmla="*/ 0 h 1132"/>
                <a:gd name="T12" fmla="*/ 12 w 370"/>
                <a:gd name="T13" fmla="*/ 0 h 1132"/>
                <a:gd name="T14" fmla="*/ 19 w 370"/>
                <a:gd name="T15" fmla="*/ 2 h 1132"/>
                <a:gd name="T16" fmla="*/ 26 w 370"/>
                <a:gd name="T17" fmla="*/ 4 h 1132"/>
                <a:gd name="T18" fmla="*/ 35 w 370"/>
                <a:gd name="T19" fmla="*/ 9 h 1132"/>
                <a:gd name="T20" fmla="*/ 47 w 370"/>
                <a:gd name="T21" fmla="*/ 19 h 1132"/>
                <a:gd name="T22" fmla="*/ 63 w 370"/>
                <a:gd name="T23" fmla="*/ 32 h 1132"/>
                <a:gd name="T24" fmla="*/ 78 w 370"/>
                <a:gd name="T25" fmla="*/ 50 h 1132"/>
                <a:gd name="T26" fmla="*/ 96 w 370"/>
                <a:gd name="T27" fmla="*/ 73 h 1132"/>
                <a:gd name="T28" fmla="*/ 115 w 370"/>
                <a:gd name="T29" fmla="*/ 99 h 1132"/>
                <a:gd name="T30" fmla="*/ 132 w 370"/>
                <a:gd name="T31" fmla="*/ 129 h 1132"/>
                <a:gd name="T32" fmla="*/ 147 w 370"/>
                <a:gd name="T33" fmla="*/ 161 h 1132"/>
                <a:gd name="T34" fmla="*/ 161 w 370"/>
                <a:gd name="T35" fmla="*/ 195 h 1132"/>
                <a:gd name="T36" fmla="*/ 172 w 370"/>
                <a:gd name="T37" fmla="*/ 234 h 1132"/>
                <a:gd name="T38" fmla="*/ 179 w 370"/>
                <a:gd name="T39" fmla="*/ 274 h 1132"/>
                <a:gd name="T40" fmla="*/ 183 w 370"/>
                <a:gd name="T41" fmla="*/ 313 h 1132"/>
                <a:gd name="T42" fmla="*/ 180 w 370"/>
                <a:gd name="T43" fmla="*/ 353 h 1132"/>
                <a:gd name="T44" fmla="*/ 175 w 370"/>
                <a:gd name="T45" fmla="*/ 390 h 1132"/>
                <a:gd name="T46" fmla="*/ 168 w 370"/>
                <a:gd name="T47" fmla="*/ 419 h 1132"/>
                <a:gd name="T48" fmla="*/ 158 w 370"/>
                <a:gd name="T49" fmla="*/ 447 h 1132"/>
                <a:gd name="T50" fmla="*/ 149 w 370"/>
                <a:gd name="T51" fmla="*/ 472 h 1132"/>
                <a:gd name="T52" fmla="*/ 139 w 370"/>
                <a:gd name="T53" fmla="*/ 495 h 1132"/>
                <a:gd name="T54" fmla="*/ 128 w 370"/>
                <a:gd name="T55" fmla="*/ 514 h 1132"/>
                <a:gd name="T56" fmla="*/ 119 w 370"/>
                <a:gd name="T57" fmla="*/ 530 h 1132"/>
                <a:gd name="T58" fmla="*/ 111 w 370"/>
                <a:gd name="T59" fmla="*/ 542 h 1132"/>
                <a:gd name="T60" fmla="*/ 106 w 370"/>
                <a:gd name="T61" fmla="*/ 550 h 1132"/>
                <a:gd name="T62" fmla="*/ 101 w 370"/>
                <a:gd name="T63" fmla="*/ 556 h 1132"/>
                <a:gd name="T64" fmla="*/ 96 w 370"/>
                <a:gd name="T65" fmla="*/ 560 h 1132"/>
                <a:gd name="T66" fmla="*/ 93 w 370"/>
                <a:gd name="T67" fmla="*/ 562 h 1132"/>
                <a:gd name="T68" fmla="*/ 92 w 370"/>
                <a:gd name="T69" fmla="*/ 563 h 1132"/>
                <a:gd name="T70" fmla="*/ 89 w 370"/>
                <a:gd name="T71" fmla="*/ 564 h 1132"/>
                <a:gd name="T72" fmla="*/ 89 w 370"/>
                <a:gd name="T73" fmla="*/ 564 h 1132"/>
                <a:gd name="T74" fmla="*/ 88 w 370"/>
                <a:gd name="T75" fmla="*/ 564 h 1132"/>
                <a:gd name="T76" fmla="*/ 88 w 370"/>
                <a:gd name="T77" fmla="*/ 564 h 1132"/>
                <a:gd name="T78" fmla="*/ 88 w 370"/>
                <a:gd name="T79" fmla="*/ 564 h 11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0"/>
                <a:gd name="T121" fmla="*/ 0 h 1132"/>
                <a:gd name="T122" fmla="*/ 370 w 370"/>
                <a:gd name="T123" fmla="*/ 1132 h 11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0" h="113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2" y="8"/>
                  </a:lnTo>
                  <a:lnTo>
                    <a:pt x="72" y="18"/>
                  </a:lnTo>
                  <a:lnTo>
                    <a:pt x="96" y="38"/>
                  </a:lnTo>
                  <a:lnTo>
                    <a:pt x="126" y="64"/>
                  </a:lnTo>
                  <a:lnTo>
                    <a:pt x="158" y="102"/>
                  </a:lnTo>
                  <a:lnTo>
                    <a:pt x="194" y="148"/>
                  </a:lnTo>
                  <a:lnTo>
                    <a:pt x="232" y="200"/>
                  </a:lnTo>
                  <a:lnTo>
                    <a:pt x="266" y="260"/>
                  </a:lnTo>
                  <a:lnTo>
                    <a:pt x="300" y="324"/>
                  </a:lnTo>
                  <a:lnTo>
                    <a:pt x="326" y="390"/>
                  </a:lnTo>
                  <a:lnTo>
                    <a:pt x="350" y="470"/>
                  </a:lnTo>
                  <a:lnTo>
                    <a:pt x="364" y="550"/>
                  </a:lnTo>
                  <a:lnTo>
                    <a:pt x="370" y="630"/>
                  </a:lnTo>
                  <a:lnTo>
                    <a:pt x="366" y="708"/>
                  </a:lnTo>
                  <a:lnTo>
                    <a:pt x="354" y="782"/>
                  </a:lnTo>
                  <a:lnTo>
                    <a:pt x="340" y="842"/>
                  </a:lnTo>
                  <a:lnTo>
                    <a:pt x="322" y="898"/>
                  </a:lnTo>
                  <a:lnTo>
                    <a:pt x="302" y="948"/>
                  </a:lnTo>
                  <a:lnTo>
                    <a:pt x="282" y="994"/>
                  </a:lnTo>
                  <a:lnTo>
                    <a:pt x="260" y="1032"/>
                  </a:lnTo>
                  <a:lnTo>
                    <a:pt x="242" y="1064"/>
                  </a:lnTo>
                  <a:lnTo>
                    <a:pt x="226" y="1088"/>
                  </a:lnTo>
                  <a:lnTo>
                    <a:pt x="214" y="1106"/>
                  </a:lnTo>
                  <a:lnTo>
                    <a:pt x="204" y="1116"/>
                  </a:lnTo>
                  <a:lnTo>
                    <a:pt x="196" y="1124"/>
                  </a:lnTo>
                  <a:lnTo>
                    <a:pt x="190" y="1128"/>
                  </a:lnTo>
                  <a:lnTo>
                    <a:pt x="186" y="1130"/>
                  </a:lnTo>
                  <a:lnTo>
                    <a:pt x="182" y="1132"/>
                  </a:lnTo>
                  <a:lnTo>
                    <a:pt x="180" y="1132"/>
                  </a:lnTo>
                  <a:lnTo>
                    <a:pt x="178" y="113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97" name="Freeform 13"/>
            <p:cNvSpPr>
              <a:spLocks/>
            </p:cNvSpPr>
            <p:nvPr/>
          </p:nvSpPr>
          <p:spPr bwMode="auto">
            <a:xfrm>
              <a:off x="4603" y="1015"/>
              <a:ext cx="242" cy="376"/>
            </a:xfrm>
            <a:custGeom>
              <a:avLst/>
              <a:gdLst>
                <a:gd name="T0" fmla="*/ 0 w 288"/>
                <a:gd name="T1" fmla="*/ 222 h 448"/>
                <a:gd name="T2" fmla="*/ 0 w 288"/>
                <a:gd name="T3" fmla="*/ 222 h 448"/>
                <a:gd name="T4" fmla="*/ 0 w 288"/>
                <a:gd name="T5" fmla="*/ 222 h 448"/>
                <a:gd name="T6" fmla="*/ 2 w 288"/>
                <a:gd name="T7" fmla="*/ 219 h 448"/>
                <a:gd name="T8" fmla="*/ 3 w 288"/>
                <a:gd name="T9" fmla="*/ 216 h 448"/>
                <a:gd name="T10" fmla="*/ 5 w 288"/>
                <a:gd name="T11" fmla="*/ 208 h 448"/>
                <a:gd name="T12" fmla="*/ 9 w 288"/>
                <a:gd name="T13" fmla="*/ 197 h 448"/>
                <a:gd name="T14" fmla="*/ 15 w 288"/>
                <a:gd name="T15" fmla="*/ 182 h 448"/>
                <a:gd name="T16" fmla="*/ 22 w 288"/>
                <a:gd name="T17" fmla="*/ 165 h 448"/>
                <a:gd name="T18" fmla="*/ 29 w 288"/>
                <a:gd name="T19" fmla="*/ 146 h 448"/>
                <a:gd name="T20" fmla="*/ 39 w 288"/>
                <a:gd name="T21" fmla="*/ 126 h 448"/>
                <a:gd name="T22" fmla="*/ 50 w 288"/>
                <a:gd name="T23" fmla="*/ 105 h 448"/>
                <a:gd name="T24" fmla="*/ 61 w 288"/>
                <a:gd name="T25" fmla="*/ 86 h 448"/>
                <a:gd name="T26" fmla="*/ 76 w 288"/>
                <a:gd name="T27" fmla="*/ 65 h 448"/>
                <a:gd name="T28" fmla="*/ 92 w 288"/>
                <a:gd name="T29" fmla="*/ 48 h 448"/>
                <a:gd name="T30" fmla="*/ 106 w 288"/>
                <a:gd name="T31" fmla="*/ 33 h 448"/>
                <a:gd name="T32" fmla="*/ 118 w 288"/>
                <a:gd name="T33" fmla="*/ 20 h 448"/>
                <a:gd name="T34" fmla="*/ 129 w 288"/>
                <a:gd name="T35" fmla="*/ 12 h 448"/>
                <a:gd name="T36" fmla="*/ 133 w 288"/>
                <a:gd name="T37" fmla="*/ 9 h 448"/>
                <a:gd name="T38" fmla="*/ 136 w 288"/>
                <a:gd name="T39" fmla="*/ 6 h 448"/>
                <a:gd name="T40" fmla="*/ 139 w 288"/>
                <a:gd name="T41" fmla="*/ 4 h 448"/>
                <a:gd name="T42" fmla="*/ 140 w 288"/>
                <a:gd name="T43" fmla="*/ 3 h 448"/>
                <a:gd name="T44" fmla="*/ 142 w 288"/>
                <a:gd name="T45" fmla="*/ 2 h 448"/>
                <a:gd name="T46" fmla="*/ 143 w 288"/>
                <a:gd name="T47" fmla="*/ 0 h 448"/>
                <a:gd name="T48" fmla="*/ 143 w 288"/>
                <a:gd name="T49" fmla="*/ 0 h 448"/>
                <a:gd name="T50" fmla="*/ 144 w 288"/>
                <a:gd name="T51" fmla="*/ 0 h 448"/>
                <a:gd name="T52" fmla="*/ 144 w 288"/>
                <a:gd name="T53" fmla="*/ 0 h 4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8"/>
                <a:gd name="T82" fmla="*/ 0 h 448"/>
                <a:gd name="T83" fmla="*/ 288 w 288"/>
                <a:gd name="T84" fmla="*/ 448 h 4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8" h="448">
                  <a:moveTo>
                    <a:pt x="0" y="448"/>
                  </a:moveTo>
                  <a:lnTo>
                    <a:pt x="0" y="448"/>
                  </a:lnTo>
                  <a:lnTo>
                    <a:pt x="0" y="446"/>
                  </a:lnTo>
                  <a:lnTo>
                    <a:pt x="2" y="442"/>
                  </a:lnTo>
                  <a:lnTo>
                    <a:pt x="4" y="434"/>
                  </a:lnTo>
                  <a:lnTo>
                    <a:pt x="10" y="418"/>
                  </a:lnTo>
                  <a:lnTo>
                    <a:pt x="18" y="398"/>
                  </a:lnTo>
                  <a:lnTo>
                    <a:pt x="30" y="368"/>
                  </a:lnTo>
                  <a:lnTo>
                    <a:pt x="44" y="334"/>
                  </a:lnTo>
                  <a:lnTo>
                    <a:pt x="60" y="294"/>
                  </a:lnTo>
                  <a:lnTo>
                    <a:pt x="80" y="254"/>
                  </a:lnTo>
                  <a:lnTo>
                    <a:pt x="100" y="212"/>
                  </a:lnTo>
                  <a:lnTo>
                    <a:pt x="124" y="172"/>
                  </a:lnTo>
                  <a:lnTo>
                    <a:pt x="154" y="132"/>
                  </a:lnTo>
                  <a:lnTo>
                    <a:pt x="184" y="96"/>
                  </a:lnTo>
                  <a:lnTo>
                    <a:pt x="212" y="66"/>
                  </a:lnTo>
                  <a:lnTo>
                    <a:pt x="238" y="42"/>
                  </a:lnTo>
                  <a:lnTo>
                    <a:pt x="258" y="24"/>
                  </a:lnTo>
                  <a:lnTo>
                    <a:pt x="266" y="18"/>
                  </a:lnTo>
                  <a:lnTo>
                    <a:pt x="274" y="12"/>
                  </a:lnTo>
                  <a:lnTo>
                    <a:pt x="278" y="8"/>
                  </a:lnTo>
                  <a:lnTo>
                    <a:pt x="282" y="4"/>
                  </a:lnTo>
                  <a:lnTo>
                    <a:pt x="284" y="2"/>
                  </a:lnTo>
                  <a:lnTo>
                    <a:pt x="286" y="0"/>
                  </a:lnTo>
                  <a:lnTo>
                    <a:pt x="28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98" name="Freeform 14"/>
            <p:cNvSpPr>
              <a:spLocks/>
            </p:cNvSpPr>
            <p:nvPr/>
          </p:nvSpPr>
          <p:spPr bwMode="auto">
            <a:xfrm>
              <a:off x="4528" y="1311"/>
              <a:ext cx="183" cy="681"/>
            </a:xfrm>
            <a:custGeom>
              <a:avLst/>
              <a:gdLst>
                <a:gd name="T0" fmla="*/ 0 w 218"/>
                <a:gd name="T1" fmla="*/ 0 h 812"/>
                <a:gd name="T2" fmla="*/ 108 w 218"/>
                <a:gd name="T3" fmla="*/ 117 h 812"/>
                <a:gd name="T4" fmla="*/ 108 w 218"/>
                <a:gd name="T5" fmla="*/ 402 h 812"/>
                <a:gd name="T6" fmla="*/ 0 w 218"/>
                <a:gd name="T7" fmla="*/ 243 h 812"/>
                <a:gd name="T8" fmla="*/ 0 w 218"/>
                <a:gd name="T9" fmla="*/ 0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812"/>
                <a:gd name="T17" fmla="*/ 218 w 218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812">
                  <a:moveTo>
                    <a:pt x="0" y="0"/>
                  </a:moveTo>
                  <a:lnTo>
                    <a:pt x="218" y="236"/>
                  </a:lnTo>
                  <a:lnTo>
                    <a:pt x="218" y="812"/>
                  </a:lnTo>
                  <a:lnTo>
                    <a:pt x="0" y="49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99" name="Line 15"/>
            <p:cNvSpPr>
              <a:spLocks noChangeShapeType="1"/>
            </p:cNvSpPr>
            <p:nvPr/>
          </p:nvSpPr>
          <p:spPr bwMode="auto">
            <a:xfrm>
              <a:off x="4603" y="1391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0" name="Line 16"/>
            <p:cNvSpPr>
              <a:spLocks noChangeShapeType="1"/>
            </p:cNvSpPr>
            <p:nvPr/>
          </p:nvSpPr>
          <p:spPr bwMode="auto">
            <a:xfrm flipH="1">
              <a:off x="4601" y="1391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1" name="Line 17"/>
            <p:cNvSpPr>
              <a:spLocks noChangeShapeType="1"/>
            </p:cNvSpPr>
            <p:nvPr/>
          </p:nvSpPr>
          <p:spPr bwMode="auto">
            <a:xfrm>
              <a:off x="4601" y="1393"/>
              <a:ext cx="1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2" name="Freeform 18"/>
            <p:cNvSpPr>
              <a:spLocks/>
            </p:cNvSpPr>
            <p:nvPr/>
          </p:nvSpPr>
          <p:spPr bwMode="auto">
            <a:xfrm>
              <a:off x="4600" y="1397"/>
              <a:ext cx="1" cy="5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3 h 6"/>
                <a:gd name="T4" fmla="*/ 0 w 2"/>
                <a:gd name="T5" fmla="*/ 3 h 6"/>
                <a:gd name="T6" fmla="*/ 0 60000 65536"/>
                <a:gd name="T7" fmla="*/ 0 60000 65536"/>
                <a:gd name="T8" fmla="*/ 0 60000 65536"/>
                <a:gd name="T9" fmla="*/ 0 w 2"/>
                <a:gd name="T10" fmla="*/ 0 h 6"/>
                <a:gd name="T11" fmla="*/ 2 w 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3" name="Line 19"/>
            <p:cNvSpPr>
              <a:spLocks noChangeShapeType="1"/>
            </p:cNvSpPr>
            <p:nvPr/>
          </p:nvSpPr>
          <p:spPr bwMode="auto">
            <a:xfrm flipH="1">
              <a:off x="4595" y="1412"/>
              <a:ext cx="3" cy="1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4" name="Line 20"/>
            <p:cNvSpPr>
              <a:spLocks noChangeShapeType="1"/>
            </p:cNvSpPr>
            <p:nvPr/>
          </p:nvSpPr>
          <p:spPr bwMode="auto">
            <a:xfrm flipH="1">
              <a:off x="4591" y="1433"/>
              <a:ext cx="2" cy="1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5" name="Freeform 21"/>
            <p:cNvSpPr>
              <a:spLocks/>
            </p:cNvSpPr>
            <p:nvPr/>
          </p:nvSpPr>
          <p:spPr bwMode="auto">
            <a:xfrm>
              <a:off x="4590" y="1455"/>
              <a:ext cx="0" cy="10"/>
            </a:xfrm>
            <a:custGeom>
              <a:avLst/>
              <a:gdLst>
                <a:gd name="T0" fmla="*/ 0 h 12"/>
                <a:gd name="T1" fmla="*/ 2 h 12"/>
                <a:gd name="T2" fmla="*/ 6 h 12"/>
                <a:gd name="T3" fmla="*/ 0 60000 65536"/>
                <a:gd name="T4" fmla="*/ 0 60000 65536"/>
                <a:gd name="T5" fmla="*/ 0 60000 65536"/>
                <a:gd name="T6" fmla="*/ 0 h 12"/>
                <a:gd name="T7" fmla="*/ 12 h 1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2">
                  <a:moveTo>
                    <a:pt x="0" y="0"/>
                  </a:moveTo>
                  <a:lnTo>
                    <a:pt x="0" y="2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6" name="Line 22"/>
            <p:cNvSpPr>
              <a:spLocks noChangeShapeType="1"/>
            </p:cNvSpPr>
            <p:nvPr/>
          </p:nvSpPr>
          <p:spPr bwMode="auto">
            <a:xfrm flipH="1">
              <a:off x="4588" y="1475"/>
              <a:ext cx="2" cy="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7" name="Line 23"/>
            <p:cNvSpPr>
              <a:spLocks noChangeShapeType="1"/>
            </p:cNvSpPr>
            <p:nvPr/>
          </p:nvSpPr>
          <p:spPr bwMode="auto">
            <a:xfrm>
              <a:off x="4588" y="1497"/>
              <a:ext cx="1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8" name="Line 24"/>
            <p:cNvSpPr>
              <a:spLocks noChangeShapeType="1"/>
            </p:cNvSpPr>
            <p:nvPr/>
          </p:nvSpPr>
          <p:spPr bwMode="auto">
            <a:xfrm>
              <a:off x="4590" y="1519"/>
              <a:ext cx="0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09" name="Line 25"/>
            <p:cNvSpPr>
              <a:spLocks noChangeShapeType="1"/>
            </p:cNvSpPr>
            <p:nvPr/>
          </p:nvSpPr>
          <p:spPr bwMode="auto">
            <a:xfrm>
              <a:off x="4591" y="1541"/>
              <a:ext cx="1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0" name="Line 26"/>
            <p:cNvSpPr>
              <a:spLocks noChangeShapeType="1"/>
            </p:cNvSpPr>
            <p:nvPr/>
          </p:nvSpPr>
          <p:spPr bwMode="auto">
            <a:xfrm>
              <a:off x="4593" y="1561"/>
              <a:ext cx="2" cy="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1" name="Freeform 27"/>
            <p:cNvSpPr>
              <a:spLocks/>
            </p:cNvSpPr>
            <p:nvPr/>
          </p:nvSpPr>
          <p:spPr bwMode="auto">
            <a:xfrm>
              <a:off x="4596" y="1583"/>
              <a:ext cx="2" cy="10"/>
            </a:xfrm>
            <a:custGeom>
              <a:avLst/>
              <a:gdLst>
                <a:gd name="T0" fmla="*/ 0 w 2"/>
                <a:gd name="T1" fmla="*/ 0 h 12"/>
                <a:gd name="T2" fmla="*/ 0 w 2"/>
                <a:gd name="T3" fmla="*/ 3 h 12"/>
                <a:gd name="T4" fmla="*/ 2 w 2"/>
                <a:gd name="T5" fmla="*/ 6 h 12"/>
                <a:gd name="T6" fmla="*/ 0 60000 65536"/>
                <a:gd name="T7" fmla="*/ 0 60000 65536"/>
                <a:gd name="T8" fmla="*/ 0 60000 65536"/>
                <a:gd name="T9" fmla="*/ 0 w 2"/>
                <a:gd name="T10" fmla="*/ 0 h 12"/>
                <a:gd name="T11" fmla="*/ 2 w 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2">
                  <a:moveTo>
                    <a:pt x="0" y="0"/>
                  </a:moveTo>
                  <a:lnTo>
                    <a:pt x="0" y="6"/>
                  </a:lnTo>
                  <a:lnTo>
                    <a:pt x="2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2" name="Line 28"/>
            <p:cNvSpPr>
              <a:spLocks noChangeShapeType="1"/>
            </p:cNvSpPr>
            <p:nvPr/>
          </p:nvSpPr>
          <p:spPr bwMode="auto">
            <a:xfrm>
              <a:off x="4601" y="1605"/>
              <a:ext cx="2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3" name="Freeform 29"/>
            <p:cNvSpPr>
              <a:spLocks/>
            </p:cNvSpPr>
            <p:nvPr/>
          </p:nvSpPr>
          <p:spPr bwMode="auto">
            <a:xfrm>
              <a:off x="4605" y="1625"/>
              <a:ext cx="3" cy="10"/>
            </a:xfrm>
            <a:custGeom>
              <a:avLst/>
              <a:gdLst>
                <a:gd name="T0" fmla="*/ 0 w 4"/>
                <a:gd name="T1" fmla="*/ 0 h 12"/>
                <a:gd name="T2" fmla="*/ 2 w 4"/>
                <a:gd name="T3" fmla="*/ 6 h 12"/>
                <a:gd name="T4" fmla="*/ 2 w 4"/>
                <a:gd name="T5" fmla="*/ 6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0" y="0"/>
                  </a:moveTo>
                  <a:lnTo>
                    <a:pt x="4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4" name="Line 30"/>
            <p:cNvSpPr>
              <a:spLocks noChangeShapeType="1"/>
            </p:cNvSpPr>
            <p:nvPr/>
          </p:nvSpPr>
          <p:spPr bwMode="auto">
            <a:xfrm>
              <a:off x="4611" y="1645"/>
              <a:ext cx="4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5" name="Line 31"/>
            <p:cNvSpPr>
              <a:spLocks noChangeShapeType="1"/>
            </p:cNvSpPr>
            <p:nvPr/>
          </p:nvSpPr>
          <p:spPr bwMode="auto">
            <a:xfrm>
              <a:off x="4618" y="1665"/>
              <a:ext cx="4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6" name="Line 32"/>
            <p:cNvSpPr>
              <a:spLocks noChangeShapeType="1"/>
            </p:cNvSpPr>
            <p:nvPr/>
          </p:nvSpPr>
          <p:spPr bwMode="auto">
            <a:xfrm>
              <a:off x="4627" y="1685"/>
              <a:ext cx="3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7" name="Freeform 33"/>
            <p:cNvSpPr>
              <a:spLocks/>
            </p:cNvSpPr>
            <p:nvPr/>
          </p:nvSpPr>
          <p:spPr bwMode="auto">
            <a:xfrm>
              <a:off x="4635" y="1705"/>
              <a:ext cx="5" cy="10"/>
            </a:xfrm>
            <a:custGeom>
              <a:avLst/>
              <a:gdLst>
                <a:gd name="T0" fmla="*/ 0 w 6"/>
                <a:gd name="T1" fmla="*/ 0 h 12"/>
                <a:gd name="T2" fmla="*/ 3 w 6"/>
                <a:gd name="T3" fmla="*/ 5 h 12"/>
                <a:gd name="T4" fmla="*/ 3 w 6"/>
                <a:gd name="T5" fmla="*/ 6 h 12"/>
                <a:gd name="T6" fmla="*/ 0 60000 65536"/>
                <a:gd name="T7" fmla="*/ 0 60000 65536"/>
                <a:gd name="T8" fmla="*/ 0 60000 65536"/>
                <a:gd name="T9" fmla="*/ 0 w 6"/>
                <a:gd name="T10" fmla="*/ 0 h 12"/>
                <a:gd name="T11" fmla="*/ 6 w 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2">
                  <a:moveTo>
                    <a:pt x="0" y="0"/>
                  </a:moveTo>
                  <a:lnTo>
                    <a:pt x="4" y="10"/>
                  </a:lnTo>
                  <a:lnTo>
                    <a:pt x="6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8" name="Line 34"/>
            <p:cNvSpPr>
              <a:spLocks noChangeShapeType="1"/>
            </p:cNvSpPr>
            <p:nvPr/>
          </p:nvSpPr>
          <p:spPr bwMode="auto">
            <a:xfrm>
              <a:off x="4645" y="1724"/>
              <a:ext cx="5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19" name="Freeform 35"/>
            <p:cNvSpPr>
              <a:spLocks/>
            </p:cNvSpPr>
            <p:nvPr/>
          </p:nvSpPr>
          <p:spPr bwMode="auto">
            <a:xfrm>
              <a:off x="4655" y="1744"/>
              <a:ext cx="5" cy="8"/>
            </a:xfrm>
            <a:custGeom>
              <a:avLst/>
              <a:gdLst>
                <a:gd name="T0" fmla="*/ 0 w 6"/>
                <a:gd name="T1" fmla="*/ 0 h 10"/>
                <a:gd name="T2" fmla="*/ 2 w 6"/>
                <a:gd name="T3" fmla="*/ 2 h 10"/>
                <a:gd name="T4" fmla="*/ 3 w 6"/>
                <a:gd name="T5" fmla="*/ 4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0"/>
                  </a:moveTo>
                  <a:lnTo>
                    <a:pt x="2" y="2"/>
                  </a:lnTo>
                  <a:lnTo>
                    <a:pt x="6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0" name="Freeform 36"/>
            <p:cNvSpPr>
              <a:spLocks/>
            </p:cNvSpPr>
            <p:nvPr/>
          </p:nvSpPr>
          <p:spPr bwMode="auto">
            <a:xfrm>
              <a:off x="4667" y="1761"/>
              <a:ext cx="5" cy="10"/>
            </a:xfrm>
            <a:custGeom>
              <a:avLst/>
              <a:gdLst>
                <a:gd name="T0" fmla="*/ 0 w 6"/>
                <a:gd name="T1" fmla="*/ 0 h 12"/>
                <a:gd name="T2" fmla="*/ 3 w 6"/>
                <a:gd name="T3" fmla="*/ 3 h 12"/>
                <a:gd name="T4" fmla="*/ 3 w 6"/>
                <a:gd name="T5" fmla="*/ 6 h 12"/>
                <a:gd name="T6" fmla="*/ 0 60000 65536"/>
                <a:gd name="T7" fmla="*/ 0 60000 65536"/>
                <a:gd name="T8" fmla="*/ 0 60000 65536"/>
                <a:gd name="T9" fmla="*/ 0 w 6"/>
                <a:gd name="T10" fmla="*/ 0 h 12"/>
                <a:gd name="T11" fmla="*/ 6 w 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2">
                  <a:moveTo>
                    <a:pt x="0" y="0"/>
                  </a:moveTo>
                  <a:lnTo>
                    <a:pt x="4" y="6"/>
                  </a:lnTo>
                  <a:lnTo>
                    <a:pt x="6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1" name="Freeform 37"/>
            <p:cNvSpPr>
              <a:spLocks/>
            </p:cNvSpPr>
            <p:nvPr/>
          </p:nvSpPr>
          <p:spPr bwMode="auto">
            <a:xfrm>
              <a:off x="4679" y="1779"/>
              <a:ext cx="6" cy="9"/>
            </a:xfrm>
            <a:custGeom>
              <a:avLst/>
              <a:gdLst>
                <a:gd name="T0" fmla="*/ 0 w 8"/>
                <a:gd name="T1" fmla="*/ 0 h 10"/>
                <a:gd name="T2" fmla="*/ 2 w 8"/>
                <a:gd name="T3" fmla="*/ 5 h 10"/>
                <a:gd name="T4" fmla="*/ 2 w 8"/>
                <a:gd name="T5" fmla="*/ 6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0" y="0"/>
                  </a:moveTo>
                  <a:lnTo>
                    <a:pt x="4" y="6"/>
                  </a:lnTo>
                  <a:lnTo>
                    <a:pt x="8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2" name="Freeform 38"/>
            <p:cNvSpPr>
              <a:spLocks/>
            </p:cNvSpPr>
            <p:nvPr/>
          </p:nvSpPr>
          <p:spPr bwMode="auto">
            <a:xfrm>
              <a:off x="4690" y="1796"/>
              <a:ext cx="7" cy="8"/>
            </a:xfrm>
            <a:custGeom>
              <a:avLst/>
              <a:gdLst>
                <a:gd name="T0" fmla="*/ 0 w 8"/>
                <a:gd name="T1" fmla="*/ 0 h 10"/>
                <a:gd name="T2" fmla="*/ 2 w 8"/>
                <a:gd name="T3" fmla="*/ 2 h 10"/>
                <a:gd name="T4" fmla="*/ 4 w 8"/>
                <a:gd name="T5" fmla="*/ 4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0" y="0"/>
                  </a:moveTo>
                  <a:lnTo>
                    <a:pt x="2" y="4"/>
                  </a:lnTo>
                  <a:lnTo>
                    <a:pt x="8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3" name="Line 39"/>
            <p:cNvSpPr>
              <a:spLocks noChangeShapeType="1"/>
            </p:cNvSpPr>
            <p:nvPr/>
          </p:nvSpPr>
          <p:spPr bwMode="auto">
            <a:xfrm>
              <a:off x="4704" y="1815"/>
              <a:ext cx="1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4" name="Line 40"/>
            <p:cNvSpPr>
              <a:spLocks noChangeShapeType="1"/>
            </p:cNvSpPr>
            <p:nvPr/>
          </p:nvSpPr>
          <p:spPr bwMode="auto">
            <a:xfrm>
              <a:off x="4704" y="1815"/>
              <a:ext cx="3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5" name="Line 41"/>
            <p:cNvSpPr>
              <a:spLocks noChangeShapeType="1"/>
            </p:cNvSpPr>
            <p:nvPr/>
          </p:nvSpPr>
          <p:spPr bwMode="auto">
            <a:xfrm>
              <a:off x="4707" y="1816"/>
              <a:ext cx="2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6" name="Line 42"/>
            <p:cNvSpPr>
              <a:spLocks noChangeShapeType="1"/>
            </p:cNvSpPr>
            <p:nvPr/>
          </p:nvSpPr>
          <p:spPr bwMode="auto">
            <a:xfrm>
              <a:off x="4709" y="1820"/>
              <a:ext cx="1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7" name="Line 43"/>
            <p:cNvSpPr>
              <a:spLocks noChangeShapeType="1"/>
            </p:cNvSpPr>
            <p:nvPr/>
          </p:nvSpPr>
          <p:spPr bwMode="auto">
            <a:xfrm>
              <a:off x="4709" y="1820"/>
              <a:ext cx="1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8" name="Line 44"/>
            <p:cNvSpPr>
              <a:spLocks noChangeShapeType="1"/>
            </p:cNvSpPr>
            <p:nvPr/>
          </p:nvSpPr>
          <p:spPr bwMode="auto">
            <a:xfrm>
              <a:off x="4709" y="1821"/>
              <a:ext cx="2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29" name="Line 45"/>
            <p:cNvSpPr>
              <a:spLocks noChangeShapeType="1"/>
            </p:cNvSpPr>
            <p:nvPr/>
          </p:nvSpPr>
          <p:spPr bwMode="auto">
            <a:xfrm>
              <a:off x="4711" y="1821"/>
              <a:ext cx="0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0" name="Freeform 46"/>
            <p:cNvSpPr>
              <a:spLocks/>
            </p:cNvSpPr>
            <p:nvPr/>
          </p:nvSpPr>
          <p:spPr bwMode="auto">
            <a:xfrm>
              <a:off x="4711" y="1821"/>
              <a:ext cx="283" cy="145"/>
            </a:xfrm>
            <a:custGeom>
              <a:avLst/>
              <a:gdLst>
                <a:gd name="T0" fmla="*/ 0 w 338"/>
                <a:gd name="T1" fmla="*/ 0 h 172"/>
                <a:gd name="T2" fmla="*/ 0 w 338"/>
                <a:gd name="T3" fmla="*/ 0 h 172"/>
                <a:gd name="T4" fmla="*/ 0 w 338"/>
                <a:gd name="T5" fmla="*/ 0 h 172"/>
                <a:gd name="T6" fmla="*/ 0 w 338"/>
                <a:gd name="T7" fmla="*/ 2 h 172"/>
                <a:gd name="T8" fmla="*/ 2 w 338"/>
                <a:gd name="T9" fmla="*/ 2 h 172"/>
                <a:gd name="T10" fmla="*/ 3 w 338"/>
                <a:gd name="T11" fmla="*/ 3 h 172"/>
                <a:gd name="T12" fmla="*/ 5 w 338"/>
                <a:gd name="T13" fmla="*/ 5 h 172"/>
                <a:gd name="T14" fmla="*/ 8 w 338"/>
                <a:gd name="T15" fmla="*/ 7 h 172"/>
                <a:gd name="T16" fmla="*/ 15 w 338"/>
                <a:gd name="T17" fmla="*/ 14 h 172"/>
                <a:gd name="T18" fmla="*/ 24 w 338"/>
                <a:gd name="T19" fmla="*/ 24 h 172"/>
                <a:gd name="T20" fmla="*/ 38 w 338"/>
                <a:gd name="T21" fmla="*/ 34 h 172"/>
                <a:gd name="T22" fmla="*/ 53 w 338"/>
                <a:gd name="T23" fmla="*/ 44 h 172"/>
                <a:gd name="T24" fmla="*/ 75 w 338"/>
                <a:gd name="T25" fmla="*/ 56 h 172"/>
                <a:gd name="T26" fmla="*/ 97 w 338"/>
                <a:gd name="T27" fmla="*/ 66 h 172"/>
                <a:gd name="T28" fmla="*/ 119 w 338"/>
                <a:gd name="T29" fmla="*/ 74 h 172"/>
                <a:gd name="T30" fmla="*/ 136 w 338"/>
                <a:gd name="T31" fmla="*/ 79 h 172"/>
                <a:gd name="T32" fmla="*/ 150 w 338"/>
                <a:gd name="T33" fmla="*/ 83 h 172"/>
                <a:gd name="T34" fmla="*/ 159 w 338"/>
                <a:gd name="T35" fmla="*/ 86 h 172"/>
                <a:gd name="T36" fmla="*/ 162 w 338"/>
                <a:gd name="T37" fmla="*/ 86 h 172"/>
                <a:gd name="T38" fmla="*/ 164 w 338"/>
                <a:gd name="T39" fmla="*/ 87 h 172"/>
                <a:gd name="T40" fmla="*/ 165 w 338"/>
                <a:gd name="T41" fmla="*/ 87 h 172"/>
                <a:gd name="T42" fmla="*/ 166 w 338"/>
                <a:gd name="T43" fmla="*/ 87 h 172"/>
                <a:gd name="T44" fmla="*/ 166 w 338"/>
                <a:gd name="T45" fmla="*/ 87 h 172"/>
                <a:gd name="T46" fmla="*/ 166 w 338"/>
                <a:gd name="T47" fmla="*/ 87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8"/>
                <a:gd name="T73" fmla="*/ 0 h 172"/>
                <a:gd name="T74" fmla="*/ 338 w 338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8" h="17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6" y="14"/>
                  </a:lnTo>
                  <a:lnTo>
                    <a:pt x="30" y="28"/>
                  </a:lnTo>
                  <a:lnTo>
                    <a:pt x="50" y="46"/>
                  </a:lnTo>
                  <a:lnTo>
                    <a:pt x="76" y="66"/>
                  </a:lnTo>
                  <a:lnTo>
                    <a:pt x="106" y="86"/>
                  </a:lnTo>
                  <a:lnTo>
                    <a:pt x="152" y="110"/>
                  </a:lnTo>
                  <a:lnTo>
                    <a:pt x="198" y="130"/>
                  </a:lnTo>
                  <a:lnTo>
                    <a:pt x="242" y="146"/>
                  </a:lnTo>
                  <a:lnTo>
                    <a:pt x="278" y="158"/>
                  </a:lnTo>
                  <a:lnTo>
                    <a:pt x="306" y="166"/>
                  </a:lnTo>
                  <a:lnTo>
                    <a:pt x="324" y="170"/>
                  </a:lnTo>
                  <a:lnTo>
                    <a:pt x="330" y="170"/>
                  </a:lnTo>
                  <a:lnTo>
                    <a:pt x="334" y="172"/>
                  </a:lnTo>
                  <a:lnTo>
                    <a:pt x="336" y="172"/>
                  </a:lnTo>
                  <a:lnTo>
                    <a:pt x="338" y="17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1" name="Line 47"/>
            <p:cNvSpPr>
              <a:spLocks noChangeShapeType="1"/>
            </p:cNvSpPr>
            <p:nvPr/>
          </p:nvSpPr>
          <p:spPr bwMode="auto">
            <a:xfrm flipH="1">
              <a:off x="4843" y="1015"/>
              <a:ext cx="2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2" name="Line 48"/>
            <p:cNvSpPr>
              <a:spLocks noChangeShapeType="1"/>
            </p:cNvSpPr>
            <p:nvPr/>
          </p:nvSpPr>
          <p:spPr bwMode="auto">
            <a:xfrm>
              <a:off x="4843" y="1015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3" name="Line 49"/>
            <p:cNvSpPr>
              <a:spLocks noChangeShapeType="1"/>
            </p:cNvSpPr>
            <p:nvPr/>
          </p:nvSpPr>
          <p:spPr bwMode="auto">
            <a:xfrm flipH="1">
              <a:off x="4841" y="1017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4" name="Freeform 50"/>
            <p:cNvSpPr>
              <a:spLocks/>
            </p:cNvSpPr>
            <p:nvPr/>
          </p:nvSpPr>
          <p:spPr bwMode="auto">
            <a:xfrm>
              <a:off x="4838" y="1019"/>
              <a:ext cx="3" cy="5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3 h 6"/>
                <a:gd name="T4" fmla="*/ 0 w 4"/>
                <a:gd name="T5" fmla="*/ 3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5" name="Freeform 51"/>
            <p:cNvSpPr>
              <a:spLocks/>
            </p:cNvSpPr>
            <p:nvPr/>
          </p:nvSpPr>
          <p:spPr bwMode="auto">
            <a:xfrm>
              <a:off x="4825" y="1032"/>
              <a:ext cx="6" cy="9"/>
            </a:xfrm>
            <a:custGeom>
              <a:avLst/>
              <a:gdLst>
                <a:gd name="T0" fmla="*/ 2 w 8"/>
                <a:gd name="T1" fmla="*/ 0 h 10"/>
                <a:gd name="T2" fmla="*/ 2 w 8"/>
                <a:gd name="T3" fmla="*/ 5 h 10"/>
                <a:gd name="T4" fmla="*/ 0 w 8"/>
                <a:gd name="T5" fmla="*/ 6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8" y="0"/>
                  </a:moveTo>
                  <a:lnTo>
                    <a:pt x="2" y="6"/>
                  </a:lnTo>
                  <a:lnTo>
                    <a:pt x="0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6" name="Line 52"/>
            <p:cNvSpPr>
              <a:spLocks noChangeShapeType="1"/>
            </p:cNvSpPr>
            <p:nvPr/>
          </p:nvSpPr>
          <p:spPr bwMode="auto">
            <a:xfrm flipH="1">
              <a:off x="4815" y="1049"/>
              <a:ext cx="5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7" name="Line 53"/>
            <p:cNvSpPr>
              <a:spLocks noChangeShapeType="1"/>
            </p:cNvSpPr>
            <p:nvPr/>
          </p:nvSpPr>
          <p:spPr bwMode="auto">
            <a:xfrm flipH="1">
              <a:off x="4805" y="1069"/>
              <a:ext cx="5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8" name="Freeform 54"/>
            <p:cNvSpPr>
              <a:spLocks/>
            </p:cNvSpPr>
            <p:nvPr/>
          </p:nvSpPr>
          <p:spPr bwMode="auto">
            <a:xfrm>
              <a:off x="4796" y="1088"/>
              <a:ext cx="4" cy="10"/>
            </a:xfrm>
            <a:custGeom>
              <a:avLst/>
              <a:gdLst>
                <a:gd name="T0" fmla="*/ 4 w 4"/>
                <a:gd name="T1" fmla="*/ 0 h 12"/>
                <a:gd name="T2" fmla="*/ 0 w 4"/>
                <a:gd name="T3" fmla="*/ 4 h 12"/>
                <a:gd name="T4" fmla="*/ 0 w 4"/>
                <a:gd name="T5" fmla="*/ 6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4" y="0"/>
                  </a:move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39" name="Line 55"/>
            <p:cNvSpPr>
              <a:spLocks noChangeShapeType="1"/>
            </p:cNvSpPr>
            <p:nvPr/>
          </p:nvSpPr>
          <p:spPr bwMode="auto">
            <a:xfrm flipH="1">
              <a:off x="4788" y="1108"/>
              <a:ext cx="3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0" name="Freeform 56"/>
            <p:cNvSpPr>
              <a:spLocks/>
            </p:cNvSpPr>
            <p:nvPr/>
          </p:nvSpPr>
          <p:spPr bwMode="auto">
            <a:xfrm>
              <a:off x="4779" y="1128"/>
              <a:ext cx="4" cy="10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0 w 4"/>
                <a:gd name="T5" fmla="*/ 6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1" name="Line 57"/>
            <p:cNvSpPr>
              <a:spLocks noChangeShapeType="1"/>
            </p:cNvSpPr>
            <p:nvPr/>
          </p:nvSpPr>
          <p:spPr bwMode="auto">
            <a:xfrm flipH="1">
              <a:off x="4773" y="1148"/>
              <a:ext cx="3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2" name="Freeform 58"/>
            <p:cNvSpPr>
              <a:spLocks/>
            </p:cNvSpPr>
            <p:nvPr/>
          </p:nvSpPr>
          <p:spPr bwMode="auto">
            <a:xfrm>
              <a:off x="4764" y="1168"/>
              <a:ext cx="4" cy="10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3 h 12"/>
                <a:gd name="T4" fmla="*/ 0 w 4"/>
                <a:gd name="T5" fmla="*/ 6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4" y="0"/>
                  </a:moveTo>
                  <a:lnTo>
                    <a:pt x="4" y="6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3" name="Line 59"/>
            <p:cNvSpPr>
              <a:spLocks noChangeShapeType="1"/>
            </p:cNvSpPr>
            <p:nvPr/>
          </p:nvSpPr>
          <p:spPr bwMode="auto">
            <a:xfrm flipH="1">
              <a:off x="4759" y="1188"/>
              <a:ext cx="4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4" name="Line 60"/>
            <p:cNvSpPr>
              <a:spLocks noChangeShapeType="1"/>
            </p:cNvSpPr>
            <p:nvPr/>
          </p:nvSpPr>
          <p:spPr bwMode="auto">
            <a:xfrm flipH="1">
              <a:off x="4753" y="1208"/>
              <a:ext cx="3" cy="1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5" name="Line 61"/>
            <p:cNvSpPr>
              <a:spLocks noChangeShapeType="1"/>
            </p:cNvSpPr>
            <p:nvPr/>
          </p:nvSpPr>
          <p:spPr bwMode="auto">
            <a:xfrm flipH="1">
              <a:off x="4747" y="1230"/>
              <a:ext cx="2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6" name="Line 62"/>
            <p:cNvSpPr>
              <a:spLocks noChangeShapeType="1"/>
            </p:cNvSpPr>
            <p:nvPr/>
          </p:nvSpPr>
          <p:spPr bwMode="auto">
            <a:xfrm flipH="1">
              <a:off x="4741" y="1250"/>
              <a:ext cx="3" cy="1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7" name="Freeform 63"/>
            <p:cNvSpPr>
              <a:spLocks/>
            </p:cNvSpPr>
            <p:nvPr/>
          </p:nvSpPr>
          <p:spPr bwMode="auto">
            <a:xfrm>
              <a:off x="4736" y="1271"/>
              <a:ext cx="3" cy="11"/>
            </a:xfrm>
            <a:custGeom>
              <a:avLst/>
              <a:gdLst>
                <a:gd name="T0" fmla="*/ 2 w 4"/>
                <a:gd name="T1" fmla="*/ 0 h 14"/>
                <a:gd name="T2" fmla="*/ 2 w 4"/>
                <a:gd name="T3" fmla="*/ 3 h 14"/>
                <a:gd name="T4" fmla="*/ 0 w 4"/>
                <a:gd name="T5" fmla="*/ 6 h 14"/>
                <a:gd name="T6" fmla="*/ 0 60000 65536"/>
                <a:gd name="T7" fmla="*/ 0 60000 65536"/>
                <a:gd name="T8" fmla="*/ 0 60000 65536"/>
                <a:gd name="T9" fmla="*/ 0 w 4"/>
                <a:gd name="T10" fmla="*/ 0 h 14"/>
                <a:gd name="T11" fmla="*/ 4 w 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4">
                  <a:moveTo>
                    <a:pt x="4" y="0"/>
                  </a:move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8" name="Line 64"/>
            <p:cNvSpPr>
              <a:spLocks noChangeShapeType="1"/>
            </p:cNvSpPr>
            <p:nvPr/>
          </p:nvSpPr>
          <p:spPr bwMode="auto">
            <a:xfrm flipH="1">
              <a:off x="4732" y="1292"/>
              <a:ext cx="2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49" name="Line 65"/>
            <p:cNvSpPr>
              <a:spLocks noChangeShapeType="1"/>
            </p:cNvSpPr>
            <p:nvPr/>
          </p:nvSpPr>
          <p:spPr bwMode="auto">
            <a:xfrm flipH="1">
              <a:off x="4729" y="1314"/>
              <a:ext cx="2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0" name="Freeform 66"/>
            <p:cNvSpPr>
              <a:spLocks/>
            </p:cNvSpPr>
            <p:nvPr/>
          </p:nvSpPr>
          <p:spPr bwMode="auto">
            <a:xfrm>
              <a:off x="4726" y="1334"/>
              <a:ext cx="0" cy="10"/>
            </a:xfrm>
            <a:custGeom>
              <a:avLst/>
              <a:gdLst>
                <a:gd name="T0" fmla="*/ 0 h 12"/>
                <a:gd name="T1" fmla="*/ 2 h 12"/>
                <a:gd name="T2" fmla="*/ 6 h 12"/>
                <a:gd name="T3" fmla="*/ 0 60000 65536"/>
                <a:gd name="T4" fmla="*/ 0 60000 65536"/>
                <a:gd name="T5" fmla="*/ 0 60000 65536"/>
                <a:gd name="T6" fmla="*/ 0 h 12"/>
                <a:gd name="T7" fmla="*/ 12 h 1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2">
                  <a:moveTo>
                    <a:pt x="0" y="0"/>
                  </a:moveTo>
                  <a:lnTo>
                    <a:pt x="0" y="2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1" name="Line 67"/>
            <p:cNvSpPr>
              <a:spLocks noChangeShapeType="1"/>
            </p:cNvSpPr>
            <p:nvPr/>
          </p:nvSpPr>
          <p:spPr bwMode="auto">
            <a:xfrm flipH="1">
              <a:off x="4722" y="1356"/>
              <a:ext cx="2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2" name="Line 68"/>
            <p:cNvSpPr>
              <a:spLocks noChangeShapeType="1"/>
            </p:cNvSpPr>
            <p:nvPr/>
          </p:nvSpPr>
          <p:spPr bwMode="auto">
            <a:xfrm flipH="1">
              <a:off x="4719" y="1378"/>
              <a:ext cx="2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3" name="Freeform 69"/>
            <p:cNvSpPr>
              <a:spLocks/>
            </p:cNvSpPr>
            <p:nvPr/>
          </p:nvSpPr>
          <p:spPr bwMode="auto">
            <a:xfrm>
              <a:off x="4717" y="1398"/>
              <a:ext cx="2" cy="12"/>
            </a:xfrm>
            <a:custGeom>
              <a:avLst/>
              <a:gdLst>
                <a:gd name="T0" fmla="*/ 2 w 2"/>
                <a:gd name="T1" fmla="*/ 0 h 14"/>
                <a:gd name="T2" fmla="*/ 2 w 2"/>
                <a:gd name="T3" fmla="*/ 0 h 14"/>
                <a:gd name="T4" fmla="*/ 0 w 2"/>
                <a:gd name="T5" fmla="*/ 8 h 14"/>
                <a:gd name="T6" fmla="*/ 0 60000 65536"/>
                <a:gd name="T7" fmla="*/ 0 60000 65536"/>
                <a:gd name="T8" fmla="*/ 0 60000 65536"/>
                <a:gd name="T9" fmla="*/ 0 w 2"/>
                <a:gd name="T10" fmla="*/ 0 h 14"/>
                <a:gd name="T11" fmla="*/ 2 w 2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4">
                  <a:moveTo>
                    <a:pt x="2" y="0"/>
                  </a:move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4" name="Line 70"/>
            <p:cNvSpPr>
              <a:spLocks noChangeShapeType="1"/>
            </p:cNvSpPr>
            <p:nvPr/>
          </p:nvSpPr>
          <p:spPr bwMode="auto">
            <a:xfrm>
              <a:off x="4717" y="1420"/>
              <a:ext cx="1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5" name="Line 71"/>
            <p:cNvSpPr>
              <a:spLocks noChangeShapeType="1"/>
            </p:cNvSpPr>
            <p:nvPr/>
          </p:nvSpPr>
          <p:spPr bwMode="auto">
            <a:xfrm>
              <a:off x="4716" y="1442"/>
              <a:ext cx="0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6" name="Freeform 72"/>
            <p:cNvSpPr>
              <a:spLocks/>
            </p:cNvSpPr>
            <p:nvPr/>
          </p:nvSpPr>
          <p:spPr bwMode="auto">
            <a:xfrm>
              <a:off x="4716" y="1464"/>
              <a:ext cx="0" cy="10"/>
            </a:xfrm>
            <a:custGeom>
              <a:avLst/>
              <a:gdLst>
                <a:gd name="T0" fmla="*/ 0 h 12"/>
                <a:gd name="T1" fmla="*/ 0 h 12"/>
                <a:gd name="T2" fmla="*/ 6 h 12"/>
                <a:gd name="T3" fmla="*/ 0 60000 65536"/>
                <a:gd name="T4" fmla="*/ 0 60000 65536"/>
                <a:gd name="T5" fmla="*/ 0 60000 65536"/>
                <a:gd name="T6" fmla="*/ 0 h 12"/>
                <a:gd name="T7" fmla="*/ 12 h 1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7" name="Line 73"/>
            <p:cNvSpPr>
              <a:spLocks noChangeShapeType="1"/>
            </p:cNvSpPr>
            <p:nvPr/>
          </p:nvSpPr>
          <p:spPr bwMode="auto">
            <a:xfrm>
              <a:off x="4716" y="1484"/>
              <a:ext cx="0" cy="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8" name="Line 74"/>
            <p:cNvSpPr>
              <a:spLocks noChangeShapeType="1"/>
            </p:cNvSpPr>
            <p:nvPr/>
          </p:nvSpPr>
          <p:spPr bwMode="auto">
            <a:xfrm>
              <a:off x="4716" y="1506"/>
              <a:ext cx="0" cy="1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59" name="Freeform 75"/>
            <p:cNvSpPr>
              <a:spLocks/>
            </p:cNvSpPr>
            <p:nvPr/>
          </p:nvSpPr>
          <p:spPr bwMode="auto">
            <a:xfrm>
              <a:off x="4717" y="1527"/>
              <a:ext cx="1" cy="11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2 h 12"/>
                <a:gd name="T4" fmla="*/ 0 w 1"/>
                <a:gd name="T5" fmla="*/ 8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0" y="0"/>
                  </a:moveTo>
                  <a:lnTo>
                    <a:pt x="0" y="2"/>
                  </a:lnTo>
                  <a:lnTo>
                    <a:pt x="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0" name="Line 76"/>
            <p:cNvSpPr>
              <a:spLocks noChangeShapeType="1"/>
            </p:cNvSpPr>
            <p:nvPr/>
          </p:nvSpPr>
          <p:spPr bwMode="auto">
            <a:xfrm>
              <a:off x="4719" y="1549"/>
              <a:ext cx="2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1" name="Line 77"/>
            <p:cNvSpPr>
              <a:spLocks noChangeShapeType="1"/>
            </p:cNvSpPr>
            <p:nvPr/>
          </p:nvSpPr>
          <p:spPr bwMode="auto">
            <a:xfrm>
              <a:off x="4721" y="1569"/>
              <a:ext cx="1" cy="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2" name="Freeform 78"/>
            <p:cNvSpPr>
              <a:spLocks/>
            </p:cNvSpPr>
            <p:nvPr/>
          </p:nvSpPr>
          <p:spPr bwMode="auto">
            <a:xfrm>
              <a:off x="4724" y="1591"/>
              <a:ext cx="2" cy="10"/>
            </a:xfrm>
            <a:custGeom>
              <a:avLst/>
              <a:gdLst>
                <a:gd name="T0" fmla="*/ 0 w 2"/>
                <a:gd name="T1" fmla="*/ 0 h 12"/>
                <a:gd name="T2" fmla="*/ 0 w 2"/>
                <a:gd name="T3" fmla="*/ 2 h 12"/>
                <a:gd name="T4" fmla="*/ 2 w 2"/>
                <a:gd name="T5" fmla="*/ 6 h 12"/>
                <a:gd name="T6" fmla="*/ 0 60000 65536"/>
                <a:gd name="T7" fmla="*/ 0 60000 65536"/>
                <a:gd name="T8" fmla="*/ 0 60000 65536"/>
                <a:gd name="T9" fmla="*/ 0 w 2"/>
                <a:gd name="T10" fmla="*/ 0 h 12"/>
                <a:gd name="T11" fmla="*/ 2 w 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2">
                  <a:moveTo>
                    <a:pt x="0" y="0"/>
                  </a:moveTo>
                  <a:lnTo>
                    <a:pt x="0" y="2"/>
                  </a:lnTo>
                  <a:lnTo>
                    <a:pt x="2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3" name="Line 79"/>
            <p:cNvSpPr>
              <a:spLocks noChangeShapeType="1"/>
            </p:cNvSpPr>
            <p:nvPr/>
          </p:nvSpPr>
          <p:spPr bwMode="auto">
            <a:xfrm>
              <a:off x="4727" y="1613"/>
              <a:ext cx="4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4" name="Line 80"/>
            <p:cNvSpPr>
              <a:spLocks noChangeShapeType="1"/>
            </p:cNvSpPr>
            <p:nvPr/>
          </p:nvSpPr>
          <p:spPr bwMode="auto">
            <a:xfrm>
              <a:off x="4732" y="1633"/>
              <a:ext cx="2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5" name="Freeform 81"/>
            <p:cNvSpPr>
              <a:spLocks/>
            </p:cNvSpPr>
            <p:nvPr/>
          </p:nvSpPr>
          <p:spPr bwMode="auto">
            <a:xfrm>
              <a:off x="4737" y="1655"/>
              <a:ext cx="4" cy="10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0 h 12"/>
                <a:gd name="T4" fmla="*/ 4 w 4"/>
                <a:gd name="T5" fmla="*/ 6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6" name="Line 82"/>
            <p:cNvSpPr>
              <a:spLocks noChangeShapeType="1"/>
            </p:cNvSpPr>
            <p:nvPr/>
          </p:nvSpPr>
          <p:spPr bwMode="auto">
            <a:xfrm>
              <a:off x="4744" y="1675"/>
              <a:ext cx="3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7" name="Line 83"/>
            <p:cNvSpPr>
              <a:spLocks noChangeShapeType="1"/>
            </p:cNvSpPr>
            <p:nvPr/>
          </p:nvSpPr>
          <p:spPr bwMode="auto">
            <a:xfrm>
              <a:off x="4751" y="1695"/>
              <a:ext cx="3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8" name="Line 84"/>
            <p:cNvSpPr>
              <a:spLocks noChangeShapeType="1"/>
            </p:cNvSpPr>
            <p:nvPr/>
          </p:nvSpPr>
          <p:spPr bwMode="auto">
            <a:xfrm>
              <a:off x="4758" y="1715"/>
              <a:ext cx="3" cy="1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69" name="Line 85"/>
            <p:cNvSpPr>
              <a:spLocks noChangeShapeType="1"/>
            </p:cNvSpPr>
            <p:nvPr/>
          </p:nvSpPr>
          <p:spPr bwMode="auto">
            <a:xfrm>
              <a:off x="4766" y="1736"/>
              <a:ext cx="5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0" name="Line 86"/>
            <p:cNvSpPr>
              <a:spLocks noChangeShapeType="1"/>
            </p:cNvSpPr>
            <p:nvPr/>
          </p:nvSpPr>
          <p:spPr bwMode="auto">
            <a:xfrm>
              <a:off x="4774" y="1756"/>
              <a:ext cx="5" cy="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1" name="Line 87"/>
            <p:cNvSpPr>
              <a:spLocks noChangeShapeType="1"/>
            </p:cNvSpPr>
            <p:nvPr/>
          </p:nvSpPr>
          <p:spPr bwMode="auto">
            <a:xfrm>
              <a:off x="4784" y="1774"/>
              <a:ext cx="5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2" name="Line 88"/>
            <p:cNvSpPr>
              <a:spLocks noChangeShapeType="1"/>
            </p:cNvSpPr>
            <p:nvPr/>
          </p:nvSpPr>
          <p:spPr bwMode="auto">
            <a:xfrm>
              <a:off x="4794" y="1793"/>
              <a:ext cx="6" cy="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3" name="Freeform 89"/>
            <p:cNvSpPr>
              <a:spLocks/>
            </p:cNvSpPr>
            <p:nvPr/>
          </p:nvSpPr>
          <p:spPr bwMode="auto">
            <a:xfrm>
              <a:off x="4806" y="1811"/>
              <a:ext cx="5" cy="10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3 h 12"/>
                <a:gd name="T4" fmla="*/ 3 w 6"/>
                <a:gd name="T5" fmla="*/ 6 h 12"/>
                <a:gd name="T6" fmla="*/ 0 60000 65536"/>
                <a:gd name="T7" fmla="*/ 0 60000 65536"/>
                <a:gd name="T8" fmla="*/ 0 60000 65536"/>
                <a:gd name="T9" fmla="*/ 0 w 6"/>
                <a:gd name="T10" fmla="*/ 0 h 12"/>
                <a:gd name="T11" fmla="*/ 6 w 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2">
                  <a:moveTo>
                    <a:pt x="0" y="0"/>
                  </a:moveTo>
                  <a:lnTo>
                    <a:pt x="0" y="4"/>
                  </a:lnTo>
                  <a:lnTo>
                    <a:pt x="6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4" name="Line 90"/>
            <p:cNvSpPr>
              <a:spLocks noChangeShapeType="1"/>
            </p:cNvSpPr>
            <p:nvPr/>
          </p:nvSpPr>
          <p:spPr bwMode="auto">
            <a:xfrm>
              <a:off x="4818" y="1830"/>
              <a:ext cx="7" cy="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5" name="Freeform 91"/>
            <p:cNvSpPr>
              <a:spLocks/>
            </p:cNvSpPr>
            <p:nvPr/>
          </p:nvSpPr>
          <p:spPr bwMode="auto">
            <a:xfrm>
              <a:off x="4830" y="1846"/>
              <a:ext cx="6" cy="9"/>
            </a:xfrm>
            <a:custGeom>
              <a:avLst/>
              <a:gdLst>
                <a:gd name="T0" fmla="*/ 0 w 8"/>
                <a:gd name="T1" fmla="*/ 0 h 10"/>
                <a:gd name="T2" fmla="*/ 2 w 8"/>
                <a:gd name="T3" fmla="*/ 6 h 10"/>
                <a:gd name="T4" fmla="*/ 2 w 8"/>
                <a:gd name="T5" fmla="*/ 6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0" y="0"/>
                  </a:moveTo>
                  <a:lnTo>
                    <a:pt x="8" y="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6" name="Line 92"/>
            <p:cNvSpPr>
              <a:spLocks noChangeShapeType="1"/>
            </p:cNvSpPr>
            <p:nvPr/>
          </p:nvSpPr>
          <p:spPr bwMode="auto">
            <a:xfrm>
              <a:off x="4843" y="1863"/>
              <a:ext cx="7" cy="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7" name="Line 93"/>
            <p:cNvSpPr>
              <a:spLocks noChangeShapeType="1"/>
            </p:cNvSpPr>
            <p:nvPr/>
          </p:nvSpPr>
          <p:spPr bwMode="auto">
            <a:xfrm>
              <a:off x="4858" y="1880"/>
              <a:ext cx="7" cy="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8" name="Line 94"/>
            <p:cNvSpPr>
              <a:spLocks noChangeShapeType="1"/>
            </p:cNvSpPr>
            <p:nvPr/>
          </p:nvSpPr>
          <p:spPr bwMode="auto">
            <a:xfrm>
              <a:off x="4872" y="1895"/>
              <a:ext cx="8" cy="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79" name="Freeform 95"/>
            <p:cNvSpPr>
              <a:spLocks/>
            </p:cNvSpPr>
            <p:nvPr/>
          </p:nvSpPr>
          <p:spPr bwMode="auto">
            <a:xfrm>
              <a:off x="4889" y="1910"/>
              <a:ext cx="8" cy="7"/>
            </a:xfrm>
            <a:custGeom>
              <a:avLst/>
              <a:gdLst>
                <a:gd name="T0" fmla="*/ 0 w 10"/>
                <a:gd name="T1" fmla="*/ 0 h 8"/>
                <a:gd name="T2" fmla="*/ 2 w 10"/>
                <a:gd name="T3" fmla="*/ 4 h 8"/>
                <a:gd name="T4" fmla="*/ 4 w 10"/>
                <a:gd name="T5" fmla="*/ 4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0" name="Line 96"/>
            <p:cNvSpPr>
              <a:spLocks noChangeShapeType="1"/>
            </p:cNvSpPr>
            <p:nvPr/>
          </p:nvSpPr>
          <p:spPr bwMode="auto">
            <a:xfrm>
              <a:off x="4905" y="1924"/>
              <a:ext cx="9" cy="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1" name="Line 97"/>
            <p:cNvSpPr>
              <a:spLocks noChangeShapeType="1"/>
            </p:cNvSpPr>
            <p:nvPr/>
          </p:nvSpPr>
          <p:spPr bwMode="auto">
            <a:xfrm>
              <a:off x="4922" y="1935"/>
              <a:ext cx="10" cy="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2" name="Line 98"/>
            <p:cNvSpPr>
              <a:spLocks noChangeShapeType="1"/>
            </p:cNvSpPr>
            <p:nvPr/>
          </p:nvSpPr>
          <p:spPr bwMode="auto">
            <a:xfrm>
              <a:off x="4942" y="1945"/>
              <a:ext cx="9" cy="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3" name="Line 99"/>
            <p:cNvSpPr>
              <a:spLocks noChangeShapeType="1"/>
            </p:cNvSpPr>
            <p:nvPr/>
          </p:nvSpPr>
          <p:spPr bwMode="auto">
            <a:xfrm>
              <a:off x="4961" y="1954"/>
              <a:ext cx="10" cy="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4" name="Freeform 100"/>
            <p:cNvSpPr>
              <a:spLocks/>
            </p:cNvSpPr>
            <p:nvPr/>
          </p:nvSpPr>
          <p:spPr bwMode="auto">
            <a:xfrm>
              <a:off x="3399" y="1042"/>
              <a:ext cx="54" cy="161"/>
            </a:xfrm>
            <a:custGeom>
              <a:avLst/>
              <a:gdLst>
                <a:gd name="T0" fmla="*/ 33 w 64"/>
                <a:gd name="T1" fmla="*/ 0 h 192"/>
                <a:gd name="T2" fmla="*/ 33 w 64"/>
                <a:gd name="T3" fmla="*/ 0 h 192"/>
                <a:gd name="T4" fmla="*/ 31 w 64"/>
                <a:gd name="T5" fmla="*/ 2 h 192"/>
                <a:gd name="T6" fmla="*/ 31 w 64"/>
                <a:gd name="T7" fmla="*/ 3 h 192"/>
                <a:gd name="T8" fmla="*/ 30 w 64"/>
                <a:gd name="T9" fmla="*/ 8 h 192"/>
                <a:gd name="T10" fmla="*/ 26 w 64"/>
                <a:gd name="T11" fmla="*/ 16 h 192"/>
                <a:gd name="T12" fmla="*/ 19 w 64"/>
                <a:gd name="T13" fmla="*/ 39 h 192"/>
                <a:gd name="T14" fmla="*/ 12 w 64"/>
                <a:gd name="T15" fmla="*/ 57 h 192"/>
                <a:gd name="T16" fmla="*/ 8 w 64"/>
                <a:gd name="T17" fmla="*/ 71 h 192"/>
                <a:gd name="T18" fmla="*/ 4 w 64"/>
                <a:gd name="T19" fmla="*/ 81 h 192"/>
                <a:gd name="T20" fmla="*/ 3 w 64"/>
                <a:gd name="T21" fmla="*/ 88 h 192"/>
                <a:gd name="T22" fmla="*/ 2 w 64"/>
                <a:gd name="T23" fmla="*/ 92 h 192"/>
                <a:gd name="T24" fmla="*/ 0 w 64"/>
                <a:gd name="T25" fmla="*/ 94 h 192"/>
                <a:gd name="T26" fmla="*/ 0 w 64"/>
                <a:gd name="T27" fmla="*/ 95 h 192"/>
                <a:gd name="T28" fmla="*/ 0 w 64"/>
                <a:gd name="T29" fmla="*/ 95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192"/>
                <a:gd name="T47" fmla="*/ 64 w 64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192">
                  <a:moveTo>
                    <a:pt x="64" y="0"/>
                  </a:moveTo>
                  <a:lnTo>
                    <a:pt x="64" y="0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58" y="16"/>
                  </a:lnTo>
                  <a:lnTo>
                    <a:pt x="52" y="32"/>
                  </a:lnTo>
                  <a:lnTo>
                    <a:pt x="38" y="80"/>
                  </a:lnTo>
                  <a:lnTo>
                    <a:pt x="24" y="116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78"/>
                  </a:lnTo>
                  <a:lnTo>
                    <a:pt x="2" y="186"/>
                  </a:lnTo>
                  <a:lnTo>
                    <a:pt x="0" y="190"/>
                  </a:lnTo>
                  <a:lnTo>
                    <a:pt x="0" y="19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5" name="Freeform 101"/>
            <p:cNvSpPr>
              <a:spLocks/>
            </p:cNvSpPr>
            <p:nvPr/>
          </p:nvSpPr>
          <p:spPr bwMode="auto">
            <a:xfrm>
              <a:off x="4000" y="1113"/>
              <a:ext cx="44" cy="171"/>
            </a:xfrm>
            <a:custGeom>
              <a:avLst/>
              <a:gdLst>
                <a:gd name="T0" fmla="*/ 26 w 52"/>
                <a:gd name="T1" fmla="*/ 0 h 204"/>
                <a:gd name="T2" fmla="*/ 26 w 52"/>
                <a:gd name="T3" fmla="*/ 0 h 204"/>
                <a:gd name="T4" fmla="*/ 26 w 52"/>
                <a:gd name="T5" fmla="*/ 2 h 204"/>
                <a:gd name="T6" fmla="*/ 25 w 52"/>
                <a:gd name="T7" fmla="*/ 3 h 204"/>
                <a:gd name="T8" fmla="*/ 25 w 52"/>
                <a:gd name="T9" fmla="*/ 8 h 204"/>
                <a:gd name="T10" fmla="*/ 22 w 52"/>
                <a:gd name="T11" fmla="*/ 17 h 204"/>
                <a:gd name="T12" fmla="*/ 19 w 52"/>
                <a:gd name="T13" fmla="*/ 29 h 204"/>
                <a:gd name="T14" fmla="*/ 15 w 52"/>
                <a:gd name="T15" fmla="*/ 42 h 204"/>
                <a:gd name="T16" fmla="*/ 12 w 52"/>
                <a:gd name="T17" fmla="*/ 57 h 204"/>
                <a:gd name="T18" fmla="*/ 7 w 52"/>
                <a:gd name="T19" fmla="*/ 72 h 204"/>
                <a:gd name="T20" fmla="*/ 4 w 52"/>
                <a:gd name="T21" fmla="*/ 85 h 204"/>
                <a:gd name="T22" fmla="*/ 3 w 52"/>
                <a:gd name="T23" fmla="*/ 92 h 204"/>
                <a:gd name="T24" fmla="*/ 2 w 52"/>
                <a:gd name="T25" fmla="*/ 96 h 204"/>
                <a:gd name="T26" fmla="*/ 0 w 52"/>
                <a:gd name="T27" fmla="*/ 100 h 204"/>
                <a:gd name="T28" fmla="*/ 0 w 52"/>
                <a:gd name="T29" fmla="*/ 101 h 204"/>
                <a:gd name="T30" fmla="*/ 0 w 52"/>
                <a:gd name="T31" fmla="*/ 101 h 2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204"/>
                <a:gd name="T50" fmla="*/ 52 w 52"/>
                <a:gd name="T51" fmla="*/ 204 h 2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204">
                  <a:moveTo>
                    <a:pt x="52" y="0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0" y="6"/>
                  </a:lnTo>
                  <a:lnTo>
                    <a:pt x="48" y="16"/>
                  </a:lnTo>
                  <a:lnTo>
                    <a:pt x="44" y="34"/>
                  </a:lnTo>
                  <a:lnTo>
                    <a:pt x="38" y="58"/>
                  </a:lnTo>
                  <a:lnTo>
                    <a:pt x="30" y="86"/>
                  </a:lnTo>
                  <a:lnTo>
                    <a:pt x="22" y="116"/>
                  </a:lnTo>
                  <a:lnTo>
                    <a:pt x="14" y="146"/>
                  </a:lnTo>
                  <a:lnTo>
                    <a:pt x="8" y="170"/>
                  </a:lnTo>
                  <a:lnTo>
                    <a:pt x="4" y="186"/>
                  </a:lnTo>
                  <a:lnTo>
                    <a:pt x="2" y="196"/>
                  </a:lnTo>
                  <a:lnTo>
                    <a:pt x="0" y="202"/>
                  </a:lnTo>
                  <a:lnTo>
                    <a:pt x="0" y="20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6" name="Freeform 102"/>
            <p:cNvSpPr>
              <a:spLocks/>
            </p:cNvSpPr>
            <p:nvPr/>
          </p:nvSpPr>
          <p:spPr bwMode="auto">
            <a:xfrm>
              <a:off x="3399" y="1197"/>
              <a:ext cx="601" cy="87"/>
            </a:xfrm>
            <a:custGeom>
              <a:avLst/>
              <a:gdLst>
                <a:gd name="T0" fmla="*/ 0 w 716"/>
                <a:gd name="T1" fmla="*/ 4 h 104"/>
                <a:gd name="T2" fmla="*/ 0 w 716"/>
                <a:gd name="T3" fmla="*/ 4 h 104"/>
                <a:gd name="T4" fmla="*/ 2 w 716"/>
                <a:gd name="T5" fmla="*/ 4 h 104"/>
                <a:gd name="T6" fmla="*/ 4 w 716"/>
                <a:gd name="T7" fmla="*/ 4 h 104"/>
                <a:gd name="T8" fmla="*/ 9 w 716"/>
                <a:gd name="T9" fmla="*/ 4 h 104"/>
                <a:gd name="T10" fmla="*/ 18 w 716"/>
                <a:gd name="T11" fmla="*/ 3 h 104"/>
                <a:gd name="T12" fmla="*/ 32 w 716"/>
                <a:gd name="T13" fmla="*/ 3 h 104"/>
                <a:gd name="T14" fmla="*/ 50 w 716"/>
                <a:gd name="T15" fmla="*/ 3 h 104"/>
                <a:gd name="T16" fmla="*/ 72 w 716"/>
                <a:gd name="T17" fmla="*/ 2 h 104"/>
                <a:gd name="T18" fmla="*/ 98 w 716"/>
                <a:gd name="T19" fmla="*/ 0 h 104"/>
                <a:gd name="T20" fmla="*/ 127 w 716"/>
                <a:gd name="T21" fmla="*/ 2 h 104"/>
                <a:gd name="T22" fmla="*/ 156 w 716"/>
                <a:gd name="T23" fmla="*/ 3 h 104"/>
                <a:gd name="T24" fmla="*/ 186 w 716"/>
                <a:gd name="T25" fmla="*/ 6 h 104"/>
                <a:gd name="T26" fmla="*/ 216 w 716"/>
                <a:gd name="T27" fmla="*/ 10 h 104"/>
                <a:gd name="T28" fmla="*/ 243 w 716"/>
                <a:gd name="T29" fmla="*/ 16 h 104"/>
                <a:gd name="T30" fmla="*/ 269 w 716"/>
                <a:gd name="T31" fmla="*/ 23 h 104"/>
                <a:gd name="T32" fmla="*/ 292 w 716"/>
                <a:gd name="T33" fmla="*/ 29 h 104"/>
                <a:gd name="T34" fmla="*/ 311 w 716"/>
                <a:gd name="T35" fmla="*/ 37 h 104"/>
                <a:gd name="T36" fmla="*/ 327 w 716"/>
                <a:gd name="T37" fmla="*/ 41 h 104"/>
                <a:gd name="T38" fmla="*/ 340 w 716"/>
                <a:gd name="T39" fmla="*/ 45 h 104"/>
                <a:gd name="T40" fmla="*/ 348 w 716"/>
                <a:gd name="T41" fmla="*/ 49 h 104"/>
                <a:gd name="T42" fmla="*/ 353 w 716"/>
                <a:gd name="T43" fmla="*/ 49 h 104"/>
                <a:gd name="T44" fmla="*/ 354 w 716"/>
                <a:gd name="T45" fmla="*/ 51 h 104"/>
                <a:gd name="T46" fmla="*/ 355 w 716"/>
                <a:gd name="T47" fmla="*/ 51 h 104"/>
                <a:gd name="T48" fmla="*/ 355 w 716"/>
                <a:gd name="T49" fmla="*/ 51 h 1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6"/>
                <a:gd name="T76" fmla="*/ 0 h 104"/>
                <a:gd name="T77" fmla="*/ 716 w 716"/>
                <a:gd name="T78" fmla="*/ 104 h 1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6" h="104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8" y="8"/>
                  </a:lnTo>
                  <a:lnTo>
                    <a:pt x="18" y="8"/>
                  </a:lnTo>
                  <a:lnTo>
                    <a:pt x="36" y="6"/>
                  </a:lnTo>
                  <a:lnTo>
                    <a:pt x="64" y="4"/>
                  </a:lnTo>
                  <a:lnTo>
                    <a:pt x="100" y="4"/>
                  </a:lnTo>
                  <a:lnTo>
                    <a:pt x="146" y="2"/>
                  </a:lnTo>
                  <a:lnTo>
                    <a:pt x="198" y="0"/>
                  </a:lnTo>
                  <a:lnTo>
                    <a:pt x="256" y="2"/>
                  </a:lnTo>
                  <a:lnTo>
                    <a:pt x="314" y="4"/>
                  </a:lnTo>
                  <a:lnTo>
                    <a:pt x="376" y="12"/>
                  </a:lnTo>
                  <a:lnTo>
                    <a:pt x="434" y="20"/>
                  </a:lnTo>
                  <a:lnTo>
                    <a:pt x="490" y="34"/>
                  </a:lnTo>
                  <a:lnTo>
                    <a:pt x="542" y="46"/>
                  </a:lnTo>
                  <a:lnTo>
                    <a:pt x="588" y="60"/>
                  </a:lnTo>
                  <a:lnTo>
                    <a:pt x="628" y="74"/>
                  </a:lnTo>
                  <a:lnTo>
                    <a:pt x="660" y="84"/>
                  </a:lnTo>
                  <a:lnTo>
                    <a:pt x="684" y="92"/>
                  </a:lnTo>
                  <a:lnTo>
                    <a:pt x="700" y="98"/>
                  </a:lnTo>
                  <a:lnTo>
                    <a:pt x="710" y="102"/>
                  </a:lnTo>
                  <a:lnTo>
                    <a:pt x="714" y="104"/>
                  </a:lnTo>
                  <a:lnTo>
                    <a:pt x="716" y="10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7" name="Freeform 103"/>
            <p:cNvSpPr>
              <a:spLocks/>
            </p:cNvSpPr>
            <p:nvPr/>
          </p:nvSpPr>
          <p:spPr bwMode="auto">
            <a:xfrm>
              <a:off x="4591" y="827"/>
              <a:ext cx="108" cy="81"/>
            </a:xfrm>
            <a:custGeom>
              <a:avLst/>
              <a:gdLst>
                <a:gd name="T0" fmla="*/ 0 w 128"/>
                <a:gd name="T1" fmla="*/ 0 h 96"/>
                <a:gd name="T2" fmla="*/ 0 w 128"/>
                <a:gd name="T3" fmla="*/ 0 h 96"/>
                <a:gd name="T4" fmla="*/ 0 w 128"/>
                <a:gd name="T5" fmla="*/ 0 h 96"/>
                <a:gd name="T6" fmla="*/ 2 w 128"/>
                <a:gd name="T7" fmla="*/ 0 h 96"/>
                <a:gd name="T8" fmla="*/ 3 w 128"/>
                <a:gd name="T9" fmla="*/ 2 h 96"/>
                <a:gd name="T10" fmla="*/ 3 w 128"/>
                <a:gd name="T11" fmla="*/ 3 h 96"/>
                <a:gd name="T12" fmla="*/ 5 w 128"/>
                <a:gd name="T13" fmla="*/ 3 h 96"/>
                <a:gd name="T14" fmla="*/ 7 w 128"/>
                <a:gd name="T15" fmla="*/ 5 h 96"/>
                <a:gd name="T16" fmla="*/ 12 w 128"/>
                <a:gd name="T17" fmla="*/ 8 h 96"/>
                <a:gd name="T18" fmla="*/ 28 w 128"/>
                <a:gd name="T19" fmla="*/ 20 h 96"/>
                <a:gd name="T20" fmla="*/ 40 w 128"/>
                <a:gd name="T21" fmla="*/ 30 h 96"/>
                <a:gd name="T22" fmla="*/ 48 w 128"/>
                <a:gd name="T23" fmla="*/ 36 h 96"/>
                <a:gd name="T24" fmla="*/ 56 w 128"/>
                <a:gd name="T25" fmla="*/ 41 h 96"/>
                <a:gd name="T26" fmla="*/ 61 w 128"/>
                <a:gd name="T27" fmla="*/ 44 h 96"/>
                <a:gd name="T28" fmla="*/ 63 w 128"/>
                <a:gd name="T29" fmla="*/ 48 h 96"/>
                <a:gd name="T30" fmla="*/ 65 w 128"/>
                <a:gd name="T31" fmla="*/ 48 h 96"/>
                <a:gd name="T32" fmla="*/ 65 w 128"/>
                <a:gd name="T33" fmla="*/ 48 h 96"/>
                <a:gd name="T34" fmla="*/ 65 w 128"/>
                <a:gd name="T35" fmla="*/ 48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96"/>
                <a:gd name="T56" fmla="*/ 128 w 128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9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22" y="16"/>
                  </a:lnTo>
                  <a:lnTo>
                    <a:pt x="54" y="40"/>
                  </a:lnTo>
                  <a:lnTo>
                    <a:pt x="78" y="58"/>
                  </a:lnTo>
                  <a:lnTo>
                    <a:pt x="96" y="72"/>
                  </a:lnTo>
                  <a:lnTo>
                    <a:pt x="110" y="82"/>
                  </a:lnTo>
                  <a:lnTo>
                    <a:pt x="120" y="88"/>
                  </a:lnTo>
                  <a:lnTo>
                    <a:pt x="124" y="94"/>
                  </a:lnTo>
                  <a:lnTo>
                    <a:pt x="128" y="9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8" name="Freeform 104"/>
            <p:cNvSpPr>
              <a:spLocks/>
            </p:cNvSpPr>
            <p:nvPr/>
          </p:nvSpPr>
          <p:spPr bwMode="auto">
            <a:xfrm>
              <a:off x="4564" y="881"/>
              <a:ext cx="135" cy="27"/>
            </a:xfrm>
            <a:custGeom>
              <a:avLst/>
              <a:gdLst>
                <a:gd name="T0" fmla="*/ 81 w 160"/>
                <a:gd name="T1" fmla="*/ 16 h 32"/>
                <a:gd name="T2" fmla="*/ 81 w 160"/>
                <a:gd name="T3" fmla="*/ 16 h 32"/>
                <a:gd name="T4" fmla="*/ 81 w 160"/>
                <a:gd name="T5" fmla="*/ 16 h 32"/>
                <a:gd name="T6" fmla="*/ 79 w 160"/>
                <a:gd name="T7" fmla="*/ 16 h 32"/>
                <a:gd name="T8" fmla="*/ 79 w 160"/>
                <a:gd name="T9" fmla="*/ 16 h 32"/>
                <a:gd name="T10" fmla="*/ 76 w 160"/>
                <a:gd name="T11" fmla="*/ 15 h 32"/>
                <a:gd name="T12" fmla="*/ 73 w 160"/>
                <a:gd name="T13" fmla="*/ 14 h 32"/>
                <a:gd name="T14" fmla="*/ 68 w 160"/>
                <a:gd name="T15" fmla="*/ 14 h 32"/>
                <a:gd name="T16" fmla="*/ 46 w 160"/>
                <a:gd name="T17" fmla="*/ 9 h 32"/>
                <a:gd name="T18" fmla="*/ 29 w 160"/>
                <a:gd name="T19" fmla="*/ 6 h 32"/>
                <a:gd name="T20" fmla="*/ 16 w 160"/>
                <a:gd name="T21" fmla="*/ 3 h 32"/>
                <a:gd name="T22" fmla="*/ 9 w 160"/>
                <a:gd name="T23" fmla="*/ 3 h 32"/>
                <a:gd name="T24" fmla="*/ 4 w 160"/>
                <a:gd name="T25" fmla="*/ 2 h 32"/>
                <a:gd name="T26" fmla="*/ 2 w 160"/>
                <a:gd name="T27" fmla="*/ 0 h 32"/>
                <a:gd name="T28" fmla="*/ 0 w 160"/>
                <a:gd name="T29" fmla="*/ 0 h 32"/>
                <a:gd name="T30" fmla="*/ 0 w 160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0"/>
                <a:gd name="T49" fmla="*/ 0 h 32"/>
                <a:gd name="T50" fmla="*/ 160 w 160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0" h="32">
                  <a:moveTo>
                    <a:pt x="160" y="32"/>
                  </a:moveTo>
                  <a:lnTo>
                    <a:pt x="160" y="32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0" y="30"/>
                  </a:lnTo>
                  <a:lnTo>
                    <a:pt x="144" y="28"/>
                  </a:lnTo>
                  <a:lnTo>
                    <a:pt x="134" y="26"/>
                  </a:lnTo>
                  <a:lnTo>
                    <a:pt x="90" y="18"/>
                  </a:lnTo>
                  <a:lnTo>
                    <a:pt x="56" y="12"/>
                  </a:lnTo>
                  <a:lnTo>
                    <a:pt x="32" y="6"/>
                  </a:lnTo>
                  <a:lnTo>
                    <a:pt x="18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89" name="Freeform 105"/>
            <p:cNvSpPr>
              <a:spLocks/>
            </p:cNvSpPr>
            <p:nvPr/>
          </p:nvSpPr>
          <p:spPr bwMode="auto">
            <a:xfrm>
              <a:off x="4603" y="1628"/>
              <a:ext cx="32" cy="32"/>
            </a:xfrm>
            <a:custGeom>
              <a:avLst/>
              <a:gdLst>
                <a:gd name="T0" fmla="*/ 19 w 38"/>
                <a:gd name="T1" fmla="*/ 9 h 38"/>
                <a:gd name="T2" fmla="*/ 18 w 38"/>
                <a:gd name="T3" fmla="*/ 6 h 38"/>
                <a:gd name="T4" fmla="*/ 16 w 38"/>
                <a:gd name="T5" fmla="*/ 3 h 38"/>
                <a:gd name="T6" fmla="*/ 13 w 38"/>
                <a:gd name="T7" fmla="*/ 2 h 38"/>
                <a:gd name="T8" fmla="*/ 9 w 38"/>
                <a:gd name="T9" fmla="*/ 0 h 38"/>
                <a:gd name="T10" fmla="*/ 5 w 38"/>
                <a:gd name="T11" fmla="*/ 2 h 38"/>
                <a:gd name="T12" fmla="*/ 3 w 38"/>
                <a:gd name="T13" fmla="*/ 3 h 38"/>
                <a:gd name="T14" fmla="*/ 0 w 38"/>
                <a:gd name="T15" fmla="*/ 6 h 38"/>
                <a:gd name="T16" fmla="*/ 0 w 38"/>
                <a:gd name="T17" fmla="*/ 9 h 38"/>
                <a:gd name="T18" fmla="*/ 0 w 38"/>
                <a:gd name="T19" fmla="*/ 13 h 38"/>
                <a:gd name="T20" fmla="*/ 3 w 38"/>
                <a:gd name="T21" fmla="*/ 16 h 38"/>
                <a:gd name="T22" fmla="*/ 5 w 38"/>
                <a:gd name="T23" fmla="*/ 18 h 38"/>
                <a:gd name="T24" fmla="*/ 9 w 38"/>
                <a:gd name="T25" fmla="*/ 19 h 38"/>
                <a:gd name="T26" fmla="*/ 13 w 38"/>
                <a:gd name="T27" fmla="*/ 18 h 38"/>
                <a:gd name="T28" fmla="*/ 16 w 38"/>
                <a:gd name="T29" fmla="*/ 16 h 38"/>
                <a:gd name="T30" fmla="*/ 18 w 38"/>
                <a:gd name="T31" fmla="*/ 13 h 38"/>
                <a:gd name="T32" fmla="*/ 19 w 38"/>
                <a:gd name="T33" fmla="*/ 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8" y="18"/>
                  </a:moveTo>
                  <a:lnTo>
                    <a:pt x="36" y="12"/>
                  </a:lnTo>
                  <a:lnTo>
                    <a:pt x="32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8" y="38"/>
                  </a:lnTo>
                  <a:lnTo>
                    <a:pt x="26" y="36"/>
                  </a:lnTo>
                  <a:lnTo>
                    <a:pt x="32" y="32"/>
                  </a:lnTo>
                  <a:lnTo>
                    <a:pt x="36" y="26"/>
                  </a:lnTo>
                  <a:lnTo>
                    <a:pt x="38" y="1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90" name="Freeform 106"/>
            <p:cNvSpPr>
              <a:spLocks/>
            </p:cNvSpPr>
            <p:nvPr/>
          </p:nvSpPr>
          <p:spPr bwMode="auto">
            <a:xfrm>
              <a:off x="3920" y="747"/>
              <a:ext cx="32" cy="32"/>
            </a:xfrm>
            <a:custGeom>
              <a:avLst/>
              <a:gdLst>
                <a:gd name="T0" fmla="*/ 19 w 38"/>
                <a:gd name="T1" fmla="*/ 10 h 38"/>
                <a:gd name="T2" fmla="*/ 19 w 38"/>
                <a:gd name="T3" fmla="*/ 6 h 38"/>
                <a:gd name="T4" fmla="*/ 17 w 38"/>
                <a:gd name="T5" fmla="*/ 3 h 38"/>
                <a:gd name="T6" fmla="*/ 14 w 38"/>
                <a:gd name="T7" fmla="*/ 2 h 38"/>
                <a:gd name="T8" fmla="*/ 10 w 38"/>
                <a:gd name="T9" fmla="*/ 0 h 38"/>
                <a:gd name="T10" fmla="*/ 6 w 38"/>
                <a:gd name="T11" fmla="*/ 2 h 38"/>
                <a:gd name="T12" fmla="*/ 3 w 38"/>
                <a:gd name="T13" fmla="*/ 3 h 38"/>
                <a:gd name="T14" fmla="*/ 2 w 38"/>
                <a:gd name="T15" fmla="*/ 6 h 38"/>
                <a:gd name="T16" fmla="*/ 0 w 38"/>
                <a:gd name="T17" fmla="*/ 10 h 38"/>
                <a:gd name="T18" fmla="*/ 2 w 38"/>
                <a:gd name="T19" fmla="*/ 13 h 38"/>
                <a:gd name="T20" fmla="*/ 3 w 38"/>
                <a:gd name="T21" fmla="*/ 16 h 38"/>
                <a:gd name="T22" fmla="*/ 6 w 38"/>
                <a:gd name="T23" fmla="*/ 18 h 38"/>
                <a:gd name="T24" fmla="*/ 10 w 38"/>
                <a:gd name="T25" fmla="*/ 19 h 38"/>
                <a:gd name="T26" fmla="*/ 14 w 38"/>
                <a:gd name="T27" fmla="*/ 18 h 38"/>
                <a:gd name="T28" fmla="*/ 17 w 38"/>
                <a:gd name="T29" fmla="*/ 16 h 38"/>
                <a:gd name="T30" fmla="*/ 19 w 38"/>
                <a:gd name="T31" fmla="*/ 13 h 38"/>
                <a:gd name="T32" fmla="*/ 19 w 38"/>
                <a:gd name="T33" fmla="*/ 1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38" y="20"/>
                  </a:moveTo>
                  <a:lnTo>
                    <a:pt x="38" y="12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20" y="38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8" y="26"/>
                  </a:lnTo>
                  <a:lnTo>
                    <a:pt x="38" y="2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91" name="Line 107"/>
            <p:cNvSpPr>
              <a:spLocks noChangeShapeType="1"/>
            </p:cNvSpPr>
            <p:nvPr/>
          </p:nvSpPr>
          <p:spPr bwMode="auto">
            <a:xfrm>
              <a:off x="3937" y="764"/>
              <a:ext cx="681" cy="87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8070" name="Group 108"/>
          <p:cNvGrpSpPr>
            <a:grpSpLocks/>
          </p:cNvGrpSpPr>
          <p:nvPr/>
        </p:nvGrpSpPr>
        <p:grpSpPr bwMode="auto">
          <a:xfrm>
            <a:off x="1123950" y="3114675"/>
            <a:ext cx="6799263" cy="2600325"/>
            <a:chOff x="708" y="1962"/>
            <a:chExt cx="4283" cy="1638"/>
          </a:xfrm>
        </p:grpSpPr>
        <p:sp>
          <p:nvSpPr>
            <p:cNvPr id="88072" name="Line 109"/>
            <p:cNvSpPr>
              <a:spLocks noChangeShapeType="1"/>
            </p:cNvSpPr>
            <p:nvPr/>
          </p:nvSpPr>
          <p:spPr bwMode="auto">
            <a:xfrm>
              <a:off x="4981" y="1962"/>
              <a:ext cx="5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73" name="Freeform 110"/>
            <p:cNvSpPr>
              <a:spLocks/>
            </p:cNvSpPr>
            <p:nvPr/>
          </p:nvSpPr>
          <p:spPr bwMode="auto">
            <a:xfrm>
              <a:off x="4986" y="1964"/>
              <a:ext cx="5" cy="2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0 h 2"/>
                <a:gd name="T4" fmla="*/ 3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0"/>
                  </a:lnTo>
                  <a:lnTo>
                    <a:pt x="6" y="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74" name="Line 111"/>
            <p:cNvSpPr>
              <a:spLocks noChangeShapeType="1"/>
            </p:cNvSpPr>
            <p:nvPr/>
          </p:nvSpPr>
          <p:spPr bwMode="auto">
            <a:xfrm>
              <a:off x="1998" y="3570"/>
              <a:ext cx="1454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75" name="Freeform 112"/>
            <p:cNvSpPr>
              <a:spLocks/>
            </p:cNvSpPr>
            <p:nvPr/>
          </p:nvSpPr>
          <p:spPr bwMode="auto">
            <a:xfrm>
              <a:off x="3351" y="3540"/>
              <a:ext cx="101" cy="60"/>
            </a:xfrm>
            <a:custGeom>
              <a:avLst/>
              <a:gdLst>
                <a:gd name="T0" fmla="*/ 0 w 64"/>
                <a:gd name="T1" fmla="*/ 0 h 32"/>
                <a:gd name="T2" fmla="*/ 396 w 64"/>
                <a:gd name="T3" fmla="*/ 197 h 32"/>
                <a:gd name="T4" fmla="*/ 0 w 64"/>
                <a:gd name="T5" fmla="*/ 394 h 32"/>
                <a:gd name="T6" fmla="*/ 0 60000 65536"/>
                <a:gd name="T7" fmla="*/ 0 60000 65536"/>
                <a:gd name="T8" fmla="*/ 0 60000 65536"/>
                <a:gd name="T9" fmla="*/ 0 w 64"/>
                <a:gd name="T10" fmla="*/ 0 h 32"/>
                <a:gd name="T11" fmla="*/ 64 w 64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32">
                  <a:moveTo>
                    <a:pt x="0" y="0"/>
                  </a:moveTo>
                  <a:lnTo>
                    <a:pt x="64" y="16"/>
                  </a:lnTo>
                  <a:lnTo>
                    <a:pt x="0" y="3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76" name="Line 113"/>
            <p:cNvSpPr>
              <a:spLocks noChangeShapeType="1"/>
            </p:cNvSpPr>
            <p:nvPr/>
          </p:nvSpPr>
          <p:spPr bwMode="auto">
            <a:xfrm>
              <a:off x="2724" y="2218"/>
              <a:ext cx="1" cy="12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77" name="Freeform 114"/>
            <p:cNvSpPr>
              <a:spLocks/>
            </p:cNvSpPr>
            <p:nvPr/>
          </p:nvSpPr>
          <p:spPr bwMode="auto">
            <a:xfrm>
              <a:off x="708" y="3276"/>
              <a:ext cx="726" cy="94"/>
            </a:xfrm>
            <a:custGeom>
              <a:avLst/>
              <a:gdLst>
                <a:gd name="T0" fmla="*/ 0 w 460"/>
                <a:gd name="T1" fmla="*/ 626 h 50"/>
                <a:gd name="T2" fmla="*/ 0 w 460"/>
                <a:gd name="T3" fmla="*/ 626 h 50"/>
                <a:gd name="T4" fmla="*/ 35 w 460"/>
                <a:gd name="T5" fmla="*/ 626 h 50"/>
                <a:gd name="T6" fmla="*/ 109 w 460"/>
                <a:gd name="T7" fmla="*/ 626 h 50"/>
                <a:gd name="T8" fmla="*/ 259 w 460"/>
                <a:gd name="T9" fmla="*/ 626 h 50"/>
                <a:gd name="T10" fmla="*/ 508 w 460"/>
                <a:gd name="T11" fmla="*/ 626 h 50"/>
                <a:gd name="T12" fmla="*/ 818 w 460"/>
                <a:gd name="T13" fmla="*/ 626 h 50"/>
                <a:gd name="T14" fmla="*/ 1179 w 460"/>
                <a:gd name="T15" fmla="*/ 598 h 50"/>
                <a:gd name="T16" fmla="*/ 1537 w 460"/>
                <a:gd name="T17" fmla="*/ 526 h 50"/>
                <a:gd name="T18" fmla="*/ 1875 w 460"/>
                <a:gd name="T19" fmla="*/ 425 h 50"/>
                <a:gd name="T20" fmla="*/ 2187 w 460"/>
                <a:gd name="T21" fmla="*/ 325 h 50"/>
                <a:gd name="T22" fmla="*/ 2446 w 460"/>
                <a:gd name="T23" fmla="*/ 197 h 50"/>
                <a:gd name="T24" fmla="*/ 2644 w 460"/>
                <a:gd name="T25" fmla="*/ 100 h 50"/>
                <a:gd name="T26" fmla="*/ 2767 w 460"/>
                <a:gd name="T27" fmla="*/ 53 h 50"/>
                <a:gd name="T28" fmla="*/ 2830 w 460"/>
                <a:gd name="T29" fmla="*/ 0 h 50"/>
                <a:gd name="T30" fmla="*/ 2855 w 460"/>
                <a:gd name="T31" fmla="*/ 0 h 50"/>
                <a:gd name="T32" fmla="*/ 2855 w 460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50"/>
                <a:gd name="T53" fmla="*/ 460 w 46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50">
                  <a:moveTo>
                    <a:pt x="0" y="50"/>
                  </a:moveTo>
                  <a:lnTo>
                    <a:pt x="0" y="50"/>
                  </a:lnTo>
                  <a:lnTo>
                    <a:pt x="6" y="50"/>
                  </a:lnTo>
                  <a:lnTo>
                    <a:pt x="18" y="50"/>
                  </a:lnTo>
                  <a:lnTo>
                    <a:pt x="42" y="50"/>
                  </a:lnTo>
                  <a:lnTo>
                    <a:pt x="82" y="50"/>
                  </a:lnTo>
                  <a:lnTo>
                    <a:pt x="132" y="50"/>
                  </a:lnTo>
                  <a:lnTo>
                    <a:pt x="190" y="48"/>
                  </a:lnTo>
                  <a:lnTo>
                    <a:pt x="248" y="42"/>
                  </a:lnTo>
                  <a:lnTo>
                    <a:pt x="302" y="34"/>
                  </a:lnTo>
                  <a:lnTo>
                    <a:pt x="352" y="26"/>
                  </a:lnTo>
                  <a:lnTo>
                    <a:pt x="394" y="16"/>
                  </a:lnTo>
                  <a:lnTo>
                    <a:pt x="426" y="8"/>
                  </a:lnTo>
                  <a:lnTo>
                    <a:pt x="446" y="4"/>
                  </a:lnTo>
                  <a:lnTo>
                    <a:pt x="456" y="0"/>
                  </a:lnTo>
                  <a:lnTo>
                    <a:pt x="46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78" name="Line 115"/>
            <p:cNvSpPr>
              <a:spLocks noChangeShapeType="1"/>
            </p:cNvSpPr>
            <p:nvPr/>
          </p:nvSpPr>
          <p:spPr bwMode="auto">
            <a:xfrm>
              <a:off x="708" y="2410"/>
              <a:ext cx="2" cy="96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79" name="Line 116"/>
            <p:cNvSpPr>
              <a:spLocks noChangeShapeType="1"/>
            </p:cNvSpPr>
            <p:nvPr/>
          </p:nvSpPr>
          <p:spPr bwMode="auto">
            <a:xfrm>
              <a:off x="1434" y="2312"/>
              <a:ext cx="1" cy="9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0" name="Line 117"/>
            <p:cNvSpPr>
              <a:spLocks noChangeShapeType="1"/>
            </p:cNvSpPr>
            <p:nvPr/>
          </p:nvSpPr>
          <p:spPr bwMode="auto">
            <a:xfrm>
              <a:off x="790" y="2218"/>
              <a:ext cx="2" cy="1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1" name="Freeform 118"/>
            <p:cNvSpPr>
              <a:spLocks/>
            </p:cNvSpPr>
            <p:nvPr/>
          </p:nvSpPr>
          <p:spPr bwMode="auto">
            <a:xfrm>
              <a:off x="708" y="2222"/>
              <a:ext cx="726" cy="192"/>
            </a:xfrm>
            <a:custGeom>
              <a:avLst/>
              <a:gdLst>
                <a:gd name="T0" fmla="*/ 0 w 460"/>
                <a:gd name="T1" fmla="*/ 1280 h 102"/>
                <a:gd name="T2" fmla="*/ 0 w 460"/>
                <a:gd name="T3" fmla="*/ 1280 h 102"/>
                <a:gd name="T4" fmla="*/ 13 w 460"/>
                <a:gd name="T5" fmla="*/ 1280 h 102"/>
                <a:gd name="T6" fmla="*/ 62 w 460"/>
                <a:gd name="T7" fmla="*/ 1280 h 102"/>
                <a:gd name="T8" fmla="*/ 137 w 460"/>
                <a:gd name="T9" fmla="*/ 1254 h 102"/>
                <a:gd name="T10" fmla="*/ 259 w 460"/>
                <a:gd name="T11" fmla="*/ 1225 h 102"/>
                <a:gd name="T12" fmla="*/ 448 w 460"/>
                <a:gd name="T13" fmla="*/ 1208 h 102"/>
                <a:gd name="T14" fmla="*/ 707 w 460"/>
                <a:gd name="T15" fmla="*/ 1156 h 102"/>
                <a:gd name="T16" fmla="*/ 931 w 460"/>
                <a:gd name="T17" fmla="*/ 1105 h 102"/>
                <a:gd name="T18" fmla="*/ 1190 w 460"/>
                <a:gd name="T19" fmla="*/ 1052 h 102"/>
                <a:gd name="T20" fmla="*/ 1461 w 460"/>
                <a:gd name="T21" fmla="*/ 1007 h 102"/>
                <a:gd name="T22" fmla="*/ 1749 w 460"/>
                <a:gd name="T23" fmla="*/ 952 h 102"/>
                <a:gd name="T24" fmla="*/ 2025 w 460"/>
                <a:gd name="T25" fmla="*/ 879 h 102"/>
                <a:gd name="T26" fmla="*/ 2284 w 460"/>
                <a:gd name="T27" fmla="*/ 800 h 102"/>
                <a:gd name="T28" fmla="*/ 2508 w 460"/>
                <a:gd name="T29" fmla="*/ 755 h 102"/>
                <a:gd name="T30" fmla="*/ 2680 w 460"/>
                <a:gd name="T31" fmla="*/ 680 h 102"/>
                <a:gd name="T32" fmla="*/ 2803 w 460"/>
                <a:gd name="T33" fmla="*/ 599 h 102"/>
                <a:gd name="T34" fmla="*/ 2855 w 460"/>
                <a:gd name="T35" fmla="*/ 553 h 102"/>
                <a:gd name="T36" fmla="*/ 2830 w 460"/>
                <a:gd name="T37" fmla="*/ 482 h 102"/>
                <a:gd name="T38" fmla="*/ 2745 w 460"/>
                <a:gd name="T39" fmla="*/ 425 h 102"/>
                <a:gd name="T40" fmla="*/ 2596 w 460"/>
                <a:gd name="T41" fmla="*/ 354 h 102"/>
                <a:gd name="T42" fmla="*/ 2407 w 460"/>
                <a:gd name="T43" fmla="*/ 301 h 102"/>
                <a:gd name="T44" fmla="*/ 2170 w 460"/>
                <a:gd name="T45" fmla="*/ 256 h 102"/>
                <a:gd name="T46" fmla="*/ 1922 w 460"/>
                <a:gd name="T47" fmla="*/ 226 h 102"/>
                <a:gd name="T48" fmla="*/ 1675 w 460"/>
                <a:gd name="T49" fmla="*/ 173 h 102"/>
                <a:gd name="T50" fmla="*/ 1414 w 460"/>
                <a:gd name="T51" fmla="*/ 152 h 102"/>
                <a:gd name="T52" fmla="*/ 1179 w 460"/>
                <a:gd name="T53" fmla="*/ 100 h 102"/>
                <a:gd name="T54" fmla="*/ 966 w 460"/>
                <a:gd name="T55" fmla="*/ 75 h 102"/>
                <a:gd name="T56" fmla="*/ 732 w 460"/>
                <a:gd name="T57" fmla="*/ 53 h 102"/>
                <a:gd name="T58" fmla="*/ 559 w 460"/>
                <a:gd name="T59" fmla="*/ 28 h 102"/>
                <a:gd name="T60" fmla="*/ 434 w 460"/>
                <a:gd name="T61" fmla="*/ 28 h 102"/>
                <a:gd name="T62" fmla="*/ 374 w 460"/>
                <a:gd name="T63" fmla="*/ 0 h 102"/>
                <a:gd name="T64" fmla="*/ 333 w 460"/>
                <a:gd name="T65" fmla="*/ 0 h 102"/>
                <a:gd name="T66" fmla="*/ 322 w 460"/>
                <a:gd name="T67" fmla="*/ 0 h 102"/>
                <a:gd name="T68" fmla="*/ 322 w 460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0"/>
                <a:gd name="T106" fmla="*/ 0 h 102"/>
                <a:gd name="T107" fmla="*/ 460 w 460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0" h="102">
                  <a:moveTo>
                    <a:pt x="0" y="102"/>
                  </a:moveTo>
                  <a:lnTo>
                    <a:pt x="0" y="102"/>
                  </a:lnTo>
                  <a:lnTo>
                    <a:pt x="2" y="102"/>
                  </a:lnTo>
                  <a:lnTo>
                    <a:pt x="10" y="102"/>
                  </a:lnTo>
                  <a:lnTo>
                    <a:pt x="22" y="100"/>
                  </a:lnTo>
                  <a:lnTo>
                    <a:pt x="42" y="98"/>
                  </a:lnTo>
                  <a:lnTo>
                    <a:pt x="72" y="96"/>
                  </a:lnTo>
                  <a:lnTo>
                    <a:pt x="114" y="92"/>
                  </a:lnTo>
                  <a:lnTo>
                    <a:pt x="150" y="88"/>
                  </a:lnTo>
                  <a:lnTo>
                    <a:pt x="192" y="84"/>
                  </a:lnTo>
                  <a:lnTo>
                    <a:pt x="236" y="80"/>
                  </a:lnTo>
                  <a:lnTo>
                    <a:pt x="282" y="76"/>
                  </a:lnTo>
                  <a:lnTo>
                    <a:pt x="326" y="70"/>
                  </a:lnTo>
                  <a:lnTo>
                    <a:pt x="368" y="64"/>
                  </a:lnTo>
                  <a:lnTo>
                    <a:pt x="404" y="60"/>
                  </a:lnTo>
                  <a:lnTo>
                    <a:pt x="432" y="54"/>
                  </a:lnTo>
                  <a:lnTo>
                    <a:pt x="452" y="48"/>
                  </a:lnTo>
                  <a:lnTo>
                    <a:pt x="460" y="44"/>
                  </a:lnTo>
                  <a:lnTo>
                    <a:pt x="456" y="38"/>
                  </a:lnTo>
                  <a:lnTo>
                    <a:pt x="442" y="34"/>
                  </a:lnTo>
                  <a:lnTo>
                    <a:pt x="418" y="28"/>
                  </a:lnTo>
                  <a:lnTo>
                    <a:pt x="388" y="24"/>
                  </a:lnTo>
                  <a:lnTo>
                    <a:pt x="350" y="20"/>
                  </a:lnTo>
                  <a:lnTo>
                    <a:pt x="310" y="18"/>
                  </a:lnTo>
                  <a:lnTo>
                    <a:pt x="270" y="14"/>
                  </a:lnTo>
                  <a:lnTo>
                    <a:pt x="228" y="12"/>
                  </a:lnTo>
                  <a:lnTo>
                    <a:pt x="190" y="8"/>
                  </a:lnTo>
                  <a:lnTo>
                    <a:pt x="156" y="6"/>
                  </a:lnTo>
                  <a:lnTo>
                    <a:pt x="118" y="4"/>
                  </a:lnTo>
                  <a:lnTo>
                    <a:pt x="90" y="2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2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2" name="Line 119"/>
            <p:cNvSpPr>
              <a:spLocks noChangeShapeType="1"/>
            </p:cNvSpPr>
            <p:nvPr/>
          </p:nvSpPr>
          <p:spPr bwMode="auto">
            <a:xfrm>
              <a:off x="1071" y="3355"/>
              <a:ext cx="1" cy="12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3" name="Line 120"/>
            <p:cNvSpPr>
              <a:spLocks noChangeShapeType="1"/>
            </p:cNvSpPr>
            <p:nvPr/>
          </p:nvSpPr>
          <p:spPr bwMode="auto">
            <a:xfrm>
              <a:off x="1314" y="2271"/>
              <a:ext cx="684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4" name="Freeform 121"/>
            <p:cNvSpPr>
              <a:spLocks/>
            </p:cNvSpPr>
            <p:nvPr/>
          </p:nvSpPr>
          <p:spPr bwMode="auto">
            <a:xfrm>
              <a:off x="1758" y="2271"/>
              <a:ext cx="240" cy="1205"/>
            </a:xfrm>
            <a:custGeom>
              <a:avLst/>
              <a:gdLst>
                <a:gd name="T0" fmla="*/ 944 w 152"/>
                <a:gd name="T1" fmla="*/ 0 h 640"/>
                <a:gd name="T2" fmla="*/ 944 w 152"/>
                <a:gd name="T3" fmla="*/ 0 h 640"/>
                <a:gd name="T4" fmla="*/ 944 w 152"/>
                <a:gd name="T5" fmla="*/ 28 h 640"/>
                <a:gd name="T6" fmla="*/ 944 w 152"/>
                <a:gd name="T7" fmla="*/ 128 h 640"/>
                <a:gd name="T8" fmla="*/ 944 w 152"/>
                <a:gd name="T9" fmla="*/ 301 h 640"/>
                <a:gd name="T10" fmla="*/ 933 w 152"/>
                <a:gd name="T11" fmla="*/ 582 h 640"/>
                <a:gd name="T12" fmla="*/ 921 w 152"/>
                <a:gd name="T13" fmla="*/ 1007 h 640"/>
                <a:gd name="T14" fmla="*/ 909 w 152"/>
                <a:gd name="T15" fmla="*/ 1437 h 640"/>
                <a:gd name="T16" fmla="*/ 892 w 152"/>
                <a:gd name="T17" fmla="*/ 1936 h 640"/>
                <a:gd name="T18" fmla="*/ 883 w 152"/>
                <a:gd name="T19" fmla="*/ 2465 h 640"/>
                <a:gd name="T20" fmla="*/ 857 w 152"/>
                <a:gd name="T21" fmla="*/ 2988 h 640"/>
                <a:gd name="T22" fmla="*/ 835 w 152"/>
                <a:gd name="T23" fmla="*/ 3470 h 640"/>
                <a:gd name="T24" fmla="*/ 808 w 152"/>
                <a:gd name="T25" fmla="*/ 3918 h 640"/>
                <a:gd name="T26" fmla="*/ 771 w 152"/>
                <a:gd name="T27" fmla="*/ 4272 h 640"/>
                <a:gd name="T28" fmla="*/ 733 w 152"/>
                <a:gd name="T29" fmla="*/ 4498 h 640"/>
                <a:gd name="T30" fmla="*/ 696 w 152"/>
                <a:gd name="T31" fmla="*/ 4598 h 640"/>
                <a:gd name="T32" fmla="*/ 646 w 152"/>
                <a:gd name="T33" fmla="*/ 4573 h 640"/>
                <a:gd name="T34" fmla="*/ 598 w 152"/>
                <a:gd name="T35" fmla="*/ 4470 h 640"/>
                <a:gd name="T36" fmla="*/ 546 w 152"/>
                <a:gd name="T37" fmla="*/ 4325 h 640"/>
                <a:gd name="T38" fmla="*/ 496 w 152"/>
                <a:gd name="T39" fmla="*/ 4172 h 640"/>
                <a:gd name="T40" fmla="*/ 448 w 152"/>
                <a:gd name="T41" fmla="*/ 4073 h 640"/>
                <a:gd name="T42" fmla="*/ 387 w 152"/>
                <a:gd name="T43" fmla="*/ 4024 h 640"/>
                <a:gd name="T44" fmla="*/ 335 w 152"/>
                <a:gd name="T45" fmla="*/ 4073 h 640"/>
                <a:gd name="T46" fmla="*/ 287 w 152"/>
                <a:gd name="T47" fmla="*/ 4300 h 640"/>
                <a:gd name="T48" fmla="*/ 237 w 152"/>
                <a:gd name="T49" fmla="*/ 4651 h 640"/>
                <a:gd name="T50" fmla="*/ 185 w 152"/>
                <a:gd name="T51" fmla="*/ 5127 h 640"/>
                <a:gd name="T52" fmla="*/ 137 w 152"/>
                <a:gd name="T53" fmla="*/ 5626 h 640"/>
                <a:gd name="T54" fmla="*/ 98 w 152"/>
                <a:gd name="T55" fmla="*/ 6179 h 640"/>
                <a:gd name="T56" fmla="*/ 74 w 152"/>
                <a:gd name="T57" fmla="*/ 6690 h 640"/>
                <a:gd name="T58" fmla="*/ 52 w 152"/>
                <a:gd name="T59" fmla="*/ 7115 h 640"/>
                <a:gd name="T60" fmla="*/ 22 w 152"/>
                <a:gd name="T61" fmla="*/ 7516 h 640"/>
                <a:gd name="T62" fmla="*/ 13 w 152"/>
                <a:gd name="T63" fmla="*/ 7770 h 640"/>
                <a:gd name="T64" fmla="*/ 0 w 152"/>
                <a:gd name="T65" fmla="*/ 7915 h 640"/>
                <a:gd name="T66" fmla="*/ 0 w 152"/>
                <a:gd name="T67" fmla="*/ 7991 h 640"/>
                <a:gd name="T68" fmla="*/ 0 w 152"/>
                <a:gd name="T69" fmla="*/ 8015 h 640"/>
                <a:gd name="T70" fmla="*/ 0 w 152"/>
                <a:gd name="T71" fmla="*/ 8043 h 6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2"/>
                <a:gd name="T109" fmla="*/ 0 h 640"/>
                <a:gd name="T110" fmla="*/ 152 w 152"/>
                <a:gd name="T111" fmla="*/ 640 h 6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2" h="640">
                  <a:moveTo>
                    <a:pt x="152" y="0"/>
                  </a:moveTo>
                  <a:lnTo>
                    <a:pt x="152" y="0"/>
                  </a:lnTo>
                  <a:lnTo>
                    <a:pt x="152" y="2"/>
                  </a:lnTo>
                  <a:lnTo>
                    <a:pt x="152" y="10"/>
                  </a:lnTo>
                  <a:lnTo>
                    <a:pt x="152" y="24"/>
                  </a:lnTo>
                  <a:lnTo>
                    <a:pt x="150" y="46"/>
                  </a:lnTo>
                  <a:lnTo>
                    <a:pt x="148" y="80"/>
                  </a:lnTo>
                  <a:lnTo>
                    <a:pt x="146" y="114"/>
                  </a:lnTo>
                  <a:lnTo>
                    <a:pt x="144" y="154"/>
                  </a:lnTo>
                  <a:lnTo>
                    <a:pt x="142" y="196"/>
                  </a:lnTo>
                  <a:lnTo>
                    <a:pt x="138" y="238"/>
                  </a:lnTo>
                  <a:lnTo>
                    <a:pt x="134" y="276"/>
                  </a:lnTo>
                  <a:lnTo>
                    <a:pt x="130" y="312"/>
                  </a:lnTo>
                  <a:lnTo>
                    <a:pt x="124" y="340"/>
                  </a:lnTo>
                  <a:lnTo>
                    <a:pt x="118" y="358"/>
                  </a:lnTo>
                  <a:lnTo>
                    <a:pt x="112" y="366"/>
                  </a:lnTo>
                  <a:lnTo>
                    <a:pt x="104" y="364"/>
                  </a:lnTo>
                  <a:lnTo>
                    <a:pt x="96" y="356"/>
                  </a:lnTo>
                  <a:lnTo>
                    <a:pt x="88" y="344"/>
                  </a:lnTo>
                  <a:lnTo>
                    <a:pt x="80" y="332"/>
                  </a:lnTo>
                  <a:lnTo>
                    <a:pt x="72" y="324"/>
                  </a:lnTo>
                  <a:lnTo>
                    <a:pt x="62" y="320"/>
                  </a:lnTo>
                  <a:lnTo>
                    <a:pt x="54" y="324"/>
                  </a:lnTo>
                  <a:lnTo>
                    <a:pt x="46" y="342"/>
                  </a:lnTo>
                  <a:lnTo>
                    <a:pt x="38" y="370"/>
                  </a:lnTo>
                  <a:lnTo>
                    <a:pt x="30" y="408"/>
                  </a:lnTo>
                  <a:lnTo>
                    <a:pt x="22" y="448"/>
                  </a:lnTo>
                  <a:lnTo>
                    <a:pt x="16" y="492"/>
                  </a:lnTo>
                  <a:lnTo>
                    <a:pt x="12" y="532"/>
                  </a:lnTo>
                  <a:lnTo>
                    <a:pt x="8" y="566"/>
                  </a:lnTo>
                  <a:lnTo>
                    <a:pt x="4" y="598"/>
                  </a:lnTo>
                  <a:lnTo>
                    <a:pt x="2" y="618"/>
                  </a:lnTo>
                  <a:lnTo>
                    <a:pt x="0" y="630"/>
                  </a:lnTo>
                  <a:lnTo>
                    <a:pt x="0" y="636"/>
                  </a:lnTo>
                  <a:lnTo>
                    <a:pt x="0" y="638"/>
                  </a:lnTo>
                  <a:lnTo>
                    <a:pt x="0" y="64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5" name="Line 122"/>
            <p:cNvSpPr>
              <a:spLocks noChangeShapeType="1"/>
            </p:cNvSpPr>
            <p:nvPr/>
          </p:nvSpPr>
          <p:spPr bwMode="auto">
            <a:xfrm>
              <a:off x="1071" y="3476"/>
              <a:ext cx="687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6" name="Freeform 123"/>
            <p:cNvSpPr>
              <a:spLocks/>
            </p:cNvSpPr>
            <p:nvPr/>
          </p:nvSpPr>
          <p:spPr bwMode="auto">
            <a:xfrm>
              <a:off x="1557" y="2873"/>
              <a:ext cx="302" cy="72"/>
            </a:xfrm>
            <a:custGeom>
              <a:avLst/>
              <a:gdLst>
                <a:gd name="T0" fmla="*/ 1175 w 192"/>
                <a:gd name="T1" fmla="*/ 0 h 38"/>
                <a:gd name="T2" fmla="*/ 1162 w 192"/>
                <a:gd name="T3" fmla="*/ 0 h 38"/>
                <a:gd name="T4" fmla="*/ 1162 w 192"/>
                <a:gd name="T5" fmla="*/ 0 h 38"/>
                <a:gd name="T6" fmla="*/ 1153 w 192"/>
                <a:gd name="T7" fmla="*/ 0 h 38"/>
                <a:gd name="T8" fmla="*/ 1140 w 192"/>
                <a:gd name="T9" fmla="*/ 0 h 38"/>
                <a:gd name="T10" fmla="*/ 1101 w 192"/>
                <a:gd name="T11" fmla="*/ 28 h 38"/>
                <a:gd name="T12" fmla="*/ 1054 w 192"/>
                <a:gd name="T13" fmla="*/ 53 h 38"/>
                <a:gd name="T14" fmla="*/ 906 w 192"/>
                <a:gd name="T15" fmla="*/ 129 h 38"/>
                <a:gd name="T16" fmla="*/ 708 w 192"/>
                <a:gd name="T17" fmla="*/ 205 h 38"/>
                <a:gd name="T18" fmla="*/ 502 w 192"/>
                <a:gd name="T19" fmla="*/ 305 h 38"/>
                <a:gd name="T20" fmla="*/ 319 w 192"/>
                <a:gd name="T21" fmla="*/ 358 h 38"/>
                <a:gd name="T22" fmla="*/ 171 w 192"/>
                <a:gd name="T23" fmla="*/ 417 h 38"/>
                <a:gd name="T24" fmla="*/ 74 w 192"/>
                <a:gd name="T25" fmla="*/ 462 h 38"/>
                <a:gd name="T26" fmla="*/ 35 w 192"/>
                <a:gd name="T27" fmla="*/ 462 h 38"/>
                <a:gd name="T28" fmla="*/ 13 w 192"/>
                <a:gd name="T29" fmla="*/ 489 h 38"/>
                <a:gd name="T30" fmla="*/ 0 w 192"/>
                <a:gd name="T31" fmla="*/ 489 h 38"/>
                <a:gd name="T32" fmla="*/ 0 w 192"/>
                <a:gd name="T33" fmla="*/ 489 h 38"/>
                <a:gd name="T34" fmla="*/ 0 w 192"/>
                <a:gd name="T35" fmla="*/ 489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2"/>
                <a:gd name="T55" fmla="*/ 0 h 38"/>
                <a:gd name="T56" fmla="*/ 192 w 192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2" h="38">
                  <a:moveTo>
                    <a:pt x="192" y="0"/>
                  </a:moveTo>
                  <a:lnTo>
                    <a:pt x="190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0" y="2"/>
                  </a:lnTo>
                  <a:lnTo>
                    <a:pt x="172" y="4"/>
                  </a:lnTo>
                  <a:lnTo>
                    <a:pt x="148" y="10"/>
                  </a:lnTo>
                  <a:lnTo>
                    <a:pt x="116" y="16"/>
                  </a:lnTo>
                  <a:lnTo>
                    <a:pt x="82" y="24"/>
                  </a:lnTo>
                  <a:lnTo>
                    <a:pt x="52" y="28"/>
                  </a:lnTo>
                  <a:lnTo>
                    <a:pt x="28" y="3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0" y="3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7" name="Line 124"/>
            <p:cNvSpPr>
              <a:spLocks noChangeShapeType="1"/>
            </p:cNvSpPr>
            <p:nvPr/>
          </p:nvSpPr>
          <p:spPr bwMode="auto">
            <a:xfrm>
              <a:off x="1557" y="2945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8" name="Line 125"/>
            <p:cNvSpPr>
              <a:spLocks noChangeShapeType="1"/>
            </p:cNvSpPr>
            <p:nvPr/>
          </p:nvSpPr>
          <p:spPr bwMode="auto">
            <a:xfrm>
              <a:off x="1557" y="2945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89" name="Line 126"/>
            <p:cNvSpPr>
              <a:spLocks noChangeShapeType="1"/>
            </p:cNvSpPr>
            <p:nvPr/>
          </p:nvSpPr>
          <p:spPr bwMode="auto">
            <a:xfrm>
              <a:off x="1557" y="2945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0" name="Line 127"/>
            <p:cNvSpPr>
              <a:spLocks noChangeShapeType="1"/>
            </p:cNvSpPr>
            <p:nvPr/>
          </p:nvSpPr>
          <p:spPr bwMode="auto">
            <a:xfrm>
              <a:off x="1560" y="2945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1" name="Line 128"/>
            <p:cNvSpPr>
              <a:spLocks noChangeShapeType="1"/>
            </p:cNvSpPr>
            <p:nvPr/>
          </p:nvSpPr>
          <p:spPr bwMode="auto">
            <a:xfrm>
              <a:off x="1563" y="2945"/>
              <a:ext cx="9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2" name="Line 129"/>
            <p:cNvSpPr>
              <a:spLocks noChangeShapeType="1"/>
            </p:cNvSpPr>
            <p:nvPr/>
          </p:nvSpPr>
          <p:spPr bwMode="auto">
            <a:xfrm>
              <a:off x="1572" y="2949"/>
              <a:ext cx="13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3" name="Line 130"/>
            <p:cNvSpPr>
              <a:spLocks noChangeShapeType="1"/>
            </p:cNvSpPr>
            <p:nvPr/>
          </p:nvSpPr>
          <p:spPr bwMode="auto">
            <a:xfrm>
              <a:off x="1585" y="2949"/>
              <a:ext cx="38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4" name="Freeform 131"/>
            <p:cNvSpPr>
              <a:spLocks/>
            </p:cNvSpPr>
            <p:nvPr/>
          </p:nvSpPr>
          <p:spPr bwMode="auto">
            <a:xfrm>
              <a:off x="1623" y="2952"/>
              <a:ext cx="53" cy="8"/>
            </a:xfrm>
            <a:custGeom>
              <a:avLst/>
              <a:gdLst>
                <a:gd name="T0" fmla="*/ 0 w 34"/>
                <a:gd name="T1" fmla="*/ 0 h 4"/>
                <a:gd name="T2" fmla="*/ 190 w 34"/>
                <a:gd name="T3" fmla="*/ 64 h 4"/>
                <a:gd name="T4" fmla="*/ 201 w 34"/>
                <a:gd name="T5" fmla="*/ 64 h 4"/>
                <a:gd name="T6" fmla="*/ 0 60000 65536"/>
                <a:gd name="T7" fmla="*/ 0 60000 65536"/>
                <a:gd name="T8" fmla="*/ 0 60000 65536"/>
                <a:gd name="T9" fmla="*/ 0 w 34"/>
                <a:gd name="T10" fmla="*/ 0 h 4"/>
                <a:gd name="T11" fmla="*/ 34 w 3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4">
                  <a:moveTo>
                    <a:pt x="0" y="0"/>
                  </a:moveTo>
                  <a:lnTo>
                    <a:pt x="32" y="4"/>
                  </a:lnTo>
                  <a:lnTo>
                    <a:pt x="34" y="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5" name="Line 132"/>
            <p:cNvSpPr>
              <a:spLocks noChangeShapeType="1"/>
            </p:cNvSpPr>
            <p:nvPr/>
          </p:nvSpPr>
          <p:spPr bwMode="auto">
            <a:xfrm>
              <a:off x="1714" y="2964"/>
              <a:ext cx="7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6" name="Line 133"/>
            <p:cNvSpPr>
              <a:spLocks noChangeShapeType="1"/>
            </p:cNvSpPr>
            <p:nvPr/>
          </p:nvSpPr>
          <p:spPr bwMode="auto">
            <a:xfrm>
              <a:off x="1721" y="2964"/>
              <a:ext cx="37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7" name="Line 134"/>
            <p:cNvSpPr>
              <a:spLocks noChangeShapeType="1"/>
            </p:cNvSpPr>
            <p:nvPr/>
          </p:nvSpPr>
          <p:spPr bwMode="auto">
            <a:xfrm>
              <a:off x="1758" y="2967"/>
              <a:ext cx="29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8" name="Line 135"/>
            <p:cNvSpPr>
              <a:spLocks noChangeShapeType="1"/>
            </p:cNvSpPr>
            <p:nvPr/>
          </p:nvSpPr>
          <p:spPr bwMode="auto">
            <a:xfrm>
              <a:off x="1787" y="2967"/>
              <a:ext cx="16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99" name="Line 136"/>
            <p:cNvSpPr>
              <a:spLocks noChangeShapeType="1"/>
            </p:cNvSpPr>
            <p:nvPr/>
          </p:nvSpPr>
          <p:spPr bwMode="auto">
            <a:xfrm>
              <a:off x="1803" y="2967"/>
              <a:ext cx="9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0" name="Line 137"/>
            <p:cNvSpPr>
              <a:spLocks noChangeShapeType="1"/>
            </p:cNvSpPr>
            <p:nvPr/>
          </p:nvSpPr>
          <p:spPr bwMode="auto">
            <a:xfrm>
              <a:off x="1812" y="2967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1" name="Line 138"/>
            <p:cNvSpPr>
              <a:spLocks noChangeShapeType="1"/>
            </p:cNvSpPr>
            <p:nvPr/>
          </p:nvSpPr>
          <p:spPr bwMode="auto">
            <a:xfrm>
              <a:off x="1815" y="2967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2" name="Line 139"/>
            <p:cNvSpPr>
              <a:spLocks noChangeShapeType="1"/>
            </p:cNvSpPr>
            <p:nvPr/>
          </p:nvSpPr>
          <p:spPr bwMode="auto">
            <a:xfrm>
              <a:off x="1818" y="2967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3" name="Freeform 140"/>
            <p:cNvSpPr>
              <a:spLocks/>
            </p:cNvSpPr>
            <p:nvPr/>
          </p:nvSpPr>
          <p:spPr bwMode="auto">
            <a:xfrm>
              <a:off x="1818" y="2956"/>
              <a:ext cx="120" cy="11"/>
            </a:xfrm>
            <a:custGeom>
              <a:avLst/>
              <a:gdLst>
                <a:gd name="T0" fmla="*/ 0 w 76"/>
                <a:gd name="T1" fmla="*/ 68 h 6"/>
                <a:gd name="T2" fmla="*/ 0 w 76"/>
                <a:gd name="T3" fmla="*/ 68 h 6"/>
                <a:gd name="T4" fmla="*/ 0 w 76"/>
                <a:gd name="T5" fmla="*/ 68 h 6"/>
                <a:gd name="T6" fmla="*/ 22 w 76"/>
                <a:gd name="T7" fmla="*/ 68 h 6"/>
                <a:gd name="T8" fmla="*/ 52 w 76"/>
                <a:gd name="T9" fmla="*/ 68 h 6"/>
                <a:gd name="T10" fmla="*/ 163 w 76"/>
                <a:gd name="T11" fmla="*/ 68 h 6"/>
                <a:gd name="T12" fmla="*/ 287 w 76"/>
                <a:gd name="T13" fmla="*/ 68 h 6"/>
                <a:gd name="T14" fmla="*/ 362 w 76"/>
                <a:gd name="T15" fmla="*/ 44 h 6"/>
                <a:gd name="T16" fmla="*/ 409 w 76"/>
                <a:gd name="T17" fmla="*/ 24 h 6"/>
                <a:gd name="T18" fmla="*/ 448 w 76"/>
                <a:gd name="T19" fmla="*/ 24 h 6"/>
                <a:gd name="T20" fmla="*/ 461 w 76"/>
                <a:gd name="T21" fmla="*/ 0 h 6"/>
                <a:gd name="T22" fmla="*/ 471 w 76"/>
                <a:gd name="T23" fmla="*/ 0 h 6"/>
                <a:gd name="T24" fmla="*/ 471 w 76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6"/>
                <a:gd name="T41" fmla="*/ 76 w 76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26" y="6"/>
                  </a:lnTo>
                  <a:lnTo>
                    <a:pt x="46" y="6"/>
                  </a:lnTo>
                  <a:lnTo>
                    <a:pt x="58" y="4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74" y="0"/>
                  </a:lnTo>
                  <a:lnTo>
                    <a:pt x="76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4" name="Line 141"/>
            <p:cNvSpPr>
              <a:spLocks noChangeShapeType="1"/>
            </p:cNvSpPr>
            <p:nvPr/>
          </p:nvSpPr>
          <p:spPr bwMode="auto">
            <a:xfrm>
              <a:off x="2159" y="2218"/>
              <a:ext cx="2" cy="12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5" name="Line 142"/>
            <p:cNvSpPr>
              <a:spLocks noChangeShapeType="1"/>
            </p:cNvSpPr>
            <p:nvPr/>
          </p:nvSpPr>
          <p:spPr bwMode="auto">
            <a:xfrm>
              <a:off x="3288" y="2218"/>
              <a:ext cx="2" cy="12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6" name="Line 143"/>
            <p:cNvSpPr>
              <a:spLocks noChangeShapeType="1"/>
            </p:cNvSpPr>
            <p:nvPr/>
          </p:nvSpPr>
          <p:spPr bwMode="auto">
            <a:xfrm>
              <a:off x="2159" y="2218"/>
              <a:ext cx="1129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7" name="Line 144"/>
            <p:cNvSpPr>
              <a:spLocks noChangeShapeType="1"/>
            </p:cNvSpPr>
            <p:nvPr/>
          </p:nvSpPr>
          <p:spPr bwMode="auto">
            <a:xfrm>
              <a:off x="2159" y="3468"/>
              <a:ext cx="1129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8" name="Freeform 145"/>
            <p:cNvSpPr>
              <a:spLocks/>
            </p:cNvSpPr>
            <p:nvPr/>
          </p:nvSpPr>
          <p:spPr bwMode="auto">
            <a:xfrm>
              <a:off x="2724" y="2696"/>
              <a:ext cx="564" cy="196"/>
            </a:xfrm>
            <a:custGeom>
              <a:avLst/>
              <a:gdLst>
                <a:gd name="T0" fmla="*/ 0 w 358"/>
                <a:gd name="T1" fmla="*/ 1310 h 104"/>
                <a:gd name="T2" fmla="*/ 13 w 358"/>
                <a:gd name="T3" fmla="*/ 1310 h 104"/>
                <a:gd name="T4" fmla="*/ 22 w 358"/>
                <a:gd name="T5" fmla="*/ 1285 h 104"/>
                <a:gd name="T6" fmla="*/ 61 w 358"/>
                <a:gd name="T7" fmla="*/ 1285 h 104"/>
                <a:gd name="T8" fmla="*/ 137 w 358"/>
                <a:gd name="T9" fmla="*/ 1240 h 104"/>
                <a:gd name="T10" fmla="*/ 271 w 358"/>
                <a:gd name="T11" fmla="*/ 1185 h 104"/>
                <a:gd name="T12" fmla="*/ 457 w 358"/>
                <a:gd name="T13" fmla="*/ 1112 h 104"/>
                <a:gd name="T14" fmla="*/ 677 w 358"/>
                <a:gd name="T15" fmla="*/ 1012 h 104"/>
                <a:gd name="T16" fmla="*/ 936 w 358"/>
                <a:gd name="T17" fmla="*/ 908 h 104"/>
                <a:gd name="T18" fmla="*/ 1182 w 358"/>
                <a:gd name="T19" fmla="*/ 782 h 104"/>
                <a:gd name="T20" fmla="*/ 1415 w 358"/>
                <a:gd name="T21" fmla="*/ 658 h 104"/>
                <a:gd name="T22" fmla="*/ 1678 w 358"/>
                <a:gd name="T23" fmla="*/ 501 h 104"/>
                <a:gd name="T24" fmla="*/ 1862 w 358"/>
                <a:gd name="T25" fmla="*/ 354 h 104"/>
                <a:gd name="T26" fmla="*/ 2010 w 358"/>
                <a:gd name="T27" fmla="*/ 228 h 104"/>
                <a:gd name="T28" fmla="*/ 2108 w 358"/>
                <a:gd name="T29" fmla="*/ 128 h 104"/>
                <a:gd name="T30" fmla="*/ 2143 w 358"/>
                <a:gd name="T31" fmla="*/ 75 h 104"/>
                <a:gd name="T32" fmla="*/ 2169 w 358"/>
                <a:gd name="T33" fmla="*/ 53 h 104"/>
                <a:gd name="T34" fmla="*/ 2195 w 358"/>
                <a:gd name="T35" fmla="*/ 28 h 104"/>
                <a:gd name="T36" fmla="*/ 2207 w 358"/>
                <a:gd name="T37" fmla="*/ 28 h 104"/>
                <a:gd name="T38" fmla="*/ 2207 w 358"/>
                <a:gd name="T39" fmla="*/ 28 h 104"/>
                <a:gd name="T40" fmla="*/ 2207 w 358"/>
                <a:gd name="T41" fmla="*/ 0 h 104"/>
                <a:gd name="T42" fmla="*/ 2207 w 358"/>
                <a:gd name="T43" fmla="*/ 0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8"/>
                <a:gd name="T67" fmla="*/ 0 h 104"/>
                <a:gd name="T68" fmla="*/ 358 w 358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8" h="104">
                  <a:moveTo>
                    <a:pt x="0" y="104"/>
                  </a:moveTo>
                  <a:lnTo>
                    <a:pt x="2" y="104"/>
                  </a:lnTo>
                  <a:lnTo>
                    <a:pt x="4" y="102"/>
                  </a:lnTo>
                  <a:lnTo>
                    <a:pt x="10" y="102"/>
                  </a:lnTo>
                  <a:lnTo>
                    <a:pt x="22" y="98"/>
                  </a:lnTo>
                  <a:lnTo>
                    <a:pt x="44" y="94"/>
                  </a:lnTo>
                  <a:lnTo>
                    <a:pt x="74" y="88"/>
                  </a:lnTo>
                  <a:lnTo>
                    <a:pt x="110" y="80"/>
                  </a:lnTo>
                  <a:lnTo>
                    <a:pt x="152" y="72"/>
                  </a:lnTo>
                  <a:lnTo>
                    <a:pt x="192" y="62"/>
                  </a:lnTo>
                  <a:lnTo>
                    <a:pt x="230" y="52"/>
                  </a:lnTo>
                  <a:lnTo>
                    <a:pt x="272" y="40"/>
                  </a:lnTo>
                  <a:lnTo>
                    <a:pt x="302" y="28"/>
                  </a:lnTo>
                  <a:lnTo>
                    <a:pt x="326" y="18"/>
                  </a:lnTo>
                  <a:lnTo>
                    <a:pt x="342" y="10"/>
                  </a:lnTo>
                  <a:lnTo>
                    <a:pt x="348" y="6"/>
                  </a:lnTo>
                  <a:lnTo>
                    <a:pt x="352" y="4"/>
                  </a:lnTo>
                  <a:lnTo>
                    <a:pt x="356" y="2"/>
                  </a:lnTo>
                  <a:lnTo>
                    <a:pt x="358" y="2"/>
                  </a:lnTo>
                  <a:lnTo>
                    <a:pt x="35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09" name="Line 146"/>
            <p:cNvSpPr>
              <a:spLocks noChangeShapeType="1"/>
            </p:cNvSpPr>
            <p:nvPr/>
          </p:nvSpPr>
          <p:spPr bwMode="auto">
            <a:xfrm>
              <a:off x="2724" y="2892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0" name="Line 147"/>
            <p:cNvSpPr>
              <a:spLocks noChangeShapeType="1"/>
            </p:cNvSpPr>
            <p:nvPr/>
          </p:nvSpPr>
          <p:spPr bwMode="auto">
            <a:xfrm>
              <a:off x="2727" y="2892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1" name="Line 148"/>
            <p:cNvSpPr>
              <a:spLocks noChangeShapeType="1"/>
            </p:cNvSpPr>
            <p:nvPr/>
          </p:nvSpPr>
          <p:spPr bwMode="auto">
            <a:xfrm>
              <a:off x="2730" y="2892"/>
              <a:ext cx="9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2" name="Line 149"/>
            <p:cNvSpPr>
              <a:spLocks noChangeShapeType="1"/>
            </p:cNvSpPr>
            <p:nvPr/>
          </p:nvSpPr>
          <p:spPr bwMode="auto">
            <a:xfrm>
              <a:off x="2739" y="2896"/>
              <a:ext cx="19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3" name="Line 150"/>
            <p:cNvSpPr>
              <a:spLocks noChangeShapeType="1"/>
            </p:cNvSpPr>
            <p:nvPr/>
          </p:nvSpPr>
          <p:spPr bwMode="auto">
            <a:xfrm>
              <a:off x="2758" y="2900"/>
              <a:ext cx="35" cy="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4" name="Freeform 151"/>
            <p:cNvSpPr>
              <a:spLocks/>
            </p:cNvSpPr>
            <p:nvPr/>
          </p:nvSpPr>
          <p:spPr bwMode="auto">
            <a:xfrm>
              <a:off x="2793" y="2907"/>
              <a:ext cx="51" cy="11"/>
            </a:xfrm>
            <a:custGeom>
              <a:avLst/>
              <a:gdLst>
                <a:gd name="T0" fmla="*/ 0 w 32"/>
                <a:gd name="T1" fmla="*/ 0 h 6"/>
                <a:gd name="T2" fmla="*/ 193 w 32"/>
                <a:gd name="T3" fmla="*/ 68 h 6"/>
                <a:gd name="T4" fmla="*/ 206 w 32"/>
                <a:gd name="T5" fmla="*/ 68 h 6"/>
                <a:gd name="T6" fmla="*/ 0 60000 65536"/>
                <a:gd name="T7" fmla="*/ 0 60000 65536"/>
                <a:gd name="T8" fmla="*/ 0 60000 65536"/>
                <a:gd name="T9" fmla="*/ 0 w 32"/>
                <a:gd name="T10" fmla="*/ 0 h 6"/>
                <a:gd name="T11" fmla="*/ 32 w 3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">
                  <a:moveTo>
                    <a:pt x="0" y="0"/>
                  </a:moveTo>
                  <a:lnTo>
                    <a:pt x="30" y="6"/>
                  </a:lnTo>
                  <a:lnTo>
                    <a:pt x="32" y="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5" name="Line 152"/>
            <p:cNvSpPr>
              <a:spLocks noChangeShapeType="1"/>
            </p:cNvSpPr>
            <p:nvPr/>
          </p:nvSpPr>
          <p:spPr bwMode="auto">
            <a:xfrm>
              <a:off x="2885" y="2930"/>
              <a:ext cx="12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6" name="Freeform 153"/>
            <p:cNvSpPr>
              <a:spLocks/>
            </p:cNvSpPr>
            <p:nvPr/>
          </p:nvSpPr>
          <p:spPr bwMode="auto">
            <a:xfrm>
              <a:off x="2897" y="2933"/>
              <a:ext cx="104" cy="27"/>
            </a:xfrm>
            <a:custGeom>
              <a:avLst/>
              <a:gdLst>
                <a:gd name="T0" fmla="*/ 0 w 66"/>
                <a:gd name="T1" fmla="*/ 0 h 14"/>
                <a:gd name="T2" fmla="*/ 258 w 66"/>
                <a:gd name="T3" fmla="*/ 108 h 14"/>
                <a:gd name="T4" fmla="*/ 407 w 66"/>
                <a:gd name="T5" fmla="*/ 193 h 14"/>
                <a:gd name="T6" fmla="*/ 0 60000 65536"/>
                <a:gd name="T7" fmla="*/ 0 60000 65536"/>
                <a:gd name="T8" fmla="*/ 0 60000 65536"/>
                <a:gd name="T9" fmla="*/ 0 w 66"/>
                <a:gd name="T10" fmla="*/ 0 h 14"/>
                <a:gd name="T11" fmla="*/ 66 w 66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14">
                  <a:moveTo>
                    <a:pt x="0" y="0"/>
                  </a:moveTo>
                  <a:lnTo>
                    <a:pt x="42" y="8"/>
                  </a:lnTo>
                  <a:lnTo>
                    <a:pt x="66" y="1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7" name="Line 154"/>
            <p:cNvSpPr>
              <a:spLocks noChangeShapeType="1"/>
            </p:cNvSpPr>
            <p:nvPr/>
          </p:nvSpPr>
          <p:spPr bwMode="auto">
            <a:xfrm>
              <a:off x="3039" y="2971"/>
              <a:ext cx="47" cy="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8" name="Freeform 155"/>
            <p:cNvSpPr>
              <a:spLocks/>
            </p:cNvSpPr>
            <p:nvPr/>
          </p:nvSpPr>
          <p:spPr bwMode="auto">
            <a:xfrm>
              <a:off x="3086" y="2986"/>
              <a:ext cx="70" cy="27"/>
            </a:xfrm>
            <a:custGeom>
              <a:avLst/>
              <a:gdLst>
                <a:gd name="T0" fmla="*/ 0 w 44"/>
                <a:gd name="T1" fmla="*/ 0 h 14"/>
                <a:gd name="T2" fmla="*/ 270 w 44"/>
                <a:gd name="T3" fmla="*/ 164 h 14"/>
                <a:gd name="T4" fmla="*/ 282 w 44"/>
                <a:gd name="T5" fmla="*/ 193 h 14"/>
                <a:gd name="T6" fmla="*/ 0 60000 65536"/>
                <a:gd name="T7" fmla="*/ 0 60000 65536"/>
                <a:gd name="T8" fmla="*/ 0 60000 65536"/>
                <a:gd name="T9" fmla="*/ 0 w 44"/>
                <a:gd name="T10" fmla="*/ 0 h 14"/>
                <a:gd name="T11" fmla="*/ 44 w 4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4">
                  <a:moveTo>
                    <a:pt x="0" y="0"/>
                  </a:moveTo>
                  <a:lnTo>
                    <a:pt x="42" y="12"/>
                  </a:lnTo>
                  <a:lnTo>
                    <a:pt x="44" y="1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19" name="Line 156"/>
            <p:cNvSpPr>
              <a:spLocks noChangeShapeType="1"/>
            </p:cNvSpPr>
            <p:nvPr/>
          </p:nvSpPr>
          <p:spPr bwMode="auto">
            <a:xfrm>
              <a:off x="3194" y="3031"/>
              <a:ext cx="6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0" name="Line 157"/>
            <p:cNvSpPr>
              <a:spLocks noChangeShapeType="1"/>
            </p:cNvSpPr>
            <p:nvPr/>
          </p:nvSpPr>
          <p:spPr bwMode="auto">
            <a:xfrm>
              <a:off x="3200" y="3031"/>
              <a:ext cx="38" cy="2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1" name="Line 158"/>
            <p:cNvSpPr>
              <a:spLocks noChangeShapeType="1"/>
            </p:cNvSpPr>
            <p:nvPr/>
          </p:nvSpPr>
          <p:spPr bwMode="auto">
            <a:xfrm>
              <a:off x="3238" y="3054"/>
              <a:ext cx="25" cy="1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2" name="Line 159"/>
            <p:cNvSpPr>
              <a:spLocks noChangeShapeType="1"/>
            </p:cNvSpPr>
            <p:nvPr/>
          </p:nvSpPr>
          <p:spPr bwMode="auto">
            <a:xfrm>
              <a:off x="3263" y="3065"/>
              <a:ext cx="10" cy="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3" name="Line 160"/>
            <p:cNvSpPr>
              <a:spLocks noChangeShapeType="1"/>
            </p:cNvSpPr>
            <p:nvPr/>
          </p:nvSpPr>
          <p:spPr bwMode="auto">
            <a:xfrm>
              <a:off x="3273" y="3073"/>
              <a:ext cx="6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4" name="Line 161"/>
            <p:cNvSpPr>
              <a:spLocks noChangeShapeType="1"/>
            </p:cNvSpPr>
            <p:nvPr/>
          </p:nvSpPr>
          <p:spPr bwMode="auto">
            <a:xfrm>
              <a:off x="3279" y="3077"/>
              <a:ext cx="6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5" name="Line 162"/>
            <p:cNvSpPr>
              <a:spLocks noChangeShapeType="1"/>
            </p:cNvSpPr>
            <p:nvPr/>
          </p:nvSpPr>
          <p:spPr bwMode="auto">
            <a:xfrm>
              <a:off x="3285" y="3080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6" name="Line 163"/>
            <p:cNvSpPr>
              <a:spLocks noChangeShapeType="1"/>
            </p:cNvSpPr>
            <p:nvPr/>
          </p:nvSpPr>
          <p:spPr bwMode="auto">
            <a:xfrm>
              <a:off x="3288" y="3080"/>
              <a:ext cx="2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7" name="Line 164"/>
            <p:cNvSpPr>
              <a:spLocks noChangeShapeType="1"/>
            </p:cNvSpPr>
            <p:nvPr/>
          </p:nvSpPr>
          <p:spPr bwMode="auto">
            <a:xfrm>
              <a:off x="3288" y="3084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8" name="Line 165"/>
            <p:cNvSpPr>
              <a:spLocks noChangeShapeType="1"/>
            </p:cNvSpPr>
            <p:nvPr/>
          </p:nvSpPr>
          <p:spPr bwMode="auto">
            <a:xfrm>
              <a:off x="3288" y="3084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29" name="Line 166"/>
            <p:cNvSpPr>
              <a:spLocks noChangeShapeType="1"/>
            </p:cNvSpPr>
            <p:nvPr/>
          </p:nvSpPr>
          <p:spPr bwMode="auto">
            <a:xfrm>
              <a:off x="4339" y="2312"/>
              <a:ext cx="1" cy="9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0" name="Freeform 167"/>
            <p:cNvSpPr>
              <a:spLocks/>
            </p:cNvSpPr>
            <p:nvPr/>
          </p:nvSpPr>
          <p:spPr bwMode="auto">
            <a:xfrm>
              <a:off x="3452" y="2218"/>
              <a:ext cx="887" cy="192"/>
            </a:xfrm>
            <a:custGeom>
              <a:avLst/>
              <a:gdLst>
                <a:gd name="T0" fmla="*/ 0 w 562"/>
                <a:gd name="T1" fmla="*/ 0 h 102"/>
                <a:gd name="T2" fmla="*/ 0 w 562"/>
                <a:gd name="T3" fmla="*/ 0 h 102"/>
                <a:gd name="T4" fmla="*/ 13 w 562"/>
                <a:gd name="T5" fmla="*/ 0 h 102"/>
                <a:gd name="T6" fmla="*/ 35 w 562"/>
                <a:gd name="T7" fmla="*/ 0 h 102"/>
                <a:gd name="T8" fmla="*/ 98 w 562"/>
                <a:gd name="T9" fmla="*/ 0 h 102"/>
                <a:gd name="T10" fmla="*/ 199 w 562"/>
                <a:gd name="T11" fmla="*/ 28 h 102"/>
                <a:gd name="T12" fmla="*/ 346 w 562"/>
                <a:gd name="T13" fmla="*/ 28 h 102"/>
                <a:gd name="T14" fmla="*/ 559 w 562"/>
                <a:gd name="T15" fmla="*/ 53 h 102"/>
                <a:gd name="T16" fmla="*/ 844 w 562"/>
                <a:gd name="T17" fmla="*/ 100 h 102"/>
                <a:gd name="T18" fmla="*/ 1116 w 562"/>
                <a:gd name="T19" fmla="*/ 128 h 102"/>
                <a:gd name="T20" fmla="*/ 1427 w 562"/>
                <a:gd name="T21" fmla="*/ 173 h 102"/>
                <a:gd name="T22" fmla="*/ 1761 w 562"/>
                <a:gd name="T23" fmla="*/ 226 h 102"/>
                <a:gd name="T24" fmla="*/ 2112 w 562"/>
                <a:gd name="T25" fmla="*/ 273 h 102"/>
                <a:gd name="T26" fmla="*/ 2446 w 562"/>
                <a:gd name="T27" fmla="*/ 326 h 102"/>
                <a:gd name="T28" fmla="*/ 2756 w 562"/>
                <a:gd name="T29" fmla="*/ 373 h 102"/>
                <a:gd name="T30" fmla="*/ 3027 w 562"/>
                <a:gd name="T31" fmla="*/ 454 h 102"/>
                <a:gd name="T32" fmla="*/ 3251 w 562"/>
                <a:gd name="T33" fmla="*/ 499 h 102"/>
                <a:gd name="T34" fmla="*/ 3412 w 562"/>
                <a:gd name="T35" fmla="*/ 582 h 102"/>
                <a:gd name="T36" fmla="*/ 3488 w 562"/>
                <a:gd name="T37" fmla="*/ 627 h 102"/>
                <a:gd name="T38" fmla="*/ 3475 w 562"/>
                <a:gd name="T39" fmla="*/ 702 h 102"/>
                <a:gd name="T40" fmla="*/ 3378 w 562"/>
                <a:gd name="T41" fmla="*/ 755 h 102"/>
                <a:gd name="T42" fmla="*/ 3217 w 562"/>
                <a:gd name="T43" fmla="*/ 826 h 102"/>
                <a:gd name="T44" fmla="*/ 3003 w 562"/>
                <a:gd name="T45" fmla="*/ 879 h 102"/>
                <a:gd name="T46" fmla="*/ 2745 w 562"/>
                <a:gd name="T47" fmla="*/ 928 h 102"/>
                <a:gd name="T48" fmla="*/ 2468 w 562"/>
                <a:gd name="T49" fmla="*/ 1007 h 102"/>
                <a:gd name="T50" fmla="*/ 2170 w 562"/>
                <a:gd name="T51" fmla="*/ 1052 h 102"/>
                <a:gd name="T52" fmla="*/ 1888 w 562"/>
                <a:gd name="T53" fmla="*/ 1080 h 102"/>
                <a:gd name="T54" fmla="*/ 1611 w 562"/>
                <a:gd name="T55" fmla="*/ 1128 h 102"/>
                <a:gd name="T56" fmla="*/ 1365 w 562"/>
                <a:gd name="T57" fmla="*/ 1156 h 102"/>
                <a:gd name="T58" fmla="*/ 1094 w 562"/>
                <a:gd name="T59" fmla="*/ 1208 h 102"/>
                <a:gd name="T60" fmla="*/ 892 w 562"/>
                <a:gd name="T61" fmla="*/ 1225 h 102"/>
                <a:gd name="T62" fmla="*/ 770 w 562"/>
                <a:gd name="T63" fmla="*/ 1254 h 102"/>
                <a:gd name="T64" fmla="*/ 685 w 562"/>
                <a:gd name="T65" fmla="*/ 1254 h 102"/>
                <a:gd name="T66" fmla="*/ 646 w 562"/>
                <a:gd name="T67" fmla="*/ 1280 h 102"/>
                <a:gd name="T68" fmla="*/ 633 w 562"/>
                <a:gd name="T69" fmla="*/ 1280 h 102"/>
                <a:gd name="T70" fmla="*/ 633 w 562"/>
                <a:gd name="T71" fmla="*/ 1280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2"/>
                <a:gd name="T109" fmla="*/ 0 h 102"/>
                <a:gd name="T110" fmla="*/ 562 w 562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2" h="10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32" y="2"/>
                  </a:lnTo>
                  <a:lnTo>
                    <a:pt x="56" y="2"/>
                  </a:lnTo>
                  <a:lnTo>
                    <a:pt x="90" y="4"/>
                  </a:lnTo>
                  <a:lnTo>
                    <a:pt x="136" y="8"/>
                  </a:lnTo>
                  <a:lnTo>
                    <a:pt x="180" y="10"/>
                  </a:lnTo>
                  <a:lnTo>
                    <a:pt x="230" y="14"/>
                  </a:lnTo>
                  <a:lnTo>
                    <a:pt x="284" y="18"/>
                  </a:lnTo>
                  <a:lnTo>
                    <a:pt x="340" y="22"/>
                  </a:lnTo>
                  <a:lnTo>
                    <a:pt x="394" y="26"/>
                  </a:lnTo>
                  <a:lnTo>
                    <a:pt x="444" y="30"/>
                  </a:lnTo>
                  <a:lnTo>
                    <a:pt x="488" y="36"/>
                  </a:lnTo>
                  <a:lnTo>
                    <a:pt x="524" y="40"/>
                  </a:lnTo>
                  <a:lnTo>
                    <a:pt x="550" y="46"/>
                  </a:lnTo>
                  <a:lnTo>
                    <a:pt x="562" y="50"/>
                  </a:lnTo>
                  <a:lnTo>
                    <a:pt x="560" y="56"/>
                  </a:lnTo>
                  <a:lnTo>
                    <a:pt x="544" y="60"/>
                  </a:lnTo>
                  <a:lnTo>
                    <a:pt x="518" y="66"/>
                  </a:lnTo>
                  <a:lnTo>
                    <a:pt x="484" y="70"/>
                  </a:lnTo>
                  <a:lnTo>
                    <a:pt x="442" y="74"/>
                  </a:lnTo>
                  <a:lnTo>
                    <a:pt x="398" y="80"/>
                  </a:lnTo>
                  <a:lnTo>
                    <a:pt x="350" y="84"/>
                  </a:lnTo>
                  <a:lnTo>
                    <a:pt x="304" y="86"/>
                  </a:lnTo>
                  <a:lnTo>
                    <a:pt x="260" y="90"/>
                  </a:lnTo>
                  <a:lnTo>
                    <a:pt x="220" y="92"/>
                  </a:lnTo>
                  <a:lnTo>
                    <a:pt x="176" y="96"/>
                  </a:lnTo>
                  <a:lnTo>
                    <a:pt x="144" y="98"/>
                  </a:lnTo>
                  <a:lnTo>
                    <a:pt x="124" y="100"/>
                  </a:lnTo>
                  <a:lnTo>
                    <a:pt x="110" y="100"/>
                  </a:lnTo>
                  <a:lnTo>
                    <a:pt x="104" y="102"/>
                  </a:lnTo>
                  <a:lnTo>
                    <a:pt x="102" y="10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1" name="Freeform 168"/>
            <p:cNvSpPr>
              <a:spLocks/>
            </p:cNvSpPr>
            <p:nvPr/>
          </p:nvSpPr>
          <p:spPr bwMode="auto">
            <a:xfrm>
              <a:off x="3613" y="3276"/>
              <a:ext cx="726" cy="94"/>
            </a:xfrm>
            <a:custGeom>
              <a:avLst/>
              <a:gdLst>
                <a:gd name="T0" fmla="*/ 2855 w 460"/>
                <a:gd name="T1" fmla="*/ 0 h 50"/>
                <a:gd name="T2" fmla="*/ 2855 w 460"/>
                <a:gd name="T3" fmla="*/ 0 h 50"/>
                <a:gd name="T4" fmla="*/ 2830 w 460"/>
                <a:gd name="T5" fmla="*/ 0 h 50"/>
                <a:gd name="T6" fmla="*/ 2792 w 460"/>
                <a:gd name="T7" fmla="*/ 28 h 50"/>
                <a:gd name="T8" fmla="*/ 2718 w 460"/>
                <a:gd name="T9" fmla="*/ 53 h 50"/>
                <a:gd name="T10" fmla="*/ 2596 w 460"/>
                <a:gd name="T11" fmla="*/ 100 h 50"/>
                <a:gd name="T12" fmla="*/ 2394 w 460"/>
                <a:gd name="T13" fmla="*/ 173 h 50"/>
                <a:gd name="T14" fmla="*/ 2157 w 460"/>
                <a:gd name="T15" fmla="*/ 273 h 50"/>
                <a:gd name="T16" fmla="*/ 1899 w 460"/>
                <a:gd name="T17" fmla="*/ 370 h 50"/>
                <a:gd name="T18" fmla="*/ 1611 w 460"/>
                <a:gd name="T19" fmla="*/ 453 h 50"/>
                <a:gd name="T20" fmla="*/ 1318 w 460"/>
                <a:gd name="T21" fmla="*/ 526 h 50"/>
                <a:gd name="T22" fmla="*/ 966 w 460"/>
                <a:gd name="T23" fmla="*/ 598 h 50"/>
                <a:gd name="T24" fmla="*/ 658 w 460"/>
                <a:gd name="T25" fmla="*/ 626 h 50"/>
                <a:gd name="T26" fmla="*/ 409 w 460"/>
                <a:gd name="T27" fmla="*/ 626 h 50"/>
                <a:gd name="T28" fmla="*/ 211 w 460"/>
                <a:gd name="T29" fmla="*/ 626 h 50"/>
                <a:gd name="T30" fmla="*/ 87 w 460"/>
                <a:gd name="T31" fmla="*/ 626 h 50"/>
                <a:gd name="T32" fmla="*/ 22 w 460"/>
                <a:gd name="T33" fmla="*/ 626 h 50"/>
                <a:gd name="T34" fmla="*/ 0 w 460"/>
                <a:gd name="T35" fmla="*/ 626 h 50"/>
                <a:gd name="T36" fmla="*/ 0 w 460"/>
                <a:gd name="T37" fmla="*/ 626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0"/>
                <a:gd name="T58" fmla="*/ 0 h 50"/>
                <a:gd name="T59" fmla="*/ 460 w 46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0" h="50">
                  <a:moveTo>
                    <a:pt x="460" y="0"/>
                  </a:moveTo>
                  <a:lnTo>
                    <a:pt x="460" y="0"/>
                  </a:lnTo>
                  <a:lnTo>
                    <a:pt x="456" y="0"/>
                  </a:lnTo>
                  <a:lnTo>
                    <a:pt x="450" y="2"/>
                  </a:lnTo>
                  <a:lnTo>
                    <a:pt x="438" y="4"/>
                  </a:lnTo>
                  <a:lnTo>
                    <a:pt x="418" y="8"/>
                  </a:lnTo>
                  <a:lnTo>
                    <a:pt x="386" y="14"/>
                  </a:lnTo>
                  <a:lnTo>
                    <a:pt x="348" y="22"/>
                  </a:lnTo>
                  <a:lnTo>
                    <a:pt x="306" y="30"/>
                  </a:lnTo>
                  <a:lnTo>
                    <a:pt x="260" y="36"/>
                  </a:lnTo>
                  <a:lnTo>
                    <a:pt x="212" y="42"/>
                  </a:lnTo>
                  <a:lnTo>
                    <a:pt x="156" y="48"/>
                  </a:lnTo>
                  <a:lnTo>
                    <a:pt x="106" y="50"/>
                  </a:lnTo>
                  <a:lnTo>
                    <a:pt x="66" y="50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4" y="50"/>
                  </a:lnTo>
                  <a:lnTo>
                    <a:pt x="0" y="5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2" name="Line 169"/>
            <p:cNvSpPr>
              <a:spLocks noChangeShapeType="1"/>
            </p:cNvSpPr>
            <p:nvPr/>
          </p:nvSpPr>
          <p:spPr bwMode="auto">
            <a:xfrm>
              <a:off x="3613" y="2410"/>
              <a:ext cx="2" cy="96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3" name="Line 170"/>
            <p:cNvSpPr>
              <a:spLocks noChangeShapeType="1"/>
            </p:cNvSpPr>
            <p:nvPr/>
          </p:nvSpPr>
          <p:spPr bwMode="auto">
            <a:xfrm>
              <a:off x="3452" y="2218"/>
              <a:ext cx="2" cy="96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4" name="Line 171"/>
            <p:cNvSpPr>
              <a:spLocks noChangeShapeType="1"/>
            </p:cNvSpPr>
            <p:nvPr/>
          </p:nvSpPr>
          <p:spPr bwMode="auto">
            <a:xfrm>
              <a:off x="3452" y="3178"/>
              <a:ext cx="16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5" name="Line 172"/>
            <p:cNvSpPr>
              <a:spLocks noChangeShapeType="1"/>
            </p:cNvSpPr>
            <p:nvPr/>
          </p:nvSpPr>
          <p:spPr bwMode="auto">
            <a:xfrm>
              <a:off x="3692" y="3468"/>
              <a:ext cx="105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6" name="Line 173"/>
            <p:cNvSpPr>
              <a:spLocks noChangeShapeType="1"/>
            </p:cNvSpPr>
            <p:nvPr/>
          </p:nvSpPr>
          <p:spPr bwMode="auto">
            <a:xfrm flipV="1">
              <a:off x="3692" y="3370"/>
              <a:ext cx="2" cy="9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7" name="Freeform 174"/>
            <p:cNvSpPr>
              <a:spLocks/>
            </p:cNvSpPr>
            <p:nvPr/>
          </p:nvSpPr>
          <p:spPr bwMode="auto">
            <a:xfrm>
              <a:off x="4418" y="2218"/>
              <a:ext cx="41" cy="625"/>
            </a:xfrm>
            <a:custGeom>
              <a:avLst/>
              <a:gdLst>
                <a:gd name="T0" fmla="*/ 0 w 26"/>
                <a:gd name="T1" fmla="*/ 0 h 332"/>
                <a:gd name="T2" fmla="*/ 0 w 26"/>
                <a:gd name="T3" fmla="*/ 0 h 332"/>
                <a:gd name="T4" fmla="*/ 0 w 26"/>
                <a:gd name="T5" fmla="*/ 53 h 332"/>
                <a:gd name="T6" fmla="*/ 0 w 26"/>
                <a:gd name="T7" fmla="*/ 198 h 332"/>
                <a:gd name="T8" fmla="*/ 0 w 26"/>
                <a:gd name="T9" fmla="*/ 482 h 332"/>
                <a:gd name="T10" fmla="*/ 0 w 26"/>
                <a:gd name="T11" fmla="*/ 907 h 332"/>
                <a:gd name="T12" fmla="*/ 13 w 26"/>
                <a:gd name="T13" fmla="*/ 1453 h 332"/>
                <a:gd name="T14" fmla="*/ 13 w 26"/>
                <a:gd name="T15" fmla="*/ 2063 h 332"/>
                <a:gd name="T16" fmla="*/ 35 w 26"/>
                <a:gd name="T17" fmla="*/ 2615 h 332"/>
                <a:gd name="T18" fmla="*/ 52 w 26"/>
                <a:gd name="T19" fmla="*/ 3091 h 332"/>
                <a:gd name="T20" fmla="*/ 87 w 26"/>
                <a:gd name="T21" fmla="*/ 3470 h 332"/>
                <a:gd name="T22" fmla="*/ 109 w 26"/>
                <a:gd name="T23" fmla="*/ 3742 h 332"/>
                <a:gd name="T24" fmla="*/ 137 w 26"/>
                <a:gd name="T25" fmla="*/ 3944 h 332"/>
                <a:gd name="T26" fmla="*/ 150 w 26"/>
                <a:gd name="T27" fmla="*/ 4044 h 332"/>
                <a:gd name="T28" fmla="*/ 162 w 26"/>
                <a:gd name="T29" fmla="*/ 4096 h 332"/>
                <a:gd name="T30" fmla="*/ 162 w 26"/>
                <a:gd name="T31" fmla="*/ 4143 h 332"/>
                <a:gd name="T32" fmla="*/ 162 w 26"/>
                <a:gd name="T33" fmla="*/ 4143 h 332"/>
                <a:gd name="T34" fmla="*/ 162 w 26"/>
                <a:gd name="T35" fmla="*/ 4172 h 332"/>
                <a:gd name="T36" fmla="*/ 162 w 26"/>
                <a:gd name="T37" fmla="*/ 4172 h 3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332"/>
                <a:gd name="T59" fmla="*/ 26 w 26"/>
                <a:gd name="T60" fmla="*/ 332 h 3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33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38"/>
                  </a:lnTo>
                  <a:lnTo>
                    <a:pt x="0" y="72"/>
                  </a:lnTo>
                  <a:lnTo>
                    <a:pt x="2" y="116"/>
                  </a:lnTo>
                  <a:lnTo>
                    <a:pt x="2" y="164"/>
                  </a:lnTo>
                  <a:lnTo>
                    <a:pt x="6" y="208"/>
                  </a:lnTo>
                  <a:lnTo>
                    <a:pt x="8" y="246"/>
                  </a:lnTo>
                  <a:lnTo>
                    <a:pt x="14" y="276"/>
                  </a:lnTo>
                  <a:lnTo>
                    <a:pt x="18" y="298"/>
                  </a:lnTo>
                  <a:lnTo>
                    <a:pt x="22" y="314"/>
                  </a:lnTo>
                  <a:lnTo>
                    <a:pt x="24" y="322"/>
                  </a:lnTo>
                  <a:lnTo>
                    <a:pt x="26" y="326"/>
                  </a:lnTo>
                  <a:lnTo>
                    <a:pt x="26" y="330"/>
                  </a:lnTo>
                  <a:lnTo>
                    <a:pt x="26" y="33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8" name="Line 175"/>
            <p:cNvSpPr>
              <a:spLocks noChangeShapeType="1"/>
            </p:cNvSpPr>
            <p:nvPr/>
          </p:nvSpPr>
          <p:spPr bwMode="auto">
            <a:xfrm flipH="1">
              <a:off x="4216" y="2847"/>
              <a:ext cx="12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39" name="Line 176"/>
            <p:cNvSpPr>
              <a:spLocks noChangeShapeType="1"/>
            </p:cNvSpPr>
            <p:nvPr/>
          </p:nvSpPr>
          <p:spPr bwMode="auto">
            <a:xfrm flipH="1">
              <a:off x="4137" y="2847"/>
              <a:ext cx="4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0" name="Freeform 177"/>
            <p:cNvSpPr>
              <a:spLocks/>
            </p:cNvSpPr>
            <p:nvPr/>
          </p:nvSpPr>
          <p:spPr bwMode="auto">
            <a:xfrm>
              <a:off x="4339" y="2802"/>
              <a:ext cx="322" cy="45"/>
            </a:xfrm>
            <a:custGeom>
              <a:avLst/>
              <a:gdLst>
                <a:gd name="T0" fmla="*/ 0 w 204"/>
                <a:gd name="T1" fmla="*/ 296 h 24"/>
                <a:gd name="T2" fmla="*/ 0 w 204"/>
                <a:gd name="T3" fmla="*/ 296 h 24"/>
                <a:gd name="T4" fmla="*/ 0 w 204"/>
                <a:gd name="T5" fmla="*/ 296 h 24"/>
                <a:gd name="T6" fmla="*/ 13 w 204"/>
                <a:gd name="T7" fmla="*/ 296 h 24"/>
                <a:gd name="T8" fmla="*/ 22 w 204"/>
                <a:gd name="T9" fmla="*/ 296 h 24"/>
                <a:gd name="T10" fmla="*/ 62 w 204"/>
                <a:gd name="T11" fmla="*/ 296 h 24"/>
                <a:gd name="T12" fmla="*/ 98 w 204"/>
                <a:gd name="T13" fmla="*/ 296 h 24"/>
                <a:gd name="T14" fmla="*/ 237 w 204"/>
                <a:gd name="T15" fmla="*/ 296 h 24"/>
                <a:gd name="T16" fmla="*/ 421 w 204"/>
                <a:gd name="T17" fmla="*/ 296 h 24"/>
                <a:gd name="T18" fmla="*/ 633 w 204"/>
                <a:gd name="T19" fmla="*/ 249 h 24"/>
                <a:gd name="T20" fmla="*/ 844 w 204"/>
                <a:gd name="T21" fmla="*/ 197 h 24"/>
                <a:gd name="T22" fmla="*/ 1031 w 204"/>
                <a:gd name="T23" fmla="*/ 97 h 24"/>
                <a:gd name="T24" fmla="*/ 1168 w 204"/>
                <a:gd name="T25" fmla="*/ 52 h 24"/>
                <a:gd name="T26" fmla="*/ 1203 w 204"/>
                <a:gd name="T27" fmla="*/ 28 h 24"/>
                <a:gd name="T28" fmla="*/ 1244 w 204"/>
                <a:gd name="T29" fmla="*/ 0 h 24"/>
                <a:gd name="T30" fmla="*/ 1256 w 204"/>
                <a:gd name="T31" fmla="*/ 0 h 24"/>
                <a:gd name="T32" fmla="*/ 1266 w 204"/>
                <a:gd name="T33" fmla="*/ 0 h 24"/>
                <a:gd name="T34" fmla="*/ 1266 w 204"/>
                <a:gd name="T35" fmla="*/ 0 h 24"/>
                <a:gd name="T36" fmla="*/ 1266 w 204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4"/>
                <a:gd name="T58" fmla="*/ 0 h 24"/>
                <a:gd name="T59" fmla="*/ 204 w 204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4" h="24">
                  <a:moveTo>
                    <a:pt x="0" y="24"/>
                  </a:move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38" y="24"/>
                  </a:lnTo>
                  <a:lnTo>
                    <a:pt x="68" y="24"/>
                  </a:lnTo>
                  <a:lnTo>
                    <a:pt x="102" y="20"/>
                  </a:lnTo>
                  <a:lnTo>
                    <a:pt x="136" y="16"/>
                  </a:lnTo>
                  <a:lnTo>
                    <a:pt x="166" y="8"/>
                  </a:lnTo>
                  <a:lnTo>
                    <a:pt x="188" y="4"/>
                  </a:lnTo>
                  <a:lnTo>
                    <a:pt x="194" y="2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1" name="Line 178"/>
            <p:cNvSpPr>
              <a:spLocks noChangeShapeType="1"/>
            </p:cNvSpPr>
            <p:nvPr/>
          </p:nvSpPr>
          <p:spPr bwMode="auto">
            <a:xfrm>
              <a:off x="4459" y="2847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2" name="Line 179"/>
            <p:cNvSpPr>
              <a:spLocks noChangeShapeType="1"/>
            </p:cNvSpPr>
            <p:nvPr/>
          </p:nvSpPr>
          <p:spPr bwMode="auto">
            <a:xfrm>
              <a:off x="4459" y="2847"/>
              <a:ext cx="1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3" name="Line 180"/>
            <p:cNvSpPr>
              <a:spLocks noChangeShapeType="1"/>
            </p:cNvSpPr>
            <p:nvPr/>
          </p:nvSpPr>
          <p:spPr bwMode="auto">
            <a:xfrm>
              <a:off x="4459" y="2851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4" name="Line 181"/>
            <p:cNvSpPr>
              <a:spLocks noChangeShapeType="1"/>
            </p:cNvSpPr>
            <p:nvPr/>
          </p:nvSpPr>
          <p:spPr bwMode="auto">
            <a:xfrm>
              <a:off x="4462" y="2851"/>
              <a:ext cx="1" cy="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5" name="Line 182"/>
            <p:cNvSpPr>
              <a:spLocks noChangeShapeType="1"/>
            </p:cNvSpPr>
            <p:nvPr/>
          </p:nvSpPr>
          <p:spPr bwMode="auto">
            <a:xfrm>
              <a:off x="4462" y="2858"/>
              <a:ext cx="3" cy="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6" name="Line 183"/>
            <p:cNvSpPr>
              <a:spLocks noChangeShapeType="1"/>
            </p:cNvSpPr>
            <p:nvPr/>
          </p:nvSpPr>
          <p:spPr bwMode="auto">
            <a:xfrm>
              <a:off x="4465" y="2866"/>
              <a:ext cx="3" cy="1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7" name="Line 184"/>
            <p:cNvSpPr>
              <a:spLocks noChangeShapeType="1"/>
            </p:cNvSpPr>
            <p:nvPr/>
          </p:nvSpPr>
          <p:spPr bwMode="auto">
            <a:xfrm>
              <a:off x="4468" y="2877"/>
              <a:ext cx="3" cy="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8" name="Line 185"/>
            <p:cNvSpPr>
              <a:spLocks noChangeShapeType="1"/>
            </p:cNvSpPr>
            <p:nvPr/>
          </p:nvSpPr>
          <p:spPr bwMode="auto">
            <a:xfrm>
              <a:off x="4471" y="2892"/>
              <a:ext cx="10" cy="3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49" name="Freeform 186"/>
            <p:cNvSpPr>
              <a:spLocks/>
            </p:cNvSpPr>
            <p:nvPr/>
          </p:nvSpPr>
          <p:spPr bwMode="auto">
            <a:xfrm>
              <a:off x="4481" y="2922"/>
              <a:ext cx="22" cy="60"/>
            </a:xfrm>
            <a:custGeom>
              <a:avLst/>
              <a:gdLst>
                <a:gd name="T0" fmla="*/ 0 w 14"/>
                <a:gd name="T1" fmla="*/ 0 h 32"/>
                <a:gd name="T2" fmla="*/ 49 w 14"/>
                <a:gd name="T3" fmla="*/ 242 h 32"/>
                <a:gd name="T4" fmla="*/ 86 w 14"/>
                <a:gd name="T5" fmla="*/ 394 h 32"/>
                <a:gd name="T6" fmla="*/ 0 60000 65536"/>
                <a:gd name="T7" fmla="*/ 0 60000 65536"/>
                <a:gd name="T8" fmla="*/ 0 60000 65536"/>
                <a:gd name="T9" fmla="*/ 0 w 14"/>
                <a:gd name="T10" fmla="*/ 0 h 32"/>
                <a:gd name="T11" fmla="*/ 14 w 14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32">
                  <a:moveTo>
                    <a:pt x="0" y="0"/>
                  </a:moveTo>
                  <a:lnTo>
                    <a:pt x="8" y="20"/>
                  </a:lnTo>
                  <a:lnTo>
                    <a:pt x="14" y="3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0" name="Line 187"/>
            <p:cNvSpPr>
              <a:spLocks noChangeShapeType="1"/>
            </p:cNvSpPr>
            <p:nvPr/>
          </p:nvSpPr>
          <p:spPr bwMode="auto">
            <a:xfrm>
              <a:off x="4525" y="3024"/>
              <a:ext cx="9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1" name="Line 188"/>
            <p:cNvSpPr>
              <a:spLocks noChangeShapeType="1"/>
            </p:cNvSpPr>
            <p:nvPr/>
          </p:nvSpPr>
          <p:spPr bwMode="auto">
            <a:xfrm flipV="1">
              <a:off x="4534" y="3024"/>
              <a:ext cx="10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2" name="Line 189"/>
            <p:cNvSpPr>
              <a:spLocks noChangeShapeType="1"/>
            </p:cNvSpPr>
            <p:nvPr/>
          </p:nvSpPr>
          <p:spPr bwMode="auto">
            <a:xfrm flipV="1">
              <a:off x="4544" y="3001"/>
              <a:ext cx="9" cy="2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3" name="Line 190"/>
            <p:cNvSpPr>
              <a:spLocks noChangeShapeType="1"/>
            </p:cNvSpPr>
            <p:nvPr/>
          </p:nvSpPr>
          <p:spPr bwMode="auto">
            <a:xfrm flipV="1">
              <a:off x="4553" y="2971"/>
              <a:ext cx="10" cy="3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4" name="Freeform 191"/>
            <p:cNvSpPr>
              <a:spLocks/>
            </p:cNvSpPr>
            <p:nvPr/>
          </p:nvSpPr>
          <p:spPr bwMode="auto">
            <a:xfrm>
              <a:off x="4563" y="2911"/>
              <a:ext cx="16" cy="60"/>
            </a:xfrm>
            <a:custGeom>
              <a:avLst/>
              <a:gdLst>
                <a:gd name="T0" fmla="*/ 0 w 10"/>
                <a:gd name="T1" fmla="*/ 394 h 32"/>
                <a:gd name="T2" fmla="*/ 42 w 10"/>
                <a:gd name="T3" fmla="*/ 172 h 32"/>
                <a:gd name="T4" fmla="*/ 67 w 10"/>
                <a:gd name="T5" fmla="*/ 0 h 32"/>
                <a:gd name="T6" fmla="*/ 0 60000 65536"/>
                <a:gd name="T7" fmla="*/ 0 60000 65536"/>
                <a:gd name="T8" fmla="*/ 0 60000 65536"/>
                <a:gd name="T9" fmla="*/ 0 w 10"/>
                <a:gd name="T10" fmla="*/ 0 h 32"/>
                <a:gd name="T11" fmla="*/ 10 w 10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32">
                  <a:moveTo>
                    <a:pt x="0" y="32"/>
                  </a:moveTo>
                  <a:lnTo>
                    <a:pt x="6" y="14"/>
                  </a:lnTo>
                  <a:lnTo>
                    <a:pt x="1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5" name="Line 192"/>
            <p:cNvSpPr>
              <a:spLocks noChangeShapeType="1"/>
            </p:cNvSpPr>
            <p:nvPr/>
          </p:nvSpPr>
          <p:spPr bwMode="auto">
            <a:xfrm>
              <a:off x="4594" y="2866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6" name="Line 193"/>
            <p:cNvSpPr>
              <a:spLocks noChangeShapeType="1"/>
            </p:cNvSpPr>
            <p:nvPr/>
          </p:nvSpPr>
          <p:spPr bwMode="auto">
            <a:xfrm flipV="1">
              <a:off x="4594" y="2843"/>
              <a:ext cx="13" cy="2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7" name="Line 194"/>
            <p:cNvSpPr>
              <a:spLocks noChangeShapeType="1"/>
            </p:cNvSpPr>
            <p:nvPr/>
          </p:nvSpPr>
          <p:spPr bwMode="auto">
            <a:xfrm flipV="1">
              <a:off x="4607" y="2828"/>
              <a:ext cx="13" cy="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8" name="Line 195"/>
            <p:cNvSpPr>
              <a:spLocks noChangeShapeType="1"/>
            </p:cNvSpPr>
            <p:nvPr/>
          </p:nvSpPr>
          <p:spPr bwMode="auto">
            <a:xfrm flipV="1">
              <a:off x="4620" y="2821"/>
              <a:ext cx="9" cy="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59" name="Line 196"/>
            <p:cNvSpPr>
              <a:spLocks noChangeShapeType="1"/>
            </p:cNvSpPr>
            <p:nvPr/>
          </p:nvSpPr>
          <p:spPr bwMode="auto">
            <a:xfrm flipV="1">
              <a:off x="4629" y="2813"/>
              <a:ext cx="9" cy="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0" name="Line 197"/>
            <p:cNvSpPr>
              <a:spLocks noChangeShapeType="1"/>
            </p:cNvSpPr>
            <p:nvPr/>
          </p:nvSpPr>
          <p:spPr bwMode="auto">
            <a:xfrm flipV="1">
              <a:off x="4638" y="2809"/>
              <a:ext cx="10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1" name="Line 198"/>
            <p:cNvSpPr>
              <a:spLocks noChangeShapeType="1"/>
            </p:cNvSpPr>
            <p:nvPr/>
          </p:nvSpPr>
          <p:spPr bwMode="auto">
            <a:xfrm flipV="1">
              <a:off x="4648" y="2805"/>
              <a:ext cx="6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2" name="Line 199"/>
            <p:cNvSpPr>
              <a:spLocks noChangeShapeType="1"/>
            </p:cNvSpPr>
            <p:nvPr/>
          </p:nvSpPr>
          <p:spPr bwMode="auto">
            <a:xfrm flipV="1">
              <a:off x="4654" y="2802"/>
              <a:ext cx="3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3" name="Line 200"/>
            <p:cNvSpPr>
              <a:spLocks noChangeShapeType="1"/>
            </p:cNvSpPr>
            <p:nvPr/>
          </p:nvSpPr>
          <p:spPr bwMode="auto">
            <a:xfrm>
              <a:off x="4657" y="2802"/>
              <a:ext cx="4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4" name="Line 201"/>
            <p:cNvSpPr>
              <a:spLocks noChangeShapeType="1"/>
            </p:cNvSpPr>
            <p:nvPr/>
          </p:nvSpPr>
          <p:spPr bwMode="auto">
            <a:xfrm>
              <a:off x="4661" y="2802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5" name="Line 202"/>
            <p:cNvSpPr>
              <a:spLocks noChangeShapeType="1"/>
            </p:cNvSpPr>
            <p:nvPr/>
          </p:nvSpPr>
          <p:spPr bwMode="auto">
            <a:xfrm>
              <a:off x="4661" y="2802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6" name="Freeform 203"/>
            <p:cNvSpPr>
              <a:spLocks/>
            </p:cNvSpPr>
            <p:nvPr/>
          </p:nvSpPr>
          <p:spPr bwMode="auto">
            <a:xfrm>
              <a:off x="4661" y="2802"/>
              <a:ext cx="91" cy="674"/>
            </a:xfrm>
            <a:custGeom>
              <a:avLst/>
              <a:gdLst>
                <a:gd name="T0" fmla="*/ 0 w 58"/>
                <a:gd name="T1" fmla="*/ 0 h 358"/>
                <a:gd name="T2" fmla="*/ 0 w 58"/>
                <a:gd name="T3" fmla="*/ 0 h 358"/>
                <a:gd name="T4" fmla="*/ 13 w 58"/>
                <a:gd name="T5" fmla="*/ 0 h 358"/>
                <a:gd name="T6" fmla="*/ 35 w 58"/>
                <a:gd name="T7" fmla="*/ 0 h 358"/>
                <a:gd name="T8" fmla="*/ 74 w 58"/>
                <a:gd name="T9" fmla="*/ 28 h 358"/>
                <a:gd name="T10" fmla="*/ 96 w 58"/>
                <a:gd name="T11" fmla="*/ 53 h 358"/>
                <a:gd name="T12" fmla="*/ 121 w 58"/>
                <a:gd name="T13" fmla="*/ 128 h 358"/>
                <a:gd name="T14" fmla="*/ 147 w 58"/>
                <a:gd name="T15" fmla="*/ 256 h 358"/>
                <a:gd name="T16" fmla="*/ 182 w 58"/>
                <a:gd name="T17" fmla="*/ 482 h 358"/>
                <a:gd name="T18" fmla="*/ 231 w 58"/>
                <a:gd name="T19" fmla="*/ 800 h 358"/>
                <a:gd name="T20" fmla="*/ 265 w 58"/>
                <a:gd name="T21" fmla="*/ 1233 h 358"/>
                <a:gd name="T22" fmla="*/ 317 w 58"/>
                <a:gd name="T23" fmla="*/ 1734 h 358"/>
                <a:gd name="T24" fmla="*/ 340 w 58"/>
                <a:gd name="T25" fmla="*/ 2261 h 358"/>
                <a:gd name="T26" fmla="*/ 351 w 58"/>
                <a:gd name="T27" fmla="*/ 2815 h 358"/>
                <a:gd name="T28" fmla="*/ 340 w 58"/>
                <a:gd name="T29" fmla="*/ 3317 h 358"/>
                <a:gd name="T30" fmla="*/ 340 w 58"/>
                <a:gd name="T31" fmla="*/ 3771 h 358"/>
                <a:gd name="T32" fmla="*/ 328 w 58"/>
                <a:gd name="T33" fmla="*/ 4123 h 358"/>
                <a:gd name="T34" fmla="*/ 317 w 58"/>
                <a:gd name="T35" fmla="*/ 4244 h 358"/>
                <a:gd name="T36" fmla="*/ 317 w 58"/>
                <a:gd name="T37" fmla="*/ 4345 h 358"/>
                <a:gd name="T38" fmla="*/ 317 w 58"/>
                <a:gd name="T39" fmla="*/ 4424 h 358"/>
                <a:gd name="T40" fmla="*/ 317 w 58"/>
                <a:gd name="T41" fmla="*/ 4445 h 358"/>
                <a:gd name="T42" fmla="*/ 317 w 58"/>
                <a:gd name="T43" fmla="*/ 4469 h 358"/>
                <a:gd name="T44" fmla="*/ 317 w 58"/>
                <a:gd name="T45" fmla="*/ 4498 h 358"/>
                <a:gd name="T46" fmla="*/ 317 w 58"/>
                <a:gd name="T47" fmla="*/ 4498 h 3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358"/>
                <a:gd name="T74" fmla="*/ 58 w 58"/>
                <a:gd name="T75" fmla="*/ 358 h 3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35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0" y="10"/>
                  </a:lnTo>
                  <a:lnTo>
                    <a:pt x="24" y="20"/>
                  </a:lnTo>
                  <a:lnTo>
                    <a:pt x="30" y="38"/>
                  </a:lnTo>
                  <a:lnTo>
                    <a:pt x="38" y="64"/>
                  </a:lnTo>
                  <a:lnTo>
                    <a:pt x="44" y="98"/>
                  </a:lnTo>
                  <a:lnTo>
                    <a:pt x="52" y="138"/>
                  </a:lnTo>
                  <a:lnTo>
                    <a:pt x="56" y="180"/>
                  </a:lnTo>
                  <a:lnTo>
                    <a:pt x="58" y="224"/>
                  </a:lnTo>
                  <a:lnTo>
                    <a:pt x="56" y="264"/>
                  </a:lnTo>
                  <a:lnTo>
                    <a:pt x="56" y="300"/>
                  </a:lnTo>
                  <a:lnTo>
                    <a:pt x="54" y="328"/>
                  </a:lnTo>
                  <a:lnTo>
                    <a:pt x="52" y="338"/>
                  </a:lnTo>
                  <a:lnTo>
                    <a:pt x="52" y="346"/>
                  </a:lnTo>
                  <a:lnTo>
                    <a:pt x="52" y="352"/>
                  </a:lnTo>
                  <a:lnTo>
                    <a:pt x="52" y="354"/>
                  </a:lnTo>
                  <a:lnTo>
                    <a:pt x="52" y="356"/>
                  </a:lnTo>
                  <a:lnTo>
                    <a:pt x="52" y="35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7" name="Line 204"/>
            <p:cNvSpPr>
              <a:spLocks noChangeShapeType="1"/>
            </p:cNvSpPr>
            <p:nvPr/>
          </p:nvSpPr>
          <p:spPr bwMode="auto">
            <a:xfrm>
              <a:off x="4137" y="2847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8" name="Line 205"/>
            <p:cNvSpPr>
              <a:spLocks noChangeShapeType="1"/>
            </p:cNvSpPr>
            <p:nvPr/>
          </p:nvSpPr>
          <p:spPr bwMode="auto">
            <a:xfrm>
              <a:off x="4137" y="2847"/>
              <a:ext cx="1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69" name="Line 206"/>
            <p:cNvSpPr>
              <a:spLocks noChangeShapeType="1"/>
            </p:cNvSpPr>
            <p:nvPr/>
          </p:nvSpPr>
          <p:spPr bwMode="auto">
            <a:xfrm>
              <a:off x="4137" y="2847"/>
              <a:ext cx="3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0" name="Line 207"/>
            <p:cNvSpPr>
              <a:spLocks noChangeShapeType="1"/>
            </p:cNvSpPr>
            <p:nvPr/>
          </p:nvSpPr>
          <p:spPr bwMode="auto">
            <a:xfrm>
              <a:off x="4140" y="2851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1" name="Line 208"/>
            <p:cNvSpPr>
              <a:spLocks noChangeShapeType="1"/>
            </p:cNvSpPr>
            <p:nvPr/>
          </p:nvSpPr>
          <p:spPr bwMode="auto">
            <a:xfrm>
              <a:off x="4143" y="2851"/>
              <a:ext cx="7" cy="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2" name="Line 209"/>
            <p:cNvSpPr>
              <a:spLocks noChangeShapeType="1"/>
            </p:cNvSpPr>
            <p:nvPr/>
          </p:nvSpPr>
          <p:spPr bwMode="auto">
            <a:xfrm>
              <a:off x="4150" y="2854"/>
              <a:ext cx="12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3" name="Line 210"/>
            <p:cNvSpPr>
              <a:spLocks noChangeShapeType="1"/>
            </p:cNvSpPr>
            <p:nvPr/>
          </p:nvSpPr>
          <p:spPr bwMode="auto">
            <a:xfrm>
              <a:off x="4162" y="2858"/>
              <a:ext cx="13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4" name="Freeform 211"/>
            <p:cNvSpPr>
              <a:spLocks/>
            </p:cNvSpPr>
            <p:nvPr/>
          </p:nvSpPr>
          <p:spPr bwMode="auto">
            <a:xfrm>
              <a:off x="4175" y="2862"/>
              <a:ext cx="79" cy="30"/>
            </a:xfrm>
            <a:custGeom>
              <a:avLst/>
              <a:gdLst>
                <a:gd name="T0" fmla="*/ 0 w 50"/>
                <a:gd name="T1" fmla="*/ 0 h 16"/>
                <a:gd name="T2" fmla="*/ 137 w 50"/>
                <a:gd name="T3" fmla="*/ 97 h 16"/>
                <a:gd name="T4" fmla="*/ 311 w 50"/>
                <a:gd name="T5" fmla="*/ 197 h 16"/>
                <a:gd name="T6" fmla="*/ 0 60000 65536"/>
                <a:gd name="T7" fmla="*/ 0 60000 65536"/>
                <a:gd name="T8" fmla="*/ 0 60000 65536"/>
                <a:gd name="T9" fmla="*/ 0 w 50"/>
                <a:gd name="T10" fmla="*/ 0 h 16"/>
                <a:gd name="T11" fmla="*/ 50 w 5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6">
                  <a:moveTo>
                    <a:pt x="0" y="0"/>
                  </a:moveTo>
                  <a:lnTo>
                    <a:pt x="22" y="8"/>
                  </a:lnTo>
                  <a:lnTo>
                    <a:pt x="50" y="1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5" name="Line 212"/>
            <p:cNvSpPr>
              <a:spLocks noChangeShapeType="1"/>
            </p:cNvSpPr>
            <p:nvPr/>
          </p:nvSpPr>
          <p:spPr bwMode="auto">
            <a:xfrm>
              <a:off x="4291" y="2907"/>
              <a:ext cx="16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6" name="Line 213"/>
            <p:cNvSpPr>
              <a:spLocks noChangeShapeType="1"/>
            </p:cNvSpPr>
            <p:nvPr/>
          </p:nvSpPr>
          <p:spPr bwMode="auto">
            <a:xfrm>
              <a:off x="4307" y="2911"/>
              <a:ext cx="51" cy="2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7" name="Freeform 214"/>
            <p:cNvSpPr>
              <a:spLocks/>
            </p:cNvSpPr>
            <p:nvPr/>
          </p:nvSpPr>
          <p:spPr bwMode="auto">
            <a:xfrm>
              <a:off x="4358" y="2933"/>
              <a:ext cx="47" cy="23"/>
            </a:xfrm>
            <a:custGeom>
              <a:avLst/>
              <a:gdLst>
                <a:gd name="T0" fmla="*/ 0 w 30"/>
                <a:gd name="T1" fmla="*/ 0 h 12"/>
                <a:gd name="T2" fmla="*/ 169 w 30"/>
                <a:gd name="T3" fmla="*/ 161 h 12"/>
                <a:gd name="T4" fmla="*/ 182 w 30"/>
                <a:gd name="T5" fmla="*/ 161 h 12"/>
                <a:gd name="T6" fmla="*/ 0 60000 65536"/>
                <a:gd name="T7" fmla="*/ 0 60000 65536"/>
                <a:gd name="T8" fmla="*/ 0 60000 65536"/>
                <a:gd name="T9" fmla="*/ 0 w 30"/>
                <a:gd name="T10" fmla="*/ 0 h 12"/>
                <a:gd name="T11" fmla="*/ 30 w 3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12">
                  <a:moveTo>
                    <a:pt x="0" y="0"/>
                  </a:moveTo>
                  <a:lnTo>
                    <a:pt x="28" y="12"/>
                  </a:lnTo>
                  <a:lnTo>
                    <a:pt x="30" y="12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8" name="Line 215"/>
            <p:cNvSpPr>
              <a:spLocks noChangeShapeType="1"/>
            </p:cNvSpPr>
            <p:nvPr/>
          </p:nvSpPr>
          <p:spPr bwMode="auto">
            <a:xfrm>
              <a:off x="4440" y="2979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79" name="Line 216"/>
            <p:cNvSpPr>
              <a:spLocks noChangeShapeType="1"/>
            </p:cNvSpPr>
            <p:nvPr/>
          </p:nvSpPr>
          <p:spPr bwMode="auto">
            <a:xfrm>
              <a:off x="4443" y="2979"/>
              <a:ext cx="35" cy="1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0" name="Line 217"/>
            <p:cNvSpPr>
              <a:spLocks noChangeShapeType="1"/>
            </p:cNvSpPr>
            <p:nvPr/>
          </p:nvSpPr>
          <p:spPr bwMode="auto">
            <a:xfrm>
              <a:off x="4478" y="2997"/>
              <a:ext cx="25" cy="1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1" name="Line 218"/>
            <p:cNvSpPr>
              <a:spLocks noChangeShapeType="1"/>
            </p:cNvSpPr>
            <p:nvPr/>
          </p:nvSpPr>
          <p:spPr bwMode="auto">
            <a:xfrm>
              <a:off x="4503" y="3013"/>
              <a:ext cx="9" cy="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2" name="Line 219"/>
            <p:cNvSpPr>
              <a:spLocks noChangeShapeType="1"/>
            </p:cNvSpPr>
            <p:nvPr/>
          </p:nvSpPr>
          <p:spPr bwMode="auto">
            <a:xfrm>
              <a:off x="4512" y="3020"/>
              <a:ext cx="7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3" name="Line 220"/>
            <p:cNvSpPr>
              <a:spLocks noChangeShapeType="1"/>
            </p:cNvSpPr>
            <p:nvPr/>
          </p:nvSpPr>
          <p:spPr bwMode="auto">
            <a:xfrm>
              <a:off x="4519" y="3024"/>
              <a:ext cx="6" cy="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4" name="Line 221"/>
            <p:cNvSpPr>
              <a:spLocks noChangeShapeType="1"/>
            </p:cNvSpPr>
            <p:nvPr/>
          </p:nvSpPr>
          <p:spPr bwMode="auto">
            <a:xfrm>
              <a:off x="4525" y="3028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5" name="Line 222"/>
            <p:cNvSpPr>
              <a:spLocks noChangeShapeType="1"/>
            </p:cNvSpPr>
            <p:nvPr/>
          </p:nvSpPr>
          <p:spPr bwMode="auto">
            <a:xfrm>
              <a:off x="4528" y="3028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6" name="Line 223"/>
            <p:cNvSpPr>
              <a:spLocks noChangeShapeType="1"/>
            </p:cNvSpPr>
            <p:nvPr/>
          </p:nvSpPr>
          <p:spPr bwMode="auto">
            <a:xfrm>
              <a:off x="4528" y="3028"/>
              <a:ext cx="3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7" name="Line 224"/>
            <p:cNvSpPr>
              <a:spLocks noChangeShapeType="1"/>
            </p:cNvSpPr>
            <p:nvPr/>
          </p:nvSpPr>
          <p:spPr bwMode="auto">
            <a:xfrm>
              <a:off x="4531" y="3028"/>
              <a:ext cx="2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8" name="Line 225"/>
            <p:cNvSpPr>
              <a:spLocks noChangeShapeType="1"/>
            </p:cNvSpPr>
            <p:nvPr/>
          </p:nvSpPr>
          <p:spPr bwMode="auto">
            <a:xfrm>
              <a:off x="3531" y="2222"/>
              <a:ext cx="887" cy="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89" name="Freeform 226"/>
            <p:cNvSpPr>
              <a:spLocks/>
            </p:cNvSpPr>
            <p:nvPr/>
          </p:nvSpPr>
          <p:spPr bwMode="auto">
            <a:xfrm>
              <a:off x="2686" y="2847"/>
              <a:ext cx="79" cy="98"/>
            </a:xfrm>
            <a:custGeom>
              <a:avLst/>
              <a:gdLst>
                <a:gd name="T0" fmla="*/ 311 w 50"/>
                <a:gd name="T1" fmla="*/ 326 h 52"/>
                <a:gd name="T2" fmla="*/ 311 w 50"/>
                <a:gd name="T3" fmla="*/ 228 h 52"/>
                <a:gd name="T4" fmla="*/ 288 w 50"/>
                <a:gd name="T5" fmla="*/ 153 h 52"/>
                <a:gd name="T6" fmla="*/ 250 w 50"/>
                <a:gd name="T7" fmla="*/ 75 h 52"/>
                <a:gd name="T8" fmla="*/ 202 w 50"/>
                <a:gd name="T9" fmla="*/ 28 h 52"/>
                <a:gd name="T10" fmla="*/ 150 w 50"/>
                <a:gd name="T11" fmla="*/ 0 h 52"/>
                <a:gd name="T12" fmla="*/ 100 w 50"/>
                <a:gd name="T13" fmla="*/ 28 h 52"/>
                <a:gd name="T14" fmla="*/ 63 w 50"/>
                <a:gd name="T15" fmla="*/ 75 h 52"/>
                <a:gd name="T16" fmla="*/ 22 w 50"/>
                <a:gd name="T17" fmla="*/ 153 h 52"/>
                <a:gd name="T18" fmla="*/ 0 w 50"/>
                <a:gd name="T19" fmla="*/ 228 h 52"/>
                <a:gd name="T20" fmla="*/ 0 w 50"/>
                <a:gd name="T21" fmla="*/ 326 h 52"/>
                <a:gd name="T22" fmla="*/ 0 w 50"/>
                <a:gd name="T23" fmla="*/ 430 h 52"/>
                <a:gd name="T24" fmla="*/ 22 w 50"/>
                <a:gd name="T25" fmla="*/ 530 h 52"/>
                <a:gd name="T26" fmla="*/ 63 w 50"/>
                <a:gd name="T27" fmla="*/ 603 h 52"/>
                <a:gd name="T28" fmla="*/ 100 w 50"/>
                <a:gd name="T29" fmla="*/ 629 h 52"/>
                <a:gd name="T30" fmla="*/ 150 w 50"/>
                <a:gd name="T31" fmla="*/ 658 h 52"/>
                <a:gd name="T32" fmla="*/ 202 w 50"/>
                <a:gd name="T33" fmla="*/ 629 h 52"/>
                <a:gd name="T34" fmla="*/ 250 w 50"/>
                <a:gd name="T35" fmla="*/ 603 h 52"/>
                <a:gd name="T36" fmla="*/ 288 w 50"/>
                <a:gd name="T37" fmla="*/ 530 h 52"/>
                <a:gd name="T38" fmla="*/ 311 w 50"/>
                <a:gd name="T39" fmla="*/ 430 h 52"/>
                <a:gd name="T40" fmla="*/ 311 w 50"/>
                <a:gd name="T41" fmla="*/ 326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52"/>
                <a:gd name="T65" fmla="*/ 50 w 50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52">
                  <a:moveTo>
                    <a:pt x="50" y="26"/>
                  </a:moveTo>
                  <a:lnTo>
                    <a:pt x="50" y="18"/>
                  </a:lnTo>
                  <a:lnTo>
                    <a:pt x="46" y="12"/>
                  </a:lnTo>
                  <a:lnTo>
                    <a:pt x="40" y="6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2"/>
                  </a:lnTo>
                  <a:lnTo>
                    <a:pt x="10" y="48"/>
                  </a:lnTo>
                  <a:lnTo>
                    <a:pt x="16" y="50"/>
                  </a:lnTo>
                  <a:lnTo>
                    <a:pt x="24" y="52"/>
                  </a:lnTo>
                  <a:lnTo>
                    <a:pt x="32" y="50"/>
                  </a:lnTo>
                  <a:lnTo>
                    <a:pt x="40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50" y="26"/>
                  </a:lnTo>
                </a:path>
              </a:pathLst>
            </a:custGeom>
            <a:noFill/>
            <a:ln w="254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8071" name="Text Box 227"/>
          <p:cNvSpPr txBox="1">
            <a:spLocks noChangeArrowheads="1"/>
          </p:cNvSpPr>
          <p:nvPr/>
        </p:nvSpPr>
        <p:spPr bwMode="auto">
          <a:xfrm>
            <a:off x="1066800" y="6080125"/>
            <a:ext cx="669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After  “Computing Exact Aspect Graphs of Curved Objects: Algebraic Surfaces,” by S. Petitjean, J. Ponce, and D.J. Kriegman, </a:t>
            </a:r>
          </a:p>
          <a:p>
            <a:r>
              <a:rPr lang="en-US" sz="1000">
                <a:solidFill>
                  <a:srgbClr val="FFFFFF"/>
                </a:solidFill>
              </a:rPr>
              <a:t>the International Journal of Computer Vision, 9(3):231-255 (1992). </a:t>
            </a:r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1992 Kluwer Academic Publishers.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20688" y="1143000"/>
            <a:ext cx="34080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Triple Point Event</a:t>
            </a:r>
          </a:p>
        </p:txBody>
      </p: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4092575" y="762000"/>
            <a:ext cx="4137025" cy="1739900"/>
            <a:chOff x="2578" y="584"/>
            <a:chExt cx="2606" cy="1096"/>
          </a:xfrm>
        </p:grpSpPr>
        <p:sp>
          <p:nvSpPr>
            <p:cNvPr id="89169" name="Freeform 4"/>
            <p:cNvSpPr>
              <a:spLocks/>
            </p:cNvSpPr>
            <p:nvPr/>
          </p:nvSpPr>
          <p:spPr bwMode="auto">
            <a:xfrm>
              <a:off x="2646" y="892"/>
              <a:ext cx="492" cy="596"/>
            </a:xfrm>
            <a:custGeom>
              <a:avLst/>
              <a:gdLst>
                <a:gd name="T0" fmla="*/ 6 w 492"/>
                <a:gd name="T1" fmla="*/ 50 h 596"/>
                <a:gd name="T2" fmla="*/ 0 w 492"/>
                <a:gd name="T3" fmla="*/ 84 h 596"/>
                <a:gd name="T4" fmla="*/ 0 w 492"/>
                <a:gd name="T5" fmla="*/ 126 h 596"/>
                <a:gd name="T6" fmla="*/ 6 w 492"/>
                <a:gd name="T7" fmla="*/ 174 h 596"/>
                <a:gd name="T8" fmla="*/ 18 w 492"/>
                <a:gd name="T9" fmla="*/ 226 h 596"/>
                <a:gd name="T10" fmla="*/ 38 w 492"/>
                <a:gd name="T11" fmla="*/ 280 h 596"/>
                <a:gd name="T12" fmla="*/ 64 w 492"/>
                <a:gd name="T13" fmla="*/ 334 h 596"/>
                <a:gd name="T14" fmla="*/ 96 w 492"/>
                <a:gd name="T15" fmla="*/ 386 h 596"/>
                <a:gd name="T16" fmla="*/ 134 w 492"/>
                <a:gd name="T17" fmla="*/ 434 h 596"/>
                <a:gd name="T18" fmla="*/ 178 w 492"/>
                <a:gd name="T19" fmla="*/ 478 h 596"/>
                <a:gd name="T20" fmla="*/ 222 w 492"/>
                <a:gd name="T21" fmla="*/ 516 h 596"/>
                <a:gd name="T22" fmla="*/ 266 w 492"/>
                <a:gd name="T23" fmla="*/ 548 h 596"/>
                <a:gd name="T24" fmla="*/ 308 w 492"/>
                <a:gd name="T25" fmla="*/ 572 h 596"/>
                <a:gd name="T26" fmla="*/ 348 w 492"/>
                <a:gd name="T27" fmla="*/ 588 h 596"/>
                <a:gd name="T28" fmla="*/ 384 w 492"/>
                <a:gd name="T29" fmla="*/ 596 h 596"/>
                <a:gd name="T30" fmla="*/ 414 w 492"/>
                <a:gd name="T31" fmla="*/ 596 h 596"/>
                <a:gd name="T32" fmla="*/ 442 w 492"/>
                <a:gd name="T33" fmla="*/ 588 h 596"/>
                <a:gd name="T34" fmla="*/ 462 w 492"/>
                <a:gd name="T35" fmla="*/ 572 h 596"/>
                <a:gd name="T36" fmla="*/ 478 w 492"/>
                <a:gd name="T37" fmla="*/ 550 h 596"/>
                <a:gd name="T38" fmla="*/ 488 w 492"/>
                <a:gd name="T39" fmla="*/ 520 h 596"/>
                <a:gd name="T40" fmla="*/ 492 w 492"/>
                <a:gd name="T41" fmla="*/ 484 h 596"/>
                <a:gd name="T42" fmla="*/ 490 w 492"/>
                <a:gd name="T43" fmla="*/ 444 h 596"/>
                <a:gd name="T44" fmla="*/ 480 w 492"/>
                <a:gd name="T45" fmla="*/ 400 h 596"/>
                <a:gd name="T46" fmla="*/ 466 w 492"/>
                <a:gd name="T47" fmla="*/ 356 h 596"/>
                <a:gd name="T48" fmla="*/ 444 w 492"/>
                <a:gd name="T49" fmla="*/ 310 h 596"/>
                <a:gd name="T50" fmla="*/ 410 w 492"/>
                <a:gd name="T51" fmla="*/ 256 h 596"/>
                <a:gd name="T52" fmla="*/ 368 w 492"/>
                <a:gd name="T53" fmla="*/ 204 h 596"/>
                <a:gd name="T54" fmla="*/ 324 w 492"/>
                <a:gd name="T55" fmla="*/ 158 h 596"/>
                <a:gd name="T56" fmla="*/ 282 w 492"/>
                <a:gd name="T57" fmla="*/ 116 h 596"/>
                <a:gd name="T58" fmla="*/ 242 w 492"/>
                <a:gd name="T59" fmla="*/ 82 h 596"/>
                <a:gd name="T60" fmla="*/ 210 w 492"/>
                <a:gd name="T61" fmla="*/ 56 h 596"/>
                <a:gd name="T62" fmla="*/ 182 w 492"/>
                <a:gd name="T63" fmla="*/ 36 h 596"/>
                <a:gd name="T64" fmla="*/ 158 w 492"/>
                <a:gd name="T65" fmla="*/ 22 h 596"/>
                <a:gd name="T66" fmla="*/ 136 w 492"/>
                <a:gd name="T67" fmla="*/ 14 h 596"/>
                <a:gd name="T68" fmla="*/ 112 w 492"/>
                <a:gd name="T69" fmla="*/ 6 h 596"/>
                <a:gd name="T70" fmla="*/ 92 w 492"/>
                <a:gd name="T71" fmla="*/ 2 h 596"/>
                <a:gd name="T72" fmla="*/ 72 w 492"/>
                <a:gd name="T73" fmla="*/ 0 h 596"/>
                <a:gd name="T74" fmla="*/ 52 w 492"/>
                <a:gd name="T75" fmla="*/ 2 h 596"/>
                <a:gd name="T76" fmla="*/ 34 w 492"/>
                <a:gd name="T77" fmla="*/ 10 h 596"/>
                <a:gd name="T78" fmla="*/ 18 w 492"/>
                <a:gd name="T79" fmla="*/ 26 h 596"/>
                <a:gd name="T80" fmla="*/ 6 w 492"/>
                <a:gd name="T81" fmla="*/ 50 h 5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2"/>
                <a:gd name="T124" fmla="*/ 0 h 596"/>
                <a:gd name="T125" fmla="*/ 492 w 492"/>
                <a:gd name="T126" fmla="*/ 596 h 5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2" h="596">
                  <a:moveTo>
                    <a:pt x="6" y="50"/>
                  </a:moveTo>
                  <a:lnTo>
                    <a:pt x="0" y="84"/>
                  </a:lnTo>
                  <a:lnTo>
                    <a:pt x="0" y="126"/>
                  </a:lnTo>
                  <a:lnTo>
                    <a:pt x="6" y="174"/>
                  </a:lnTo>
                  <a:lnTo>
                    <a:pt x="18" y="226"/>
                  </a:lnTo>
                  <a:lnTo>
                    <a:pt x="38" y="280"/>
                  </a:lnTo>
                  <a:lnTo>
                    <a:pt x="64" y="334"/>
                  </a:lnTo>
                  <a:lnTo>
                    <a:pt x="96" y="386"/>
                  </a:lnTo>
                  <a:lnTo>
                    <a:pt x="134" y="434"/>
                  </a:lnTo>
                  <a:lnTo>
                    <a:pt x="178" y="478"/>
                  </a:lnTo>
                  <a:lnTo>
                    <a:pt x="222" y="516"/>
                  </a:lnTo>
                  <a:lnTo>
                    <a:pt x="266" y="548"/>
                  </a:lnTo>
                  <a:lnTo>
                    <a:pt x="308" y="572"/>
                  </a:lnTo>
                  <a:lnTo>
                    <a:pt x="348" y="588"/>
                  </a:lnTo>
                  <a:lnTo>
                    <a:pt x="384" y="596"/>
                  </a:lnTo>
                  <a:lnTo>
                    <a:pt x="414" y="596"/>
                  </a:lnTo>
                  <a:lnTo>
                    <a:pt x="442" y="588"/>
                  </a:lnTo>
                  <a:lnTo>
                    <a:pt x="462" y="572"/>
                  </a:lnTo>
                  <a:lnTo>
                    <a:pt x="478" y="550"/>
                  </a:lnTo>
                  <a:lnTo>
                    <a:pt x="488" y="520"/>
                  </a:lnTo>
                  <a:lnTo>
                    <a:pt x="492" y="484"/>
                  </a:lnTo>
                  <a:lnTo>
                    <a:pt x="490" y="444"/>
                  </a:lnTo>
                  <a:lnTo>
                    <a:pt x="480" y="400"/>
                  </a:lnTo>
                  <a:lnTo>
                    <a:pt x="466" y="356"/>
                  </a:lnTo>
                  <a:lnTo>
                    <a:pt x="444" y="310"/>
                  </a:lnTo>
                  <a:lnTo>
                    <a:pt x="410" y="256"/>
                  </a:lnTo>
                  <a:lnTo>
                    <a:pt x="368" y="204"/>
                  </a:lnTo>
                  <a:lnTo>
                    <a:pt x="324" y="158"/>
                  </a:lnTo>
                  <a:lnTo>
                    <a:pt x="282" y="116"/>
                  </a:lnTo>
                  <a:lnTo>
                    <a:pt x="242" y="82"/>
                  </a:lnTo>
                  <a:lnTo>
                    <a:pt x="210" y="56"/>
                  </a:lnTo>
                  <a:lnTo>
                    <a:pt x="182" y="36"/>
                  </a:lnTo>
                  <a:lnTo>
                    <a:pt x="158" y="22"/>
                  </a:lnTo>
                  <a:lnTo>
                    <a:pt x="136" y="14"/>
                  </a:lnTo>
                  <a:lnTo>
                    <a:pt x="112" y="6"/>
                  </a:lnTo>
                  <a:lnTo>
                    <a:pt x="92" y="2"/>
                  </a:lnTo>
                  <a:lnTo>
                    <a:pt x="72" y="0"/>
                  </a:lnTo>
                  <a:lnTo>
                    <a:pt x="52" y="2"/>
                  </a:lnTo>
                  <a:lnTo>
                    <a:pt x="34" y="10"/>
                  </a:lnTo>
                  <a:lnTo>
                    <a:pt x="18" y="26"/>
                  </a:lnTo>
                  <a:lnTo>
                    <a:pt x="6" y="5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0" name="Freeform 5"/>
            <p:cNvSpPr>
              <a:spLocks/>
            </p:cNvSpPr>
            <p:nvPr/>
          </p:nvSpPr>
          <p:spPr bwMode="auto">
            <a:xfrm>
              <a:off x="2686" y="788"/>
              <a:ext cx="646" cy="692"/>
            </a:xfrm>
            <a:custGeom>
              <a:avLst/>
              <a:gdLst>
                <a:gd name="T0" fmla="*/ 0 w 646"/>
                <a:gd name="T1" fmla="*/ 110 h 692"/>
                <a:gd name="T2" fmla="*/ 0 w 646"/>
                <a:gd name="T3" fmla="*/ 110 h 692"/>
                <a:gd name="T4" fmla="*/ 2 w 646"/>
                <a:gd name="T5" fmla="*/ 110 h 692"/>
                <a:gd name="T6" fmla="*/ 8 w 646"/>
                <a:gd name="T7" fmla="*/ 108 h 692"/>
                <a:gd name="T8" fmla="*/ 18 w 646"/>
                <a:gd name="T9" fmla="*/ 104 h 692"/>
                <a:gd name="T10" fmla="*/ 38 w 646"/>
                <a:gd name="T11" fmla="*/ 96 h 692"/>
                <a:gd name="T12" fmla="*/ 64 w 646"/>
                <a:gd name="T13" fmla="*/ 86 h 692"/>
                <a:gd name="T14" fmla="*/ 98 w 646"/>
                <a:gd name="T15" fmla="*/ 74 h 692"/>
                <a:gd name="T16" fmla="*/ 136 w 646"/>
                <a:gd name="T17" fmla="*/ 60 h 692"/>
                <a:gd name="T18" fmla="*/ 178 w 646"/>
                <a:gd name="T19" fmla="*/ 46 h 692"/>
                <a:gd name="T20" fmla="*/ 220 w 646"/>
                <a:gd name="T21" fmla="*/ 34 h 692"/>
                <a:gd name="T22" fmla="*/ 290 w 646"/>
                <a:gd name="T23" fmla="*/ 16 h 692"/>
                <a:gd name="T24" fmla="*/ 356 w 646"/>
                <a:gd name="T25" fmla="*/ 6 h 692"/>
                <a:gd name="T26" fmla="*/ 416 w 646"/>
                <a:gd name="T27" fmla="*/ 0 h 692"/>
                <a:gd name="T28" fmla="*/ 472 w 646"/>
                <a:gd name="T29" fmla="*/ 2 h 692"/>
                <a:gd name="T30" fmla="*/ 520 w 646"/>
                <a:gd name="T31" fmla="*/ 10 h 692"/>
                <a:gd name="T32" fmla="*/ 560 w 646"/>
                <a:gd name="T33" fmla="*/ 24 h 692"/>
                <a:gd name="T34" fmla="*/ 586 w 646"/>
                <a:gd name="T35" fmla="*/ 36 h 692"/>
                <a:gd name="T36" fmla="*/ 608 w 646"/>
                <a:gd name="T37" fmla="*/ 52 h 692"/>
                <a:gd name="T38" fmla="*/ 626 w 646"/>
                <a:gd name="T39" fmla="*/ 74 h 692"/>
                <a:gd name="T40" fmla="*/ 636 w 646"/>
                <a:gd name="T41" fmla="*/ 100 h 692"/>
                <a:gd name="T42" fmla="*/ 644 w 646"/>
                <a:gd name="T43" fmla="*/ 132 h 692"/>
                <a:gd name="T44" fmla="*/ 646 w 646"/>
                <a:gd name="T45" fmla="*/ 170 h 692"/>
                <a:gd name="T46" fmla="*/ 642 w 646"/>
                <a:gd name="T47" fmla="*/ 212 h 692"/>
                <a:gd name="T48" fmla="*/ 634 w 646"/>
                <a:gd name="T49" fmla="*/ 258 h 692"/>
                <a:gd name="T50" fmla="*/ 618 w 646"/>
                <a:gd name="T51" fmla="*/ 322 h 692"/>
                <a:gd name="T52" fmla="*/ 594 w 646"/>
                <a:gd name="T53" fmla="*/ 390 h 692"/>
                <a:gd name="T54" fmla="*/ 566 w 646"/>
                <a:gd name="T55" fmla="*/ 456 h 692"/>
                <a:gd name="T56" fmla="*/ 542 w 646"/>
                <a:gd name="T57" fmla="*/ 504 h 692"/>
                <a:gd name="T58" fmla="*/ 518 w 646"/>
                <a:gd name="T59" fmla="*/ 548 h 692"/>
                <a:gd name="T60" fmla="*/ 494 w 646"/>
                <a:gd name="T61" fmla="*/ 586 h 692"/>
                <a:gd name="T62" fmla="*/ 472 w 646"/>
                <a:gd name="T63" fmla="*/ 620 h 692"/>
                <a:gd name="T64" fmla="*/ 454 w 646"/>
                <a:gd name="T65" fmla="*/ 644 h 692"/>
                <a:gd name="T66" fmla="*/ 438 w 646"/>
                <a:gd name="T67" fmla="*/ 662 h 692"/>
                <a:gd name="T68" fmla="*/ 424 w 646"/>
                <a:gd name="T69" fmla="*/ 676 h 692"/>
                <a:gd name="T70" fmla="*/ 414 w 646"/>
                <a:gd name="T71" fmla="*/ 684 h 692"/>
                <a:gd name="T72" fmla="*/ 410 w 646"/>
                <a:gd name="T73" fmla="*/ 686 h 692"/>
                <a:gd name="T74" fmla="*/ 408 w 646"/>
                <a:gd name="T75" fmla="*/ 690 h 692"/>
                <a:gd name="T76" fmla="*/ 406 w 646"/>
                <a:gd name="T77" fmla="*/ 690 h 692"/>
                <a:gd name="T78" fmla="*/ 404 w 646"/>
                <a:gd name="T79" fmla="*/ 692 h 692"/>
                <a:gd name="T80" fmla="*/ 404 w 646"/>
                <a:gd name="T81" fmla="*/ 692 h 692"/>
                <a:gd name="T82" fmla="*/ 404 w 646"/>
                <a:gd name="T83" fmla="*/ 692 h 6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6"/>
                <a:gd name="T127" fmla="*/ 0 h 692"/>
                <a:gd name="T128" fmla="*/ 646 w 646"/>
                <a:gd name="T129" fmla="*/ 692 h 6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6" h="692">
                  <a:moveTo>
                    <a:pt x="0" y="110"/>
                  </a:moveTo>
                  <a:lnTo>
                    <a:pt x="0" y="110"/>
                  </a:lnTo>
                  <a:lnTo>
                    <a:pt x="2" y="110"/>
                  </a:lnTo>
                  <a:lnTo>
                    <a:pt x="8" y="108"/>
                  </a:lnTo>
                  <a:lnTo>
                    <a:pt x="18" y="104"/>
                  </a:lnTo>
                  <a:lnTo>
                    <a:pt x="38" y="96"/>
                  </a:lnTo>
                  <a:lnTo>
                    <a:pt x="64" y="86"/>
                  </a:lnTo>
                  <a:lnTo>
                    <a:pt x="98" y="74"/>
                  </a:lnTo>
                  <a:lnTo>
                    <a:pt x="136" y="60"/>
                  </a:lnTo>
                  <a:lnTo>
                    <a:pt x="178" y="46"/>
                  </a:lnTo>
                  <a:lnTo>
                    <a:pt x="220" y="34"/>
                  </a:lnTo>
                  <a:lnTo>
                    <a:pt x="290" y="16"/>
                  </a:lnTo>
                  <a:lnTo>
                    <a:pt x="356" y="6"/>
                  </a:lnTo>
                  <a:lnTo>
                    <a:pt x="416" y="0"/>
                  </a:lnTo>
                  <a:lnTo>
                    <a:pt x="472" y="2"/>
                  </a:lnTo>
                  <a:lnTo>
                    <a:pt x="520" y="10"/>
                  </a:lnTo>
                  <a:lnTo>
                    <a:pt x="560" y="24"/>
                  </a:lnTo>
                  <a:lnTo>
                    <a:pt x="586" y="36"/>
                  </a:lnTo>
                  <a:lnTo>
                    <a:pt x="608" y="52"/>
                  </a:lnTo>
                  <a:lnTo>
                    <a:pt x="626" y="74"/>
                  </a:lnTo>
                  <a:lnTo>
                    <a:pt x="636" y="100"/>
                  </a:lnTo>
                  <a:lnTo>
                    <a:pt x="644" y="132"/>
                  </a:lnTo>
                  <a:lnTo>
                    <a:pt x="646" y="170"/>
                  </a:lnTo>
                  <a:lnTo>
                    <a:pt x="642" y="212"/>
                  </a:lnTo>
                  <a:lnTo>
                    <a:pt x="634" y="258"/>
                  </a:lnTo>
                  <a:lnTo>
                    <a:pt x="618" y="322"/>
                  </a:lnTo>
                  <a:lnTo>
                    <a:pt x="594" y="390"/>
                  </a:lnTo>
                  <a:lnTo>
                    <a:pt x="566" y="456"/>
                  </a:lnTo>
                  <a:lnTo>
                    <a:pt x="542" y="504"/>
                  </a:lnTo>
                  <a:lnTo>
                    <a:pt x="518" y="548"/>
                  </a:lnTo>
                  <a:lnTo>
                    <a:pt x="494" y="586"/>
                  </a:lnTo>
                  <a:lnTo>
                    <a:pt x="472" y="620"/>
                  </a:lnTo>
                  <a:lnTo>
                    <a:pt x="454" y="644"/>
                  </a:lnTo>
                  <a:lnTo>
                    <a:pt x="438" y="662"/>
                  </a:lnTo>
                  <a:lnTo>
                    <a:pt x="424" y="676"/>
                  </a:lnTo>
                  <a:lnTo>
                    <a:pt x="414" y="684"/>
                  </a:lnTo>
                  <a:lnTo>
                    <a:pt x="410" y="686"/>
                  </a:lnTo>
                  <a:lnTo>
                    <a:pt x="408" y="690"/>
                  </a:lnTo>
                  <a:lnTo>
                    <a:pt x="406" y="690"/>
                  </a:lnTo>
                  <a:lnTo>
                    <a:pt x="404" y="692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1" name="Freeform 6"/>
            <p:cNvSpPr>
              <a:spLocks/>
            </p:cNvSpPr>
            <p:nvPr/>
          </p:nvSpPr>
          <p:spPr bwMode="auto">
            <a:xfrm>
              <a:off x="3584" y="1380"/>
              <a:ext cx="704" cy="300"/>
            </a:xfrm>
            <a:custGeom>
              <a:avLst/>
              <a:gdLst>
                <a:gd name="T0" fmla="*/ 0 w 704"/>
                <a:gd name="T1" fmla="*/ 178 h 300"/>
                <a:gd name="T2" fmla="*/ 0 w 704"/>
                <a:gd name="T3" fmla="*/ 178 h 300"/>
                <a:gd name="T4" fmla="*/ 0 w 704"/>
                <a:gd name="T5" fmla="*/ 178 h 300"/>
                <a:gd name="T6" fmla="*/ 0 w 704"/>
                <a:gd name="T7" fmla="*/ 180 h 300"/>
                <a:gd name="T8" fmla="*/ 0 w 704"/>
                <a:gd name="T9" fmla="*/ 184 h 300"/>
                <a:gd name="T10" fmla="*/ 2 w 704"/>
                <a:gd name="T11" fmla="*/ 188 h 300"/>
                <a:gd name="T12" fmla="*/ 4 w 704"/>
                <a:gd name="T13" fmla="*/ 198 h 300"/>
                <a:gd name="T14" fmla="*/ 10 w 704"/>
                <a:gd name="T15" fmla="*/ 212 h 300"/>
                <a:gd name="T16" fmla="*/ 22 w 704"/>
                <a:gd name="T17" fmla="*/ 226 h 300"/>
                <a:gd name="T18" fmla="*/ 44 w 704"/>
                <a:gd name="T19" fmla="*/ 244 h 300"/>
                <a:gd name="T20" fmla="*/ 80 w 704"/>
                <a:gd name="T21" fmla="*/ 260 h 300"/>
                <a:gd name="T22" fmla="*/ 124 w 704"/>
                <a:gd name="T23" fmla="*/ 276 h 300"/>
                <a:gd name="T24" fmla="*/ 176 w 704"/>
                <a:gd name="T25" fmla="*/ 290 h 300"/>
                <a:gd name="T26" fmla="*/ 234 w 704"/>
                <a:gd name="T27" fmla="*/ 298 h 300"/>
                <a:gd name="T28" fmla="*/ 292 w 704"/>
                <a:gd name="T29" fmla="*/ 300 h 300"/>
                <a:gd name="T30" fmla="*/ 352 w 704"/>
                <a:gd name="T31" fmla="*/ 296 h 300"/>
                <a:gd name="T32" fmla="*/ 410 w 704"/>
                <a:gd name="T33" fmla="*/ 286 h 300"/>
                <a:gd name="T34" fmla="*/ 466 w 704"/>
                <a:gd name="T35" fmla="*/ 270 h 300"/>
                <a:gd name="T36" fmla="*/ 518 w 704"/>
                <a:gd name="T37" fmla="*/ 250 h 300"/>
                <a:gd name="T38" fmla="*/ 566 w 704"/>
                <a:gd name="T39" fmla="*/ 226 h 300"/>
                <a:gd name="T40" fmla="*/ 606 w 704"/>
                <a:gd name="T41" fmla="*/ 198 h 300"/>
                <a:gd name="T42" fmla="*/ 640 w 704"/>
                <a:gd name="T43" fmla="*/ 170 h 300"/>
                <a:gd name="T44" fmla="*/ 672 w 704"/>
                <a:gd name="T45" fmla="*/ 132 h 300"/>
                <a:gd name="T46" fmla="*/ 690 w 704"/>
                <a:gd name="T47" fmla="*/ 96 h 300"/>
                <a:gd name="T48" fmla="*/ 702 w 704"/>
                <a:gd name="T49" fmla="*/ 64 h 300"/>
                <a:gd name="T50" fmla="*/ 704 w 704"/>
                <a:gd name="T51" fmla="*/ 40 h 300"/>
                <a:gd name="T52" fmla="*/ 704 w 704"/>
                <a:gd name="T53" fmla="*/ 22 h 300"/>
                <a:gd name="T54" fmla="*/ 702 w 704"/>
                <a:gd name="T55" fmla="*/ 10 h 300"/>
                <a:gd name="T56" fmla="*/ 700 w 704"/>
                <a:gd name="T57" fmla="*/ 6 h 300"/>
                <a:gd name="T58" fmla="*/ 700 w 704"/>
                <a:gd name="T59" fmla="*/ 2 h 300"/>
                <a:gd name="T60" fmla="*/ 700 w 704"/>
                <a:gd name="T61" fmla="*/ 0 h 300"/>
                <a:gd name="T62" fmla="*/ 700 w 704"/>
                <a:gd name="T63" fmla="*/ 0 h 300"/>
                <a:gd name="T64" fmla="*/ 700 w 704"/>
                <a:gd name="T65" fmla="*/ 0 h 3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4"/>
                <a:gd name="T100" fmla="*/ 0 h 300"/>
                <a:gd name="T101" fmla="*/ 704 w 704"/>
                <a:gd name="T102" fmla="*/ 300 h 3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4" h="300">
                  <a:moveTo>
                    <a:pt x="0" y="178"/>
                  </a:moveTo>
                  <a:lnTo>
                    <a:pt x="0" y="178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2" y="188"/>
                  </a:lnTo>
                  <a:lnTo>
                    <a:pt x="4" y="198"/>
                  </a:lnTo>
                  <a:lnTo>
                    <a:pt x="10" y="212"/>
                  </a:lnTo>
                  <a:lnTo>
                    <a:pt x="22" y="226"/>
                  </a:lnTo>
                  <a:lnTo>
                    <a:pt x="44" y="244"/>
                  </a:lnTo>
                  <a:lnTo>
                    <a:pt x="80" y="260"/>
                  </a:lnTo>
                  <a:lnTo>
                    <a:pt x="124" y="276"/>
                  </a:lnTo>
                  <a:lnTo>
                    <a:pt x="176" y="290"/>
                  </a:lnTo>
                  <a:lnTo>
                    <a:pt x="234" y="298"/>
                  </a:lnTo>
                  <a:lnTo>
                    <a:pt x="292" y="300"/>
                  </a:lnTo>
                  <a:lnTo>
                    <a:pt x="352" y="296"/>
                  </a:lnTo>
                  <a:lnTo>
                    <a:pt x="410" y="286"/>
                  </a:lnTo>
                  <a:lnTo>
                    <a:pt x="466" y="270"/>
                  </a:lnTo>
                  <a:lnTo>
                    <a:pt x="518" y="250"/>
                  </a:lnTo>
                  <a:lnTo>
                    <a:pt x="566" y="226"/>
                  </a:lnTo>
                  <a:lnTo>
                    <a:pt x="606" y="198"/>
                  </a:lnTo>
                  <a:lnTo>
                    <a:pt x="640" y="170"/>
                  </a:lnTo>
                  <a:lnTo>
                    <a:pt x="672" y="132"/>
                  </a:lnTo>
                  <a:lnTo>
                    <a:pt x="690" y="96"/>
                  </a:lnTo>
                  <a:lnTo>
                    <a:pt x="702" y="64"/>
                  </a:lnTo>
                  <a:lnTo>
                    <a:pt x="704" y="40"/>
                  </a:lnTo>
                  <a:lnTo>
                    <a:pt x="704" y="22"/>
                  </a:lnTo>
                  <a:lnTo>
                    <a:pt x="702" y="10"/>
                  </a:lnTo>
                  <a:lnTo>
                    <a:pt x="700" y="6"/>
                  </a:lnTo>
                  <a:lnTo>
                    <a:pt x="700" y="2"/>
                  </a:lnTo>
                  <a:lnTo>
                    <a:pt x="7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2" name="Freeform 7"/>
            <p:cNvSpPr>
              <a:spLocks/>
            </p:cNvSpPr>
            <p:nvPr/>
          </p:nvSpPr>
          <p:spPr bwMode="auto">
            <a:xfrm>
              <a:off x="4466" y="584"/>
              <a:ext cx="634" cy="370"/>
            </a:xfrm>
            <a:custGeom>
              <a:avLst/>
              <a:gdLst>
                <a:gd name="T0" fmla="*/ 0 w 634"/>
                <a:gd name="T1" fmla="*/ 150 h 370"/>
                <a:gd name="T2" fmla="*/ 0 w 634"/>
                <a:gd name="T3" fmla="*/ 150 h 370"/>
                <a:gd name="T4" fmla="*/ 0 w 634"/>
                <a:gd name="T5" fmla="*/ 150 h 370"/>
                <a:gd name="T6" fmla="*/ 2 w 634"/>
                <a:gd name="T7" fmla="*/ 146 h 370"/>
                <a:gd name="T8" fmla="*/ 2 w 634"/>
                <a:gd name="T9" fmla="*/ 142 h 370"/>
                <a:gd name="T10" fmla="*/ 4 w 634"/>
                <a:gd name="T11" fmla="*/ 136 h 370"/>
                <a:gd name="T12" fmla="*/ 10 w 634"/>
                <a:gd name="T13" fmla="*/ 126 h 370"/>
                <a:gd name="T14" fmla="*/ 18 w 634"/>
                <a:gd name="T15" fmla="*/ 114 h 370"/>
                <a:gd name="T16" fmla="*/ 30 w 634"/>
                <a:gd name="T17" fmla="*/ 98 h 370"/>
                <a:gd name="T18" fmla="*/ 48 w 634"/>
                <a:gd name="T19" fmla="*/ 78 h 370"/>
                <a:gd name="T20" fmla="*/ 74 w 634"/>
                <a:gd name="T21" fmla="*/ 58 h 370"/>
                <a:gd name="T22" fmla="*/ 104 w 634"/>
                <a:gd name="T23" fmla="*/ 38 h 370"/>
                <a:gd name="T24" fmla="*/ 140 w 634"/>
                <a:gd name="T25" fmla="*/ 20 h 370"/>
                <a:gd name="T26" fmla="*/ 182 w 634"/>
                <a:gd name="T27" fmla="*/ 8 h 370"/>
                <a:gd name="T28" fmla="*/ 228 w 634"/>
                <a:gd name="T29" fmla="*/ 2 h 370"/>
                <a:gd name="T30" fmla="*/ 276 w 634"/>
                <a:gd name="T31" fmla="*/ 0 h 370"/>
                <a:gd name="T32" fmla="*/ 324 w 634"/>
                <a:gd name="T33" fmla="*/ 4 h 370"/>
                <a:gd name="T34" fmla="*/ 372 w 634"/>
                <a:gd name="T35" fmla="*/ 12 h 370"/>
                <a:gd name="T36" fmla="*/ 420 w 634"/>
                <a:gd name="T37" fmla="*/ 26 h 370"/>
                <a:gd name="T38" fmla="*/ 464 w 634"/>
                <a:gd name="T39" fmla="*/ 46 h 370"/>
                <a:gd name="T40" fmla="*/ 502 w 634"/>
                <a:gd name="T41" fmla="*/ 68 h 370"/>
                <a:gd name="T42" fmla="*/ 538 w 634"/>
                <a:gd name="T43" fmla="*/ 96 h 370"/>
                <a:gd name="T44" fmla="*/ 566 w 634"/>
                <a:gd name="T45" fmla="*/ 124 h 370"/>
                <a:gd name="T46" fmla="*/ 590 w 634"/>
                <a:gd name="T47" fmla="*/ 154 h 370"/>
                <a:gd name="T48" fmla="*/ 608 w 634"/>
                <a:gd name="T49" fmla="*/ 184 h 370"/>
                <a:gd name="T50" fmla="*/ 624 w 634"/>
                <a:gd name="T51" fmla="*/ 220 h 370"/>
                <a:gd name="T52" fmla="*/ 632 w 634"/>
                <a:gd name="T53" fmla="*/ 252 h 370"/>
                <a:gd name="T54" fmla="*/ 634 w 634"/>
                <a:gd name="T55" fmla="*/ 282 h 370"/>
                <a:gd name="T56" fmla="*/ 634 w 634"/>
                <a:gd name="T57" fmla="*/ 312 h 370"/>
                <a:gd name="T58" fmla="*/ 632 w 634"/>
                <a:gd name="T59" fmla="*/ 336 h 370"/>
                <a:gd name="T60" fmla="*/ 630 w 634"/>
                <a:gd name="T61" fmla="*/ 356 h 370"/>
                <a:gd name="T62" fmla="*/ 628 w 634"/>
                <a:gd name="T63" fmla="*/ 362 h 370"/>
                <a:gd name="T64" fmla="*/ 628 w 634"/>
                <a:gd name="T65" fmla="*/ 366 h 370"/>
                <a:gd name="T66" fmla="*/ 628 w 634"/>
                <a:gd name="T67" fmla="*/ 368 h 370"/>
                <a:gd name="T68" fmla="*/ 628 w 634"/>
                <a:gd name="T69" fmla="*/ 370 h 370"/>
                <a:gd name="T70" fmla="*/ 628 w 634"/>
                <a:gd name="T71" fmla="*/ 370 h 3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4"/>
                <a:gd name="T109" fmla="*/ 0 h 370"/>
                <a:gd name="T110" fmla="*/ 634 w 634"/>
                <a:gd name="T111" fmla="*/ 370 h 3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4" h="370">
                  <a:moveTo>
                    <a:pt x="0" y="150"/>
                  </a:moveTo>
                  <a:lnTo>
                    <a:pt x="0" y="150"/>
                  </a:lnTo>
                  <a:lnTo>
                    <a:pt x="2" y="146"/>
                  </a:lnTo>
                  <a:lnTo>
                    <a:pt x="2" y="142"/>
                  </a:lnTo>
                  <a:lnTo>
                    <a:pt x="4" y="136"/>
                  </a:lnTo>
                  <a:lnTo>
                    <a:pt x="10" y="126"/>
                  </a:lnTo>
                  <a:lnTo>
                    <a:pt x="18" y="114"/>
                  </a:lnTo>
                  <a:lnTo>
                    <a:pt x="30" y="98"/>
                  </a:lnTo>
                  <a:lnTo>
                    <a:pt x="48" y="78"/>
                  </a:lnTo>
                  <a:lnTo>
                    <a:pt x="74" y="58"/>
                  </a:lnTo>
                  <a:lnTo>
                    <a:pt x="104" y="38"/>
                  </a:lnTo>
                  <a:lnTo>
                    <a:pt x="140" y="20"/>
                  </a:lnTo>
                  <a:lnTo>
                    <a:pt x="182" y="8"/>
                  </a:lnTo>
                  <a:lnTo>
                    <a:pt x="228" y="2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72" y="12"/>
                  </a:lnTo>
                  <a:lnTo>
                    <a:pt x="420" y="26"/>
                  </a:lnTo>
                  <a:lnTo>
                    <a:pt x="464" y="46"/>
                  </a:lnTo>
                  <a:lnTo>
                    <a:pt x="502" y="68"/>
                  </a:lnTo>
                  <a:lnTo>
                    <a:pt x="538" y="96"/>
                  </a:lnTo>
                  <a:lnTo>
                    <a:pt x="566" y="124"/>
                  </a:lnTo>
                  <a:lnTo>
                    <a:pt x="590" y="154"/>
                  </a:lnTo>
                  <a:lnTo>
                    <a:pt x="608" y="184"/>
                  </a:lnTo>
                  <a:lnTo>
                    <a:pt x="624" y="220"/>
                  </a:lnTo>
                  <a:lnTo>
                    <a:pt x="632" y="252"/>
                  </a:lnTo>
                  <a:lnTo>
                    <a:pt x="634" y="282"/>
                  </a:lnTo>
                  <a:lnTo>
                    <a:pt x="634" y="312"/>
                  </a:lnTo>
                  <a:lnTo>
                    <a:pt x="632" y="336"/>
                  </a:lnTo>
                  <a:lnTo>
                    <a:pt x="630" y="356"/>
                  </a:lnTo>
                  <a:lnTo>
                    <a:pt x="628" y="362"/>
                  </a:lnTo>
                  <a:lnTo>
                    <a:pt x="628" y="366"/>
                  </a:lnTo>
                  <a:lnTo>
                    <a:pt x="628" y="368"/>
                  </a:lnTo>
                  <a:lnTo>
                    <a:pt x="628" y="37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3" name="Freeform 8"/>
            <p:cNvSpPr>
              <a:spLocks/>
            </p:cNvSpPr>
            <p:nvPr/>
          </p:nvSpPr>
          <p:spPr bwMode="auto">
            <a:xfrm>
              <a:off x="3160" y="626"/>
              <a:ext cx="264" cy="492"/>
            </a:xfrm>
            <a:custGeom>
              <a:avLst/>
              <a:gdLst>
                <a:gd name="T0" fmla="*/ 0 w 264"/>
                <a:gd name="T1" fmla="*/ 166 h 492"/>
                <a:gd name="T2" fmla="*/ 0 w 264"/>
                <a:gd name="T3" fmla="*/ 0 h 492"/>
                <a:gd name="T4" fmla="*/ 264 w 264"/>
                <a:gd name="T5" fmla="*/ 64 h 492"/>
                <a:gd name="T6" fmla="*/ 262 w 264"/>
                <a:gd name="T7" fmla="*/ 492 h 492"/>
                <a:gd name="T8" fmla="*/ 152 w 264"/>
                <a:gd name="T9" fmla="*/ 456 h 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492"/>
                <a:gd name="T17" fmla="*/ 264 w 264"/>
                <a:gd name="T18" fmla="*/ 492 h 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492">
                  <a:moveTo>
                    <a:pt x="0" y="166"/>
                  </a:moveTo>
                  <a:lnTo>
                    <a:pt x="0" y="0"/>
                  </a:lnTo>
                  <a:lnTo>
                    <a:pt x="264" y="64"/>
                  </a:lnTo>
                  <a:lnTo>
                    <a:pt x="262" y="492"/>
                  </a:lnTo>
                  <a:lnTo>
                    <a:pt x="152" y="456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4" name="Freeform 9"/>
            <p:cNvSpPr>
              <a:spLocks/>
            </p:cNvSpPr>
            <p:nvPr/>
          </p:nvSpPr>
          <p:spPr bwMode="auto">
            <a:xfrm>
              <a:off x="3554" y="890"/>
              <a:ext cx="662" cy="312"/>
            </a:xfrm>
            <a:custGeom>
              <a:avLst/>
              <a:gdLst>
                <a:gd name="T0" fmla="*/ 0 w 662"/>
                <a:gd name="T1" fmla="*/ 200 h 312"/>
                <a:gd name="T2" fmla="*/ 394 w 662"/>
                <a:gd name="T3" fmla="*/ 312 h 312"/>
                <a:gd name="T4" fmla="*/ 662 w 662"/>
                <a:gd name="T5" fmla="*/ 108 h 312"/>
                <a:gd name="T6" fmla="*/ 262 w 662"/>
                <a:gd name="T7" fmla="*/ 0 h 312"/>
                <a:gd name="T8" fmla="*/ 0 w 662"/>
                <a:gd name="T9" fmla="*/ 20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12"/>
                <a:gd name="T17" fmla="*/ 662 w 662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12">
                  <a:moveTo>
                    <a:pt x="0" y="200"/>
                  </a:moveTo>
                  <a:lnTo>
                    <a:pt x="394" y="312"/>
                  </a:lnTo>
                  <a:lnTo>
                    <a:pt x="662" y="108"/>
                  </a:lnTo>
                  <a:lnTo>
                    <a:pt x="262" y="0"/>
                  </a:lnTo>
                  <a:lnTo>
                    <a:pt x="0" y="20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5" name="Freeform 10"/>
            <p:cNvSpPr>
              <a:spLocks/>
            </p:cNvSpPr>
            <p:nvPr/>
          </p:nvSpPr>
          <p:spPr bwMode="auto">
            <a:xfrm>
              <a:off x="4072" y="1106"/>
              <a:ext cx="212" cy="274"/>
            </a:xfrm>
            <a:custGeom>
              <a:avLst/>
              <a:gdLst>
                <a:gd name="T0" fmla="*/ 212 w 212"/>
                <a:gd name="T1" fmla="*/ 274 h 274"/>
                <a:gd name="T2" fmla="*/ 212 w 212"/>
                <a:gd name="T3" fmla="*/ 274 h 274"/>
                <a:gd name="T4" fmla="*/ 212 w 212"/>
                <a:gd name="T5" fmla="*/ 274 h 274"/>
                <a:gd name="T6" fmla="*/ 212 w 212"/>
                <a:gd name="T7" fmla="*/ 272 h 274"/>
                <a:gd name="T8" fmla="*/ 210 w 212"/>
                <a:gd name="T9" fmla="*/ 270 h 274"/>
                <a:gd name="T10" fmla="*/ 208 w 212"/>
                <a:gd name="T11" fmla="*/ 268 h 274"/>
                <a:gd name="T12" fmla="*/ 206 w 212"/>
                <a:gd name="T13" fmla="*/ 262 h 274"/>
                <a:gd name="T14" fmla="*/ 204 w 212"/>
                <a:gd name="T15" fmla="*/ 256 h 274"/>
                <a:gd name="T16" fmla="*/ 200 w 212"/>
                <a:gd name="T17" fmla="*/ 246 h 274"/>
                <a:gd name="T18" fmla="*/ 188 w 212"/>
                <a:gd name="T19" fmla="*/ 220 h 274"/>
                <a:gd name="T20" fmla="*/ 170 w 212"/>
                <a:gd name="T21" fmla="*/ 188 h 274"/>
                <a:gd name="T22" fmla="*/ 150 w 212"/>
                <a:gd name="T23" fmla="*/ 152 h 274"/>
                <a:gd name="T24" fmla="*/ 126 w 212"/>
                <a:gd name="T25" fmla="*/ 116 h 274"/>
                <a:gd name="T26" fmla="*/ 98 w 212"/>
                <a:gd name="T27" fmla="*/ 84 h 274"/>
                <a:gd name="T28" fmla="*/ 70 w 212"/>
                <a:gd name="T29" fmla="*/ 58 h 274"/>
                <a:gd name="T30" fmla="*/ 44 w 212"/>
                <a:gd name="T31" fmla="*/ 34 h 274"/>
                <a:gd name="T32" fmla="*/ 24 w 212"/>
                <a:gd name="T33" fmla="*/ 18 h 274"/>
                <a:gd name="T34" fmla="*/ 16 w 212"/>
                <a:gd name="T35" fmla="*/ 12 h 274"/>
                <a:gd name="T36" fmla="*/ 10 w 212"/>
                <a:gd name="T37" fmla="*/ 8 h 274"/>
                <a:gd name="T38" fmla="*/ 6 w 212"/>
                <a:gd name="T39" fmla="*/ 6 h 274"/>
                <a:gd name="T40" fmla="*/ 4 w 212"/>
                <a:gd name="T41" fmla="*/ 2 h 274"/>
                <a:gd name="T42" fmla="*/ 2 w 212"/>
                <a:gd name="T43" fmla="*/ 2 h 274"/>
                <a:gd name="T44" fmla="*/ 2 w 212"/>
                <a:gd name="T45" fmla="*/ 2 h 274"/>
                <a:gd name="T46" fmla="*/ 0 w 212"/>
                <a:gd name="T47" fmla="*/ 0 h 274"/>
                <a:gd name="T48" fmla="*/ 0 w 212"/>
                <a:gd name="T49" fmla="*/ 0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74"/>
                <a:gd name="T77" fmla="*/ 212 w 212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74">
                  <a:moveTo>
                    <a:pt x="212" y="274"/>
                  </a:moveTo>
                  <a:lnTo>
                    <a:pt x="212" y="274"/>
                  </a:lnTo>
                  <a:lnTo>
                    <a:pt x="212" y="272"/>
                  </a:lnTo>
                  <a:lnTo>
                    <a:pt x="210" y="270"/>
                  </a:lnTo>
                  <a:lnTo>
                    <a:pt x="208" y="268"/>
                  </a:lnTo>
                  <a:lnTo>
                    <a:pt x="206" y="262"/>
                  </a:lnTo>
                  <a:lnTo>
                    <a:pt x="204" y="256"/>
                  </a:lnTo>
                  <a:lnTo>
                    <a:pt x="200" y="246"/>
                  </a:lnTo>
                  <a:lnTo>
                    <a:pt x="188" y="220"/>
                  </a:lnTo>
                  <a:lnTo>
                    <a:pt x="170" y="188"/>
                  </a:lnTo>
                  <a:lnTo>
                    <a:pt x="150" y="152"/>
                  </a:lnTo>
                  <a:lnTo>
                    <a:pt x="126" y="116"/>
                  </a:lnTo>
                  <a:lnTo>
                    <a:pt x="98" y="84"/>
                  </a:lnTo>
                  <a:lnTo>
                    <a:pt x="70" y="58"/>
                  </a:lnTo>
                  <a:lnTo>
                    <a:pt x="44" y="34"/>
                  </a:lnTo>
                  <a:lnTo>
                    <a:pt x="24" y="18"/>
                  </a:lnTo>
                  <a:lnTo>
                    <a:pt x="16" y="12"/>
                  </a:lnTo>
                  <a:lnTo>
                    <a:pt x="10" y="8"/>
                  </a:lnTo>
                  <a:lnTo>
                    <a:pt x="6" y="6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6" name="Freeform 11"/>
            <p:cNvSpPr>
              <a:spLocks/>
            </p:cNvSpPr>
            <p:nvPr/>
          </p:nvSpPr>
          <p:spPr bwMode="auto">
            <a:xfrm>
              <a:off x="3584" y="1132"/>
              <a:ext cx="120" cy="424"/>
            </a:xfrm>
            <a:custGeom>
              <a:avLst/>
              <a:gdLst>
                <a:gd name="T0" fmla="*/ 0 w 120"/>
                <a:gd name="T1" fmla="*/ 424 h 424"/>
                <a:gd name="T2" fmla="*/ 0 w 120"/>
                <a:gd name="T3" fmla="*/ 424 h 424"/>
                <a:gd name="T4" fmla="*/ 0 w 120"/>
                <a:gd name="T5" fmla="*/ 424 h 424"/>
                <a:gd name="T6" fmla="*/ 0 w 120"/>
                <a:gd name="T7" fmla="*/ 422 h 424"/>
                <a:gd name="T8" fmla="*/ 0 w 120"/>
                <a:gd name="T9" fmla="*/ 420 h 424"/>
                <a:gd name="T10" fmla="*/ 0 w 120"/>
                <a:gd name="T11" fmla="*/ 416 h 424"/>
                <a:gd name="T12" fmla="*/ 0 w 120"/>
                <a:gd name="T13" fmla="*/ 408 h 424"/>
                <a:gd name="T14" fmla="*/ 0 w 120"/>
                <a:gd name="T15" fmla="*/ 400 h 424"/>
                <a:gd name="T16" fmla="*/ 2 w 120"/>
                <a:gd name="T17" fmla="*/ 376 h 424"/>
                <a:gd name="T18" fmla="*/ 4 w 120"/>
                <a:gd name="T19" fmla="*/ 344 h 424"/>
                <a:gd name="T20" fmla="*/ 10 w 120"/>
                <a:gd name="T21" fmla="*/ 306 h 424"/>
                <a:gd name="T22" fmla="*/ 18 w 120"/>
                <a:gd name="T23" fmla="*/ 264 h 424"/>
                <a:gd name="T24" fmla="*/ 28 w 120"/>
                <a:gd name="T25" fmla="*/ 216 h 424"/>
                <a:gd name="T26" fmla="*/ 42 w 120"/>
                <a:gd name="T27" fmla="*/ 170 h 424"/>
                <a:gd name="T28" fmla="*/ 56 w 120"/>
                <a:gd name="T29" fmla="*/ 126 h 424"/>
                <a:gd name="T30" fmla="*/ 70 w 120"/>
                <a:gd name="T31" fmla="*/ 88 h 424"/>
                <a:gd name="T32" fmla="*/ 84 w 120"/>
                <a:gd name="T33" fmla="*/ 58 h 424"/>
                <a:gd name="T34" fmla="*/ 96 w 120"/>
                <a:gd name="T35" fmla="*/ 36 h 424"/>
                <a:gd name="T36" fmla="*/ 104 w 120"/>
                <a:gd name="T37" fmla="*/ 22 h 424"/>
                <a:gd name="T38" fmla="*/ 112 w 120"/>
                <a:gd name="T39" fmla="*/ 12 h 424"/>
                <a:gd name="T40" fmla="*/ 114 w 120"/>
                <a:gd name="T41" fmla="*/ 6 h 424"/>
                <a:gd name="T42" fmla="*/ 116 w 120"/>
                <a:gd name="T43" fmla="*/ 4 h 424"/>
                <a:gd name="T44" fmla="*/ 118 w 120"/>
                <a:gd name="T45" fmla="*/ 2 h 424"/>
                <a:gd name="T46" fmla="*/ 118 w 120"/>
                <a:gd name="T47" fmla="*/ 0 h 424"/>
                <a:gd name="T48" fmla="*/ 120 w 120"/>
                <a:gd name="T49" fmla="*/ 0 h 424"/>
                <a:gd name="T50" fmla="*/ 120 w 120"/>
                <a:gd name="T51" fmla="*/ 0 h 4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424"/>
                <a:gd name="T80" fmla="*/ 120 w 120"/>
                <a:gd name="T81" fmla="*/ 424 h 4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424">
                  <a:moveTo>
                    <a:pt x="0" y="424"/>
                  </a:moveTo>
                  <a:lnTo>
                    <a:pt x="0" y="424"/>
                  </a:lnTo>
                  <a:lnTo>
                    <a:pt x="0" y="422"/>
                  </a:lnTo>
                  <a:lnTo>
                    <a:pt x="0" y="420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0" y="400"/>
                  </a:lnTo>
                  <a:lnTo>
                    <a:pt x="2" y="376"/>
                  </a:lnTo>
                  <a:lnTo>
                    <a:pt x="4" y="344"/>
                  </a:lnTo>
                  <a:lnTo>
                    <a:pt x="10" y="306"/>
                  </a:lnTo>
                  <a:lnTo>
                    <a:pt x="18" y="264"/>
                  </a:lnTo>
                  <a:lnTo>
                    <a:pt x="28" y="216"/>
                  </a:lnTo>
                  <a:lnTo>
                    <a:pt x="42" y="170"/>
                  </a:lnTo>
                  <a:lnTo>
                    <a:pt x="56" y="126"/>
                  </a:lnTo>
                  <a:lnTo>
                    <a:pt x="70" y="88"/>
                  </a:lnTo>
                  <a:lnTo>
                    <a:pt x="84" y="58"/>
                  </a:lnTo>
                  <a:lnTo>
                    <a:pt x="96" y="36"/>
                  </a:lnTo>
                  <a:lnTo>
                    <a:pt x="104" y="22"/>
                  </a:lnTo>
                  <a:lnTo>
                    <a:pt x="112" y="12"/>
                  </a:lnTo>
                  <a:lnTo>
                    <a:pt x="114" y="6"/>
                  </a:lnTo>
                  <a:lnTo>
                    <a:pt x="116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7" name="Line 12"/>
            <p:cNvSpPr>
              <a:spLocks noChangeShapeType="1"/>
            </p:cNvSpPr>
            <p:nvPr/>
          </p:nvSpPr>
          <p:spPr bwMode="auto">
            <a:xfrm>
              <a:off x="3704" y="113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8" name="Line 13"/>
            <p:cNvSpPr>
              <a:spLocks noChangeShapeType="1"/>
            </p:cNvSpPr>
            <p:nvPr/>
          </p:nvSpPr>
          <p:spPr bwMode="auto">
            <a:xfrm flipV="1">
              <a:off x="3704" y="1130"/>
              <a:ext cx="1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79" name="Line 14"/>
            <p:cNvSpPr>
              <a:spLocks noChangeShapeType="1"/>
            </p:cNvSpPr>
            <p:nvPr/>
          </p:nvSpPr>
          <p:spPr bwMode="auto">
            <a:xfrm flipV="1">
              <a:off x="3704" y="1128"/>
              <a:ext cx="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0" name="Freeform 15"/>
            <p:cNvSpPr>
              <a:spLocks/>
            </p:cNvSpPr>
            <p:nvPr/>
          </p:nvSpPr>
          <p:spPr bwMode="auto">
            <a:xfrm>
              <a:off x="3706" y="1122"/>
              <a:ext cx="4" cy="6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2 h 6"/>
                <a:gd name="T4" fmla="*/ 4 w 4"/>
                <a:gd name="T5" fmla="*/ 0 h 6"/>
                <a:gd name="T6" fmla="*/ 0 60000 65536"/>
                <a:gd name="T7" fmla="*/ 0 60000 65536"/>
                <a:gd name="T8" fmla="*/ 0 60000 65536"/>
                <a:gd name="T9" fmla="*/ 0 w 4"/>
                <a:gd name="T10" fmla="*/ 0 h 6"/>
                <a:gd name="T11" fmla="*/ 4 w 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1" name="Freeform 16"/>
            <p:cNvSpPr>
              <a:spLocks/>
            </p:cNvSpPr>
            <p:nvPr/>
          </p:nvSpPr>
          <p:spPr bwMode="auto">
            <a:xfrm>
              <a:off x="3720" y="1104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2" name="Line 17"/>
            <p:cNvSpPr>
              <a:spLocks noChangeShapeType="1"/>
            </p:cNvSpPr>
            <p:nvPr/>
          </p:nvSpPr>
          <p:spPr bwMode="auto">
            <a:xfrm flipV="1">
              <a:off x="3736" y="1086"/>
              <a:ext cx="10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3" name="Line 18"/>
            <p:cNvSpPr>
              <a:spLocks noChangeShapeType="1"/>
            </p:cNvSpPr>
            <p:nvPr/>
          </p:nvSpPr>
          <p:spPr bwMode="auto">
            <a:xfrm flipV="1">
              <a:off x="3756" y="1072"/>
              <a:ext cx="12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4" name="Freeform 19"/>
            <p:cNvSpPr>
              <a:spLocks/>
            </p:cNvSpPr>
            <p:nvPr/>
          </p:nvSpPr>
          <p:spPr bwMode="auto">
            <a:xfrm>
              <a:off x="3778" y="1058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6 w 12"/>
                <a:gd name="T3" fmla="*/ 2 h 6"/>
                <a:gd name="T4" fmla="*/ 12 w 12"/>
                <a:gd name="T5" fmla="*/ 0 h 6"/>
                <a:gd name="T6" fmla="*/ 0 60000 65536"/>
                <a:gd name="T7" fmla="*/ 0 60000 65536"/>
                <a:gd name="T8" fmla="*/ 0 60000 65536"/>
                <a:gd name="T9" fmla="*/ 0 w 12"/>
                <a:gd name="T10" fmla="*/ 0 h 6"/>
                <a:gd name="T11" fmla="*/ 12 w 1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">
                  <a:moveTo>
                    <a:pt x="0" y="6"/>
                  </a:moveTo>
                  <a:lnTo>
                    <a:pt x="6" y="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5" name="Line 20"/>
            <p:cNvSpPr>
              <a:spLocks noChangeShapeType="1"/>
            </p:cNvSpPr>
            <p:nvPr/>
          </p:nvSpPr>
          <p:spPr bwMode="auto">
            <a:xfrm flipV="1">
              <a:off x="3800" y="1046"/>
              <a:ext cx="12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6" name="Line 21"/>
            <p:cNvSpPr>
              <a:spLocks noChangeShapeType="1"/>
            </p:cNvSpPr>
            <p:nvPr/>
          </p:nvSpPr>
          <p:spPr bwMode="auto">
            <a:xfrm flipV="1">
              <a:off x="3824" y="1040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7" name="Freeform 22"/>
            <p:cNvSpPr>
              <a:spLocks/>
            </p:cNvSpPr>
            <p:nvPr/>
          </p:nvSpPr>
          <p:spPr bwMode="auto">
            <a:xfrm>
              <a:off x="3848" y="1034"/>
              <a:ext cx="14" cy="2"/>
            </a:xfrm>
            <a:custGeom>
              <a:avLst/>
              <a:gdLst>
                <a:gd name="T0" fmla="*/ 0 w 14"/>
                <a:gd name="T1" fmla="*/ 2 h 2"/>
                <a:gd name="T2" fmla="*/ 6 w 14"/>
                <a:gd name="T3" fmla="*/ 0 h 2"/>
                <a:gd name="T4" fmla="*/ 14 w 14"/>
                <a:gd name="T5" fmla="*/ 0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0" y="2"/>
                  </a:moveTo>
                  <a:lnTo>
                    <a:pt x="6" y="0"/>
                  </a:lnTo>
                  <a:lnTo>
                    <a:pt x="14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8" name="Line 23"/>
            <p:cNvSpPr>
              <a:spLocks noChangeShapeType="1"/>
            </p:cNvSpPr>
            <p:nvPr/>
          </p:nvSpPr>
          <p:spPr bwMode="auto">
            <a:xfrm>
              <a:off x="3874" y="1032"/>
              <a:ext cx="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89" name="Line 24"/>
            <p:cNvSpPr>
              <a:spLocks noChangeShapeType="1"/>
            </p:cNvSpPr>
            <p:nvPr/>
          </p:nvSpPr>
          <p:spPr bwMode="auto">
            <a:xfrm>
              <a:off x="3900" y="1032"/>
              <a:ext cx="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0" name="Freeform 25"/>
            <p:cNvSpPr>
              <a:spLocks/>
            </p:cNvSpPr>
            <p:nvPr/>
          </p:nvSpPr>
          <p:spPr bwMode="auto">
            <a:xfrm>
              <a:off x="3926" y="1034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10 w 12"/>
                <a:gd name="T3" fmla="*/ 0 h 2"/>
                <a:gd name="T4" fmla="*/ 12 w 12"/>
                <a:gd name="T5" fmla="*/ 2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lnTo>
                    <a:pt x="10" y="0"/>
                  </a:lnTo>
                  <a:lnTo>
                    <a:pt x="12" y="2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1" name="Line 26"/>
            <p:cNvSpPr>
              <a:spLocks noChangeShapeType="1"/>
            </p:cNvSpPr>
            <p:nvPr/>
          </p:nvSpPr>
          <p:spPr bwMode="auto">
            <a:xfrm>
              <a:off x="3950" y="1040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2" name="Line 27"/>
            <p:cNvSpPr>
              <a:spLocks noChangeShapeType="1"/>
            </p:cNvSpPr>
            <p:nvPr/>
          </p:nvSpPr>
          <p:spPr bwMode="auto">
            <a:xfrm>
              <a:off x="3974" y="1046"/>
              <a:ext cx="12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3" name="Freeform 28"/>
            <p:cNvSpPr>
              <a:spLocks/>
            </p:cNvSpPr>
            <p:nvPr/>
          </p:nvSpPr>
          <p:spPr bwMode="auto">
            <a:xfrm>
              <a:off x="3998" y="1056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2 w 12"/>
                <a:gd name="T3" fmla="*/ 2 h 6"/>
                <a:gd name="T4" fmla="*/ 12 w 12"/>
                <a:gd name="T5" fmla="*/ 6 h 6"/>
                <a:gd name="T6" fmla="*/ 0 60000 65536"/>
                <a:gd name="T7" fmla="*/ 0 60000 65536"/>
                <a:gd name="T8" fmla="*/ 0 60000 65536"/>
                <a:gd name="T9" fmla="*/ 0 w 12"/>
                <a:gd name="T10" fmla="*/ 0 h 6"/>
                <a:gd name="T11" fmla="*/ 12 w 1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">
                  <a:moveTo>
                    <a:pt x="0" y="0"/>
                  </a:moveTo>
                  <a:lnTo>
                    <a:pt x="2" y="2"/>
                  </a:lnTo>
                  <a:lnTo>
                    <a:pt x="12" y="6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4" name="Freeform 29"/>
            <p:cNvSpPr>
              <a:spLocks/>
            </p:cNvSpPr>
            <p:nvPr/>
          </p:nvSpPr>
          <p:spPr bwMode="auto">
            <a:xfrm>
              <a:off x="4020" y="1068"/>
              <a:ext cx="12" cy="8"/>
            </a:xfrm>
            <a:custGeom>
              <a:avLst/>
              <a:gdLst>
                <a:gd name="T0" fmla="*/ 0 w 12"/>
                <a:gd name="T1" fmla="*/ 0 h 8"/>
                <a:gd name="T2" fmla="*/ 4 w 12"/>
                <a:gd name="T3" fmla="*/ 4 h 8"/>
                <a:gd name="T4" fmla="*/ 12 w 12"/>
                <a:gd name="T5" fmla="*/ 8 h 8"/>
                <a:gd name="T6" fmla="*/ 0 60000 65536"/>
                <a:gd name="T7" fmla="*/ 0 60000 65536"/>
                <a:gd name="T8" fmla="*/ 0 60000 65536"/>
                <a:gd name="T9" fmla="*/ 0 w 12"/>
                <a:gd name="T10" fmla="*/ 0 h 8"/>
                <a:gd name="T11" fmla="*/ 12 w 1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">
                  <a:moveTo>
                    <a:pt x="0" y="0"/>
                  </a:moveTo>
                  <a:lnTo>
                    <a:pt x="4" y="4"/>
                  </a:lnTo>
                  <a:lnTo>
                    <a:pt x="12" y="8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5" name="Freeform 30"/>
            <p:cNvSpPr>
              <a:spLocks/>
            </p:cNvSpPr>
            <p:nvPr/>
          </p:nvSpPr>
          <p:spPr bwMode="auto">
            <a:xfrm>
              <a:off x="4042" y="1082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2 w 10"/>
                <a:gd name="T3" fmla="*/ 2 h 8"/>
                <a:gd name="T4" fmla="*/ 10 w 10"/>
                <a:gd name="T5" fmla="*/ 8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0" y="0"/>
                  </a:moveTo>
                  <a:lnTo>
                    <a:pt x="2" y="2"/>
                  </a:lnTo>
                  <a:lnTo>
                    <a:pt x="10" y="8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6" name="Line 31"/>
            <p:cNvSpPr>
              <a:spLocks noChangeShapeType="1"/>
            </p:cNvSpPr>
            <p:nvPr/>
          </p:nvSpPr>
          <p:spPr bwMode="auto">
            <a:xfrm>
              <a:off x="4062" y="1098"/>
              <a:ext cx="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7" name="Line 32"/>
            <p:cNvSpPr>
              <a:spLocks noChangeShapeType="1"/>
            </p:cNvSpPr>
            <p:nvPr/>
          </p:nvSpPr>
          <p:spPr bwMode="auto">
            <a:xfrm>
              <a:off x="4064" y="1100"/>
              <a:ext cx="4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8" name="Freeform 33"/>
            <p:cNvSpPr>
              <a:spLocks/>
            </p:cNvSpPr>
            <p:nvPr/>
          </p:nvSpPr>
          <p:spPr bwMode="auto">
            <a:xfrm>
              <a:off x="4068" y="1102"/>
              <a:ext cx="4" cy="4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2 h 4"/>
                <a:gd name="T4" fmla="*/ 4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99" name="Freeform 34"/>
            <p:cNvSpPr>
              <a:spLocks/>
            </p:cNvSpPr>
            <p:nvPr/>
          </p:nvSpPr>
          <p:spPr bwMode="auto">
            <a:xfrm>
              <a:off x="4336" y="1026"/>
              <a:ext cx="458" cy="432"/>
            </a:xfrm>
            <a:custGeom>
              <a:avLst/>
              <a:gdLst>
                <a:gd name="T0" fmla="*/ 332 w 458"/>
                <a:gd name="T1" fmla="*/ 88 h 432"/>
                <a:gd name="T2" fmla="*/ 458 w 458"/>
                <a:gd name="T3" fmla="*/ 432 h 432"/>
                <a:gd name="T4" fmla="*/ 128 w 458"/>
                <a:gd name="T5" fmla="*/ 328 h 432"/>
                <a:gd name="T6" fmla="*/ 0 w 458"/>
                <a:gd name="T7" fmla="*/ 0 h 432"/>
                <a:gd name="T8" fmla="*/ 332 w 458"/>
                <a:gd name="T9" fmla="*/ 88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8"/>
                <a:gd name="T16" fmla="*/ 0 h 432"/>
                <a:gd name="T17" fmla="*/ 458 w 458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8" h="432">
                  <a:moveTo>
                    <a:pt x="332" y="88"/>
                  </a:moveTo>
                  <a:lnTo>
                    <a:pt x="458" y="432"/>
                  </a:lnTo>
                  <a:lnTo>
                    <a:pt x="128" y="328"/>
                  </a:lnTo>
                  <a:lnTo>
                    <a:pt x="0" y="0"/>
                  </a:lnTo>
                  <a:lnTo>
                    <a:pt x="332" y="88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0" name="Freeform 35"/>
            <p:cNvSpPr>
              <a:spLocks/>
            </p:cNvSpPr>
            <p:nvPr/>
          </p:nvSpPr>
          <p:spPr bwMode="auto">
            <a:xfrm>
              <a:off x="4430" y="732"/>
              <a:ext cx="36" cy="318"/>
            </a:xfrm>
            <a:custGeom>
              <a:avLst/>
              <a:gdLst>
                <a:gd name="T0" fmla="*/ 36 w 36"/>
                <a:gd name="T1" fmla="*/ 0 h 318"/>
                <a:gd name="T2" fmla="*/ 36 w 36"/>
                <a:gd name="T3" fmla="*/ 0 h 318"/>
                <a:gd name="T4" fmla="*/ 36 w 36"/>
                <a:gd name="T5" fmla="*/ 0 h 318"/>
                <a:gd name="T6" fmla="*/ 36 w 36"/>
                <a:gd name="T7" fmla="*/ 2 h 318"/>
                <a:gd name="T8" fmla="*/ 36 w 36"/>
                <a:gd name="T9" fmla="*/ 4 h 318"/>
                <a:gd name="T10" fmla="*/ 34 w 36"/>
                <a:gd name="T11" fmla="*/ 6 h 318"/>
                <a:gd name="T12" fmla="*/ 34 w 36"/>
                <a:gd name="T13" fmla="*/ 12 h 318"/>
                <a:gd name="T14" fmla="*/ 32 w 36"/>
                <a:gd name="T15" fmla="*/ 18 h 318"/>
                <a:gd name="T16" fmla="*/ 30 w 36"/>
                <a:gd name="T17" fmla="*/ 28 h 318"/>
                <a:gd name="T18" fmla="*/ 24 w 36"/>
                <a:gd name="T19" fmla="*/ 52 h 318"/>
                <a:gd name="T20" fmla="*/ 16 w 36"/>
                <a:gd name="T21" fmla="*/ 84 h 318"/>
                <a:gd name="T22" fmla="*/ 10 w 36"/>
                <a:gd name="T23" fmla="*/ 120 h 318"/>
                <a:gd name="T24" fmla="*/ 4 w 36"/>
                <a:gd name="T25" fmla="*/ 160 h 318"/>
                <a:gd name="T26" fmla="*/ 2 w 36"/>
                <a:gd name="T27" fmla="*/ 200 h 318"/>
                <a:gd name="T28" fmla="*/ 0 w 36"/>
                <a:gd name="T29" fmla="*/ 236 h 318"/>
                <a:gd name="T30" fmla="*/ 0 w 36"/>
                <a:gd name="T31" fmla="*/ 268 h 318"/>
                <a:gd name="T32" fmla="*/ 2 w 36"/>
                <a:gd name="T33" fmla="*/ 292 h 318"/>
                <a:gd name="T34" fmla="*/ 2 w 36"/>
                <a:gd name="T35" fmla="*/ 302 h 318"/>
                <a:gd name="T36" fmla="*/ 2 w 36"/>
                <a:gd name="T37" fmla="*/ 310 h 318"/>
                <a:gd name="T38" fmla="*/ 2 w 36"/>
                <a:gd name="T39" fmla="*/ 314 h 318"/>
                <a:gd name="T40" fmla="*/ 2 w 36"/>
                <a:gd name="T41" fmla="*/ 316 h 318"/>
                <a:gd name="T42" fmla="*/ 2 w 36"/>
                <a:gd name="T43" fmla="*/ 318 h 318"/>
                <a:gd name="T44" fmla="*/ 2 w 36"/>
                <a:gd name="T45" fmla="*/ 318 h 318"/>
                <a:gd name="T46" fmla="*/ 2 w 36"/>
                <a:gd name="T47" fmla="*/ 318 h 3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18"/>
                <a:gd name="T74" fmla="*/ 36 w 36"/>
                <a:gd name="T75" fmla="*/ 318 h 3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18">
                  <a:moveTo>
                    <a:pt x="36" y="0"/>
                  </a:moveTo>
                  <a:lnTo>
                    <a:pt x="36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4" y="12"/>
                  </a:lnTo>
                  <a:lnTo>
                    <a:pt x="32" y="18"/>
                  </a:lnTo>
                  <a:lnTo>
                    <a:pt x="30" y="28"/>
                  </a:lnTo>
                  <a:lnTo>
                    <a:pt x="24" y="52"/>
                  </a:lnTo>
                  <a:lnTo>
                    <a:pt x="16" y="84"/>
                  </a:lnTo>
                  <a:lnTo>
                    <a:pt x="10" y="120"/>
                  </a:lnTo>
                  <a:lnTo>
                    <a:pt x="4" y="160"/>
                  </a:lnTo>
                  <a:lnTo>
                    <a:pt x="2" y="200"/>
                  </a:lnTo>
                  <a:lnTo>
                    <a:pt x="0" y="236"/>
                  </a:lnTo>
                  <a:lnTo>
                    <a:pt x="0" y="268"/>
                  </a:lnTo>
                  <a:lnTo>
                    <a:pt x="2" y="292"/>
                  </a:lnTo>
                  <a:lnTo>
                    <a:pt x="2" y="302"/>
                  </a:lnTo>
                  <a:lnTo>
                    <a:pt x="2" y="310"/>
                  </a:lnTo>
                  <a:lnTo>
                    <a:pt x="2" y="314"/>
                  </a:lnTo>
                  <a:lnTo>
                    <a:pt x="2" y="316"/>
                  </a:lnTo>
                  <a:lnTo>
                    <a:pt x="2" y="318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1" name="Freeform 36"/>
            <p:cNvSpPr>
              <a:spLocks/>
            </p:cNvSpPr>
            <p:nvPr/>
          </p:nvSpPr>
          <p:spPr bwMode="auto">
            <a:xfrm>
              <a:off x="4728" y="954"/>
              <a:ext cx="366" cy="324"/>
            </a:xfrm>
            <a:custGeom>
              <a:avLst/>
              <a:gdLst>
                <a:gd name="T0" fmla="*/ 366 w 366"/>
                <a:gd name="T1" fmla="*/ 0 h 324"/>
                <a:gd name="T2" fmla="*/ 366 w 366"/>
                <a:gd name="T3" fmla="*/ 0 h 324"/>
                <a:gd name="T4" fmla="*/ 366 w 366"/>
                <a:gd name="T5" fmla="*/ 0 h 324"/>
                <a:gd name="T6" fmla="*/ 366 w 366"/>
                <a:gd name="T7" fmla="*/ 0 h 324"/>
                <a:gd name="T8" fmla="*/ 364 w 366"/>
                <a:gd name="T9" fmla="*/ 2 h 324"/>
                <a:gd name="T10" fmla="*/ 362 w 366"/>
                <a:gd name="T11" fmla="*/ 4 h 324"/>
                <a:gd name="T12" fmla="*/ 362 w 366"/>
                <a:gd name="T13" fmla="*/ 8 h 324"/>
                <a:gd name="T14" fmla="*/ 358 w 366"/>
                <a:gd name="T15" fmla="*/ 12 h 324"/>
                <a:gd name="T16" fmla="*/ 354 w 366"/>
                <a:gd name="T17" fmla="*/ 20 h 324"/>
                <a:gd name="T18" fmla="*/ 350 w 366"/>
                <a:gd name="T19" fmla="*/ 28 h 324"/>
                <a:gd name="T20" fmla="*/ 340 w 366"/>
                <a:gd name="T21" fmla="*/ 48 h 324"/>
                <a:gd name="T22" fmla="*/ 324 w 366"/>
                <a:gd name="T23" fmla="*/ 74 h 324"/>
                <a:gd name="T24" fmla="*/ 308 w 366"/>
                <a:gd name="T25" fmla="*/ 102 h 324"/>
                <a:gd name="T26" fmla="*/ 286 w 366"/>
                <a:gd name="T27" fmla="*/ 132 h 324"/>
                <a:gd name="T28" fmla="*/ 264 w 366"/>
                <a:gd name="T29" fmla="*/ 162 h 324"/>
                <a:gd name="T30" fmla="*/ 222 w 366"/>
                <a:gd name="T31" fmla="*/ 206 h 324"/>
                <a:gd name="T32" fmla="*/ 176 w 366"/>
                <a:gd name="T33" fmla="*/ 242 h 324"/>
                <a:gd name="T34" fmla="*/ 130 w 366"/>
                <a:gd name="T35" fmla="*/ 272 h 324"/>
                <a:gd name="T36" fmla="*/ 98 w 366"/>
                <a:gd name="T37" fmla="*/ 288 h 324"/>
                <a:gd name="T38" fmla="*/ 68 w 366"/>
                <a:gd name="T39" fmla="*/ 302 h 324"/>
                <a:gd name="T40" fmla="*/ 42 w 366"/>
                <a:gd name="T41" fmla="*/ 310 h 324"/>
                <a:gd name="T42" fmla="*/ 22 w 366"/>
                <a:gd name="T43" fmla="*/ 318 h 324"/>
                <a:gd name="T44" fmla="*/ 14 w 366"/>
                <a:gd name="T45" fmla="*/ 320 h 324"/>
                <a:gd name="T46" fmla="*/ 8 w 366"/>
                <a:gd name="T47" fmla="*/ 322 h 324"/>
                <a:gd name="T48" fmla="*/ 4 w 366"/>
                <a:gd name="T49" fmla="*/ 322 h 324"/>
                <a:gd name="T50" fmla="*/ 2 w 366"/>
                <a:gd name="T51" fmla="*/ 324 h 324"/>
                <a:gd name="T52" fmla="*/ 2 w 366"/>
                <a:gd name="T53" fmla="*/ 324 h 324"/>
                <a:gd name="T54" fmla="*/ 0 w 366"/>
                <a:gd name="T55" fmla="*/ 324 h 324"/>
                <a:gd name="T56" fmla="*/ 0 w 366"/>
                <a:gd name="T57" fmla="*/ 324 h 3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6"/>
                <a:gd name="T88" fmla="*/ 0 h 324"/>
                <a:gd name="T89" fmla="*/ 366 w 366"/>
                <a:gd name="T90" fmla="*/ 324 h 3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6" h="324">
                  <a:moveTo>
                    <a:pt x="366" y="0"/>
                  </a:moveTo>
                  <a:lnTo>
                    <a:pt x="366" y="0"/>
                  </a:lnTo>
                  <a:lnTo>
                    <a:pt x="364" y="2"/>
                  </a:lnTo>
                  <a:lnTo>
                    <a:pt x="362" y="4"/>
                  </a:lnTo>
                  <a:lnTo>
                    <a:pt x="362" y="8"/>
                  </a:lnTo>
                  <a:lnTo>
                    <a:pt x="358" y="12"/>
                  </a:lnTo>
                  <a:lnTo>
                    <a:pt x="354" y="20"/>
                  </a:lnTo>
                  <a:lnTo>
                    <a:pt x="350" y="28"/>
                  </a:lnTo>
                  <a:lnTo>
                    <a:pt x="340" y="48"/>
                  </a:lnTo>
                  <a:lnTo>
                    <a:pt x="324" y="74"/>
                  </a:lnTo>
                  <a:lnTo>
                    <a:pt x="308" y="102"/>
                  </a:lnTo>
                  <a:lnTo>
                    <a:pt x="286" y="132"/>
                  </a:lnTo>
                  <a:lnTo>
                    <a:pt x="264" y="162"/>
                  </a:lnTo>
                  <a:lnTo>
                    <a:pt x="222" y="206"/>
                  </a:lnTo>
                  <a:lnTo>
                    <a:pt x="176" y="242"/>
                  </a:lnTo>
                  <a:lnTo>
                    <a:pt x="130" y="272"/>
                  </a:lnTo>
                  <a:lnTo>
                    <a:pt x="98" y="288"/>
                  </a:lnTo>
                  <a:lnTo>
                    <a:pt x="68" y="302"/>
                  </a:lnTo>
                  <a:lnTo>
                    <a:pt x="42" y="310"/>
                  </a:lnTo>
                  <a:lnTo>
                    <a:pt x="22" y="318"/>
                  </a:lnTo>
                  <a:lnTo>
                    <a:pt x="14" y="320"/>
                  </a:lnTo>
                  <a:lnTo>
                    <a:pt x="8" y="322"/>
                  </a:lnTo>
                  <a:lnTo>
                    <a:pt x="4" y="322"/>
                  </a:lnTo>
                  <a:lnTo>
                    <a:pt x="2" y="324"/>
                  </a:lnTo>
                  <a:lnTo>
                    <a:pt x="0" y="324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2" name="Line 37"/>
            <p:cNvSpPr>
              <a:spLocks noChangeShapeType="1"/>
            </p:cNvSpPr>
            <p:nvPr/>
          </p:nvSpPr>
          <p:spPr bwMode="auto">
            <a:xfrm>
              <a:off x="3584" y="155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3" name="Line 38"/>
            <p:cNvSpPr>
              <a:spLocks noChangeShapeType="1"/>
            </p:cNvSpPr>
            <p:nvPr/>
          </p:nvSpPr>
          <p:spPr bwMode="auto">
            <a:xfrm flipV="1">
              <a:off x="3584" y="1556"/>
              <a:ext cx="1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4" name="Line 39"/>
            <p:cNvSpPr>
              <a:spLocks noChangeShapeType="1"/>
            </p:cNvSpPr>
            <p:nvPr/>
          </p:nvSpPr>
          <p:spPr bwMode="auto">
            <a:xfrm flipV="1">
              <a:off x="3584" y="1552"/>
              <a:ext cx="1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5" name="Freeform 40"/>
            <p:cNvSpPr>
              <a:spLocks/>
            </p:cNvSpPr>
            <p:nvPr/>
          </p:nvSpPr>
          <p:spPr bwMode="auto">
            <a:xfrm>
              <a:off x="3584" y="154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6" name="Line 41"/>
            <p:cNvSpPr>
              <a:spLocks noChangeShapeType="1"/>
            </p:cNvSpPr>
            <p:nvPr/>
          </p:nvSpPr>
          <p:spPr bwMode="auto">
            <a:xfrm flipV="1">
              <a:off x="3586" y="1520"/>
              <a:ext cx="4" cy="1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7" name="Freeform 42"/>
            <p:cNvSpPr>
              <a:spLocks/>
            </p:cNvSpPr>
            <p:nvPr/>
          </p:nvSpPr>
          <p:spPr bwMode="auto">
            <a:xfrm>
              <a:off x="3594" y="1498"/>
              <a:ext cx="6" cy="10"/>
            </a:xfrm>
            <a:custGeom>
              <a:avLst/>
              <a:gdLst>
                <a:gd name="T0" fmla="*/ 0 w 6"/>
                <a:gd name="T1" fmla="*/ 10 h 10"/>
                <a:gd name="T2" fmla="*/ 4 w 6"/>
                <a:gd name="T3" fmla="*/ 0 h 10"/>
                <a:gd name="T4" fmla="*/ 6 w 6"/>
                <a:gd name="T5" fmla="*/ 0 h 10"/>
                <a:gd name="T6" fmla="*/ 0 60000 65536"/>
                <a:gd name="T7" fmla="*/ 0 60000 65536"/>
                <a:gd name="T8" fmla="*/ 0 60000 65536"/>
                <a:gd name="T9" fmla="*/ 0 w 6"/>
                <a:gd name="T10" fmla="*/ 0 h 10"/>
                <a:gd name="T11" fmla="*/ 6 w 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0">
                  <a:moveTo>
                    <a:pt x="0" y="10"/>
                  </a:move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8" name="Line 43"/>
            <p:cNvSpPr>
              <a:spLocks noChangeShapeType="1"/>
            </p:cNvSpPr>
            <p:nvPr/>
          </p:nvSpPr>
          <p:spPr bwMode="auto">
            <a:xfrm flipV="1">
              <a:off x="3606" y="1476"/>
              <a:ext cx="6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09" name="Line 44"/>
            <p:cNvSpPr>
              <a:spLocks noChangeShapeType="1"/>
            </p:cNvSpPr>
            <p:nvPr/>
          </p:nvSpPr>
          <p:spPr bwMode="auto">
            <a:xfrm flipV="1">
              <a:off x="3620" y="1454"/>
              <a:ext cx="8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0" name="Line 45"/>
            <p:cNvSpPr>
              <a:spLocks noChangeShapeType="1"/>
            </p:cNvSpPr>
            <p:nvPr/>
          </p:nvSpPr>
          <p:spPr bwMode="auto">
            <a:xfrm flipV="1">
              <a:off x="3636" y="1436"/>
              <a:ext cx="10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1" name="Freeform 46"/>
            <p:cNvSpPr>
              <a:spLocks/>
            </p:cNvSpPr>
            <p:nvPr/>
          </p:nvSpPr>
          <p:spPr bwMode="auto">
            <a:xfrm>
              <a:off x="3654" y="1418"/>
              <a:ext cx="10" cy="8"/>
            </a:xfrm>
            <a:custGeom>
              <a:avLst/>
              <a:gdLst>
                <a:gd name="T0" fmla="*/ 0 w 10"/>
                <a:gd name="T1" fmla="*/ 8 h 8"/>
                <a:gd name="T2" fmla="*/ 2 w 10"/>
                <a:gd name="T3" fmla="*/ 6 h 8"/>
                <a:gd name="T4" fmla="*/ 10 w 10"/>
                <a:gd name="T5" fmla="*/ 0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0" y="8"/>
                  </a:moveTo>
                  <a:lnTo>
                    <a:pt x="2" y="6"/>
                  </a:lnTo>
                  <a:lnTo>
                    <a:pt x="1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2" name="Line 47"/>
            <p:cNvSpPr>
              <a:spLocks noChangeShapeType="1"/>
            </p:cNvSpPr>
            <p:nvPr/>
          </p:nvSpPr>
          <p:spPr bwMode="auto">
            <a:xfrm flipV="1">
              <a:off x="3674" y="1402"/>
              <a:ext cx="8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3" name="Line 48"/>
            <p:cNvSpPr>
              <a:spLocks noChangeShapeType="1"/>
            </p:cNvSpPr>
            <p:nvPr/>
          </p:nvSpPr>
          <p:spPr bwMode="auto">
            <a:xfrm flipV="1">
              <a:off x="3694" y="1386"/>
              <a:ext cx="10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4" name="Freeform 49"/>
            <p:cNvSpPr>
              <a:spLocks/>
            </p:cNvSpPr>
            <p:nvPr/>
          </p:nvSpPr>
          <p:spPr bwMode="auto">
            <a:xfrm>
              <a:off x="3714" y="1372"/>
              <a:ext cx="12" cy="8"/>
            </a:xfrm>
            <a:custGeom>
              <a:avLst/>
              <a:gdLst>
                <a:gd name="T0" fmla="*/ 0 w 12"/>
                <a:gd name="T1" fmla="*/ 8 h 8"/>
                <a:gd name="T2" fmla="*/ 10 w 12"/>
                <a:gd name="T3" fmla="*/ 2 h 8"/>
                <a:gd name="T4" fmla="*/ 12 w 12"/>
                <a:gd name="T5" fmla="*/ 0 h 8"/>
                <a:gd name="T6" fmla="*/ 0 60000 65536"/>
                <a:gd name="T7" fmla="*/ 0 60000 65536"/>
                <a:gd name="T8" fmla="*/ 0 60000 65536"/>
                <a:gd name="T9" fmla="*/ 0 w 12"/>
                <a:gd name="T10" fmla="*/ 0 h 8"/>
                <a:gd name="T11" fmla="*/ 12 w 1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">
                  <a:moveTo>
                    <a:pt x="0" y="8"/>
                  </a:moveTo>
                  <a:lnTo>
                    <a:pt x="10" y="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5" name="Line 50"/>
            <p:cNvSpPr>
              <a:spLocks noChangeShapeType="1"/>
            </p:cNvSpPr>
            <p:nvPr/>
          </p:nvSpPr>
          <p:spPr bwMode="auto">
            <a:xfrm flipV="1">
              <a:off x="3736" y="1362"/>
              <a:ext cx="12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6" name="Freeform 51"/>
            <p:cNvSpPr>
              <a:spLocks/>
            </p:cNvSpPr>
            <p:nvPr/>
          </p:nvSpPr>
          <p:spPr bwMode="auto">
            <a:xfrm>
              <a:off x="3760" y="1350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8 w 12"/>
                <a:gd name="T3" fmla="*/ 2 h 6"/>
                <a:gd name="T4" fmla="*/ 12 w 12"/>
                <a:gd name="T5" fmla="*/ 0 h 6"/>
                <a:gd name="T6" fmla="*/ 0 60000 65536"/>
                <a:gd name="T7" fmla="*/ 0 60000 65536"/>
                <a:gd name="T8" fmla="*/ 0 60000 65536"/>
                <a:gd name="T9" fmla="*/ 0 w 12"/>
                <a:gd name="T10" fmla="*/ 0 h 6"/>
                <a:gd name="T11" fmla="*/ 12 w 1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">
                  <a:moveTo>
                    <a:pt x="0" y="6"/>
                  </a:moveTo>
                  <a:lnTo>
                    <a:pt x="8" y="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7" name="Line 52"/>
            <p:cNvSpPr>
              <a:spLocks noChangeShapeType="1"/>
            </p:cNvSpPr>
            <p:nvPr/>
          </p:nvSpPr>
          <p:spPr bwMode="auto">
            <a:xfrm flipV="1">
              <a:off x="3784" y="1342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8" name="Line 53"/>
            <p:cNvSpPr>
              <a:spLocks noChangeShapeType="1"/>
            </p:cNvSpPr>
            <p:nvPr/>
          </p:nvSpPr>
          <p:spPr bwMode="auto">
            <a:xfrm flipV="1">
              <a:off x="3808" y="1332"/>
              <a:ext cx="12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19" name="Line 54"/>
            <p:cNvSpPr>
              <a:spLocks noChangeShapeType="1"/>
            </p:cNvSpPr>
            <p:nvPr/>
          </p:nvSpPr>
          <p:spPr bwMode="auto">
            <a:xfrm flipV="1">
              <a:off x="3832" y="1326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0" name="Line 55"/>
            <p:cNvSpPr>
              <a:spLocks noChangeShapeType="1"/>
            </p:cNvSpPr>
            <p:nvPr/>
          </p:nvSpPr>
          <p:spPr bwMode="auto">
            <a:xfrm flipV="1">
              <a:off x="3856" y="1320"/>
              <a:ext cx="14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1" name="Line 56"/>
            <p:cNvSpPr>
              <a:spLocks noChangeShapeType="1"/>
            </p:cNvSpPr>
            <p:nvPr/>
          </p:nvSpPr>
          <p:spPr bwMode="auto">
            <a:xfrm flipV="1">
              <a:off x="3882" y="1314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2" name="Line 57"/>
            <p:cNvSpPr>
              <a:spLocks noChangeShapeType="1"/>
            </p:cNvSpPr>
            <p:nvPr/>
          </p:nvSpPr>
          <p:spPr bwMode="auto">
            <a:xfrm flipV="1">
              <a:off x="3906" y="1310"/>
              <a:ext cx="14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3" name="Freeform 58"/>
            <p:cNvSpPr>
              <a:spLocks/>
            </p:cNvSpPr>
            <p:nvPr/>
          </p:nvSpPr>
          <p:spPr bwMode="auto">
            <a:xfrm>
              <a:off x="3932" y="1306"/>
              <a:ext cx="12" cy="2"/>
            </a:xfrm>
            <a:custGeom>
              <a:avLst/>
              <a:gdLst>
                <a:gd name="T0" fmla="*/ 0 w 12"/>
                <a:gd name="T1" fmla="*/ 2 h 2"/>
                <a:gd name="T2" fmla="*/ 4 w 12"/>
                <a:gd name="T3" fmla="*/ 0 h 2"/>
                <a:gd name="T4" fmla="*/ 12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2"/>
                  </a:moveTo>
                  <a:lnTo>
                    <a:pt x="4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4" name="Line 59"/>
            <p:cNvSpPr>
              <a:spLocks noChangeShapeType="1"/>
            </p:cNvSpPr>
            <p:nvPr/>
          </p:nvSpPr>
          <p:spPr bwMode="auto">
            <a:xfrm flipV="1">
              <a:off x="3958" y="1302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5" name="Freeform 60"/>
            <p:cNvSpPr>
              <a:spLocks/>
            </p:cNvSpPr>
            <p:nvPr/>
          </p:nvSpPr>
          <p:spPr bwMode="auto">
            <a:xfrm>
              <a:off x="3982" y="1298"/>
              <a:ext cx="14" cy="2"/>
            </a:xfrm>
            <a:custGeom>
              <a:avLst/>
              <a:gdLst>
                <a:gd name="T0" fmla="*/ 0 w 14"/>
                <a:gd name="T1" fmla="*/ 2 h 2"/>
                <a:gd name="T2" fmla="*/ 12 w 14"/>
                <a:gd name="T3" fmla="*/ 0 h 2"/>
                <a:gd name="T4" fmla="*/ 14 w 14"/>
                <a:gd name="T5" fmla="*/ 0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0" y="2"/>
                  </a:move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6" name="Line 61"/>
            <p:cNvSpPr>
              <a:spLocks noChangeShapeType="1"/>
            </p:cNvSpPr>
            <p:nvPr/>
          </p:nvSpPr>
          <p:spPr bwMode="auto">
            <a:xfrm>
              <a:off x="4008" y="1298"/>
              <a:ext cx="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7" name="Freeform 62"/>
            <p:cNvSpPr>
              <a:spLocks/>
            </p:cNvSpPr>
            <p:nvPr/>
          </p:nvSpPr>
          <p:spPr bwMode="auto">
            <a:xfrm>
              <a:off x="4034" y="1296"/>
              <a:ext cx="12" cy="1"/>
            </a:xfrm>
            <a:custGeom>
              <a:avLst/>
              <a:gdLst>
                <a:gd name="T0" fmla="*/ 0 w 12"/>
                <a:gd name="T1" fmla="*/ 0 h 1"/>
                <a:gd name="T2" fmla="*/ 12 w 12"/>
                <a:gd name="T3" fmla="*/ 0 h 1"/>
                <a:gd name="T4" fmla="*/ 12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0" y="0"/>
                  </a:move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8" name="Line 63"/>
            <p:cNvSpPr>
              <a:spLocks noChangeShapeType="1"/>
            </p:cNvSpPr>
            <p:nvPr/>
          </p:nvSpPr>
          <p:spPr bwMode="auto">
            <a:xfrm>
              <a:off x="4060" y="1296"/>
              <a:ext cx="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29" name="Freeform 64"/>
            <p:cNvSpPr>
              <a:spLocks/>
            </p:cNvSpPr>
            <p:nvPr/>
          </p:nvSpPr>
          <p:spPr bwMode="auto">
            <a:xfrm>
              <a:off x="4084" y="1296"/>
              <a:ext cx="14" cy="1"/>
            </a:xfrm>
            <a:custGeom>
              <a:avLst/>
              <a:gdLst>
                <a:gd name="T0" fmla="*/ 0 w 14"/>
                <a:gd name="T1" fmla="*/ 0 h 1"/>
                <a:gd name="T2" fmla="*/ 6 w 14"/>
                <a:gd name="T3" fmla="*/ 0 h 1"/>
                <a:gd name="T4" fmla="*/ 14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6" y="0"/>
                  </a:lnTo>
                  <a:lnTo>
                    <a:pt x="14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0" name="Line 65"/>
            <p:cNvSpPr>
              <a:spLocks noChangeShapeType="1"/>
            </p:cNvSpPr>
            <p:nvPr/>
          </p:nvSpPr>
          <p:spPr bwMode="auto">
            <a:xfrm>
              <a:off x="4110" y="1298"/>
              <a:ext cx="1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1" name="Line 66"/>
            <p:cNvSpPr>
              <a:spLocks noChangeShapeType="1"/>
            </p:cNvSpPr>
            <p:nvPr/>
          </p:nvSpPr>
          <p:spPr bwMode="auto">
            <a:xfrm>
              <a:off x="4136" y="1300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2" name="Line 67"/>
            <p:cNvSpPr>
              <a:spLocks noChangeShapeType="1"/>
            </p:cNvSpPr>
            <p:nvPr/>
          </p:nvSpPr>
          <p:spPr bwMode="auto">
            <a:xfrm>
              <a:off x="4160" y="1304"/>
              <a:ext cx="14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3" name="Freeform 68"/>
            <p:cNvSpPr>
              <a:spLocks/>
            </p:cNvSpPr>
            <p:nvPr/>
          </p:nvSpPr>
          <p:spPr bwMode="auto">
            <a:xfrm>
              <a:off x="4186" y="1312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12 w 12"/>
                <a:gd name="T5" fmla="*/ 4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4" name="Line 69"/>
            <p:cNvSpPr>
              <a:spLocks noChangeShapeType="1"/>
            </p:cNvSpPr>
            <p:nvPr/>
          </p:nvSpPr>
          <p:spPr bwMode="auto">
            <a:xfrm>
              <a:off x="4210" y="1320"/>
              <a:ext cx="10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5" name="Freeform 70"/>
            <p:cNvSpPr>
              <a:spLocks/>
            </p:cNvSpPr>
            <p:nvPr/>
          </p:nvSpPr>
          <p:spPr bwMode="auto">
            <a:xfrm>
              <a:off x="4232" y="1332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4 w 10"/>
                <a:gd name="T3" fmla="*/ 4 h 8"/>
                <a:gd name="T4" fmla="*/ 10 w 10"/>
                <a:gd name="T5" fmla="*/ 8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6" name="Freeform 71"/>
            <p:cNvSpPr>
              <a:spLocks/>
            </p:cNvSpPr>
            <p:nvPr/>
          </p:nvSpPr>
          <p:spPr bwMode="auto">
            <a:xfrm>
              <a:off x="4254" y="1346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4 w 10"/>
                <a:gd name="T3" fmla="*/ 4 h 8"/>
                <a:gd name="T4" fmla="*/ 10 w 10"/>
                <a:gd name="T5" fmla="*/ 8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0" y="0"/>
                  </a:moveTo>
                  <a:lnTo>
                    <a:pt x="4" y="4"/>
                  </a:lnTo>
                  <a:lnTo>
                    <a:pt x="10" y="8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7" name="Line 72"/>
            <p:cNvSpPr>
              <a:spLocks noChangeShapeType="1"/>
            </p:cNvSpPr>
            <p:nvPr/>
          </p:nvSpPr>
          <p:spPr bwMode="auto">
            <a:xfrm>
              <a:off x="4274" y="1362"/>
              <a:ext cx="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8" name="Line 73"/>
            <p:cNvSpPr>
              <a:spLocks noChangeShapeType="1"/>
            </p:cNvSpPr>
            <p:nvPr/>
          </p:nvSpPr>
          <p:spPr bwMode="auto">
            <a:xfrm>
              <a:off x="4276" y="1364"/>
              <a:ext cx="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39" name="Line 74"/>
            <p:cNvSpPr>
              <a:spLocks noChangeShapeType="1"/>
            </p:cNvSpPr>
            <p:nvPr/>
          </p:nvSpPr>
          <p:spPr bwMode="auto">
            <a:xfrm>
              <a:off x="4278" y="1366"/>
              <a:ext cx="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0" name="Line 75"/>
            <p:cNvSpPr>
              <a:spLocks noChangeShapeType="1"/>
            </p:cNvSpPr>
            <p:nvPr/>
          </p:nvSpPr>
          <p:spPr bwMode="auto">
            <a:xfrm>
              <a:off x="4280" y="136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1" name="Line 76"/>
            <p:cNvSpPr>
              <a:spLocks noChangeShapeType="1"/>
            </p:cNvSpPr>
            <p:nvPr/>
          </p:nvSpPr>
          <p:spPr bwMode="auto">
            <a:xfrm>
              <a:off x="4280" y="1368"/>
              <a:ext cx="1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2" name="Line 77"/>
            <p:cNvSpPr>
              <a:spLocks noChangeShapeType="1"/>
            </p:cNvSpPr>
            <p:nvPr/>
          </p:nvSpPr>
          <p:spPr bwMode="auto">
            <a:xfrm>
              <a:off x="4280" y="137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3" name="Line 78"/>
            <p:cNvSpPr>
              <a:spLocks noChangeShapeType="1"/>
            </p:cNvSpPr>
            <p:nvPr/>
          </p:nvSpPr>
          <p:spPr bwMode="auto">
            <a:xfrm>
              <a:off x="4464" y="73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4" name="Line 79"/>
            <p:cNvSpPr>
              <a:spLocks noChangeShapeType="1"/>
            </p:cNvSpPr>
            <p:nvPr/>
          </p:nvSpPr>
          <p:spPr bwMode="auto">
            <a:xfrm>
              <a:off x="4464" y="736"/>
              <a:ext cx="1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5" name="Freeform 80"/>
            <p:cNvSpPr>
              <a:spLocks/>
            </p:cNvSpPr>
            <p:nvPr/>
          </p:nvSpPr>
          <p:spPr bwMode="auto">
            <a:xfrm>
              <a:off x="4464" y="738"/>
              <a:ext cx="1" cy="10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4 h 10"/>
                <a:gd name="T4" fmla="*/ 0 w 1"/>
                <a:gd name="T5" fmla="*/ 10 h 10"/>
                <a:gd name="T6" fmla="*/ 0 60000 65536"/>
                <a:gd name="T7" fmla="*/ 0 60000 65536"/>
                <a:gd name="T8" fmla="*/ 0 60000 65536"/>
                <a:gd name="T9" fmla="*/ 0 w 1"/>
                <a:gd name="T10" fmla="*/ 0 h 10"/>
                <a:gd name="T11" fmla="*/ 1 w 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">
                  <a:moveTo>
                    <a:pt x="0" y="0"/>
                  </a:moveTo>
                  <a:lnTo>
                    <a:pt x="0" y="4"/>
                  </a:lnTo>
                  <a:lnTo>
                    <a:pt x="0" y="1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6" name="Freeform 81"/>
            <p:cNvSpPr>
              <a:spLocks/>
            </p:cNvSpPr>
            <p:nvPr/>
          </p:nvSpPr>
          <p:spPr bwMode="auto">
            <a:xfrm>
              <a:off x="4462" y="760"/>
              <a:ext cx="1" cy="14"/>
            </a:xfrm>
            <a:custGeom>
              <a:avLst/>
              <a:gdLst>
                <a:gd name="T0" fmla="*/ 0 w 1"/>
                <a:gd name="T1" fmla="*/ 0 h 14"/>
                <a:gd name="T2" fmla="*/ 0 w 1"/>
                <a:gd name="T3" fmla="*/ 2 h 14"/>
                <a:gd name="T4" fmla="*/ 0 w 1"/>
                <a:gd name="T5" fmla="*/ 14 h 14"/>
                <a:gd name="T6" fmla="*/ 0 60000 65536"/>
                <a:gd name="T7" fmla="*/ 0 60000 65536"/>
                <a:gd name="T8" fmla="*/ 0 60000 65536"/>
                <a:gd name="T9" fmla="*/ 0 w 1"/>
                <a:gd name="T10" fmla="*/ 0 h 14"/>
                <a:gd name="T11" fmla="*/ 1 w 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">
                  <a:moveTo>
                    <a:pt x="0" y="0"/>
                  </a:moveTo>
                  <a:lnTo>
                    <a:pt x="0" y="2"/>
                  </a:lnTo>
                  <a:lnTo>
                    <a:pt x="0" y="14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7" name="Line 82"/>
            <p:cNvSpPr>
              <a:spLocks noChangeShapeType="1"/>
            </p:cNvSpPr>
            <p:nvPr/>
          </p:nvSpPr>
          <p:spPr bwMode="auto">
            <a:xfrm>
              <a:off x="4464" y="786"/>
              <a:ext cx="2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8" name="Line 83"/>
            <p:cNvSpPr>
              <a:spLocks noChangeShapeType="1"/>
            </p:cNvSpPr>
            <p:nvPr/>
          </p:nvSpPr>
          <p:spPr bwMode="auto">
            <a:xfrm>
              <a:off x="4468" y="812"/>
              <a:ext cx="4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49" name="Line 84"/>
            <p:cNvSpPr>
              <a:spLocks noChangeShapeType="1"/>
            </p:cNvSpPr>
            <p:nvPr/>
          </p:nvSpPr>
          <p:spPr bwMode="auto">
            <a:xfrm>
              <a:off x="4478" y="834"/>
              <a:ext cx="6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0" name="Freeform 85"/>
            <p:cNvSpPr>
              <a:spLocks/>
            </p:cNvSpPr>
            <p:nvPr/>
          </p:nvSpPr>
          <p:spPr bwMode="auto">
            <a:xfrm>
              <a:off x="4490" y="858"/>
              <a:ext cx="8" cy="10"/>
            </a:xfrm>
            <a:custGeom>
              <a:avLst/>
              <a:gdLst>
                <a:gd name="T0" fmla="*/ 0 w 8"/>
                <a:gd name="T1" fmla="*/ 0 h 10"/>
                <a:gd name="T2" fmla="*/ 2 w 8"/>
                <a:gd name="T3" fmla="*/ 2 h 10"/>
                <a:gd name="T4" fmla="*/ 8 w 8"/>
                <a:gd name="T5" fmla="*/ 10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0" y="0"/>
                  </a:moveTo>
                  <a:lnTo>
                    <a:pt x="2" y="2"/>
                  </a:lnTo>
                  <a:lnTo>
                    <a:pt x="8" y="1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1" name="Line 86"/>
            <p:cNvSpPr>
              <a:spLocks noChangeShapeType="1"/>
            </p:cNvSpPr>
            <p:nvPr/>
          </p:nvSpPr>
          <p:spPr bwMode="auto">
            <a:xfrm>
              <a:off x="4506" y="878"/>
              <a:ext cx="8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2" name="Line 87"/>
            <p:cNvSpPr>
              <a:spLocks noChangeShapeType="1"/>
            </p:cNvSpPr>
            <p:nvPr/>
          </p:nvSpPr>
          <p:spPr bwMode="auto">
            <a:xfrm>
              <a:off x="4522" y="898"/>
              <a:ext cx="10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3" name="Freeform 88"/>
            <p:cNvSpPr>
              <a:spLocks/>
            </p:cNvSpPr>
            <p:nvPr/>
          </p:nvSpPr>
          <p:spPr bwMode="auto">
            <a:xfrm>
              <a:off x="4540" y="916"/>
              <a:ext cx="10" cy="8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8 h 8"/>
                <a:gd name="T4" fmla="*/ 10 w 10"/>
                <a:gd name="T5" fmla="*/ 8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0" y="0"/>
                  </a:moveTo>
                  <a:lnTo>
                    <a:pt x="10" y="8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4" name="Line 89"/>
            <p:cNvSpPr>
              <a:spLocks noChangeShapeType="1"/>
            </p:cNvSpPr>
            <p:nvPr/>
          </p:nvSpPr>
          <p:spPr bwMode="auto">
            <a:xfrm>
              <a:off x="4560" y="930"/>
              <a:ext cx="12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5" name="Freeform 90"/>
            <p:cNvSpPr>
              <a:spLocks/>
            </p:cNvSpPr>
            <p:nvPr/>
          </p:nvSpPr>
          <p:spPr bwMode="auto">
            <a:xfrm>
              <a:off x="4582" y="946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8 w 10"/>
                <a:gd name="T3" fmla="*/ 6 h 6"/>
                <a:gd name="T4" fmla="*/ 10 w 10"/>
                <a:gd name="T5" fmla="*/ 6 h 6"/>
                <a:gd name="T6" fmla="*/ 0 60000 65536"/>
                <a:gd name="T7" fmla="*/ 0 60000 65536"/>
                <a:gd name="T8" fmla="*/ 0 60000 65536"/>
                <a:gd name="T9" fmla="*/ 0 w 10"/>
                <a:gd name="T10" fmla="*/ 0 h 6"/>
                <a:gd name="T11" fmla="*/ 10 w 1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6">
                  <a:moveTo>
                    <a:pt x="0" y="0"/>
                  </a:moveTo>
                  <a:lnTo>
                    <a:pt x="8" y="6"/>
                  </a:lnTo>
                  <a:lnTo>
                    <a:pt x="10" y="6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6" name="Line 91"/>
            <p:cNvSpPr>
              <a:spLocks noChangeShapeType="1"/>
            </p:cNvSpPr>
            <p:nvPr/>
          </p:nvSpPr>
          <p:spPr bwMode="auto">
            <a:xfrm>
              <a:off x="4604" y="958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7" name="Line 92"/>
            <p:cNvSpPr>
              <a:spLocks noChangeShapeType="1"/>
            </p:cNvSpPr>
            <p:nvPr/>
          </p:nvSpPr>
          <p:spPr bwMode="auto">
            <a:xfrm>
              <a:off x="4628" y="968"/>
              <a:ext cx="12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8" name="Line 93"/>
            <p:cNvSpPr>
              <a:spLocks noChangeShapeType="1"/>
            </p:cNvSpPr>
            <p:nvPr/>
          </p:nvSpPr>
          <p:spPr bwMode="auto">
            <a:xfrm>
              <a:off x="4652" y="978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59" name="Line 94"/>
            <p:cNvSpPr>
              <a:spLocks noChangeShapeType="1"/>
            </p:cNvSpPr>
            <p:nvPr/>
          </p:nvSpPr>
          <p:spPr bwMode="auto">
            <a:xfrm>
              <a:off x="4676" y="984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0" name="Line 95"/>
            <p:cNvSpPr>
              <a:spLocks noChangeShapeType="1"/>
            </p:cNvSpPr>
            <p:nvPr/>
          </p:nvSpPr>
          <p:spPr bwMode="auto">
            <a:xfrm>
              <a:off x="4700" y="992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1" name="Line 96"/>
            <p:cNvSpPr>
              <a:spLocks noChangeShapeType="1"/>
            </p:cNvSpPr>
            <p:nvPr/>
          </p:nvSpPr>
          <p:spPr bwMode="auto">
            <a:xfrm>
              <a:off x="4726" y="998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2" name="Freeform 97"/>
            <p:cNvSpPr>
              <a:spLocks/>
            </p:cNvSpPr>
            <p:nvPr/>
          </p:nvSpPr>
          <p:spPr bwMode="auto">
            <a:xfrm>
              <a:off x="4750" y="1002"/>
              <a:ext cx="14" cy="2"/>
            </a:xfrm>
            <a:custGeom>
              <a:avLst/>
              <a:gdLst>
                <a:gd name="T0" fmla="*/ 0 w 14"/>
                <a:gd name="T1" fmla="*/ 0 h 2"/>
                <a:gd name="T2" fmla="*/ 6 w 14"/>
                <a:gd name="T3" fmla="*/ 2 h 2"/>
                <a:gd name="T4" fmla="*/ 14 w 14"/>
                <a:gd name="T5" fmla="*/ 2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0" y="0"/>
                  </a:moveTo>
                  <a:lnTo>
                    <a:pt x="6" y="2"/>
                  </a:lnTo>
                  <a:lnTo>
                    <a:pt x="14" y="2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3" name="Line 98"/>
            <p:cNvSpPr>
              <a:spLocks noChangeShapeType="1"/>
            </p:cNvSpPr>
            <p:nvPr/>
          </p:nvSpPr>
          <p:spPr bwMode="auto">
            <a:xfrm>
              <a:off x="4776" y="1006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4" name="Line 99"/>
            <p:cNvSpPr>
              <a:spLocks noChangeShapeType="1"/>
            </p:cNvSpPr>
            <p:nvPr/>
          </p:nvSpPr>
          <p:spPr bwMode="auto">
            <a:xfrm>
              <a:off x="4802" y="1010"/>
              <a:ext cx="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5" name="Line 100"/>
            <p:cNvSpPr>
              <a:spLocks noChangeShapeType="1"/>
            </p:cNvSpPr>
            <p:nvPr/>
          </p:nvSpPr>
          <p:spPr bwMode="auto">
            <a:xfrm>
              <a:off x="4826" y="1012"/>
              <a:ext cx="1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6" name="Line 101"/>
            <p:cNvSpPr>
              <a:spLocks noChangeShapeType="1"/>
            </p:cNvSpPr>
            <p:nvPr/>
          </p:nvSpPr>
          <p:spPr bwMode="auto">
            <a:xfrm>
              <a:off x="4852" y="1012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7" name="Line 102"/>
            <p:cNvSpPr>
              <a:spLocks noChangeShapeType="1"/>
            </p:cNvSpPr>
            <p:nvPr/>
          </p:nvSpPr>
          <p:spPr bwMode="auto">
            <a:xfrm flipV="1">
              <a:off x="4878" y="1012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8" name="Line 103"/>
            <p:cNvSpPr>
              <a:spLocks noChangeShapeType="1"/>
            </p:cNvSpPr>
            <p:nvPr/>
          </p:nvSpPr>
          <p:spPr bwMode="auto">
            <a:xfrm>
              <a:off x="4904" y="1012"/>
              <a:ext cx="1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69" name="Line 104"/>
            <p:cNvSpPr>
              <a:spLocks noChangeShapeType="1"/>
            </p:cNvSpPr>
            <p:nvPr/>
          </p:nvSpPr>
          <p:spPr bwMode="auto">
            <a:xfrm flipV="1">
              <a:off x="4928" y="1010"/>
              <a:ext cx="14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0" name="Line 105"/>
            <p:cNvSpPr>
              <a:spLocks noChangeShapeType="1"/>
            </p:cNvSpPr>
            <p:nvPr/>
          </p:nvSpPr>
          <p:spPr bwMode="auto">
            <a:xfrm>
              <a:off x="4954" y="1008"/>
              <a:ext cx="1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1" name="Line 106"/>
            <p:cNvSpPr>
              <a:spLocks noChangeShapeType="1"/>
            </p:cNvSpPr>
            <p:nvPr/>
          </p:nvSpPr>
          <p:spPr bwMode="auto">
            <a:xfrm flipV="1">
              <a:off x="4980" y="1002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2" name="Freeform 107"/>
            <p:cNvSpPr>
              <a:spLocks/>
            </p:cNvSpPr>
            <p:nvPr/>
          </p:nvSpPr>
          <p:spPr bwMode="auto">
            <a:xfrm>
              <a:off x="5004" y="996"/>
              <a:ext cx="14" cy="4"/>
            </a:xfrm>
            <a:custGeom>
              <a:avLst/>
              <a:gdLst>
                <a:gd name="T0" fmla="*/ 0 w 14"/>
                <a:gd name="T1" fmla="*/ 4 h 4"/>
                <a:gd name="T2" fmla="*/ 6 w 14"/>
                <a:gd name="T3" fmla="*/ 2 h 4"/>
                <a:gd name="T4" fmla="*/ 14 w 14"/>
                <a:gd name="T5" fmla="*/ 0 h 4"/>
                <a:gd name="T6" fmla="*/ 0 60000 65536"/>
                <a:gd name="T7" fmla="*/ 0 60000 65536"/>
                <a:gd name="T8" fmla="*/ 0 60000 65536"/>
                <a:gd name="T9" fmla="*/ 0 w 14"/>
                <a:gd name="T10" fmla="*/ 0 h 4"/>
                <a:gd name="T11" fmla="*/ 14 w 1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4">
                  <a:moveTo>
                    <a:pt x="0" y="4"/>
                  </a:moveTo>
                  <a:lnTo>
                    <a:pt x="6" y="2"/>
                  </a:lnTo>
                  <a:lnTo>
                    <a:pt x="14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3" name="Freeform 108"/>
            <p:cNvSpPr>
              <a:spLocks/>
            </p:cNvSpPr>
            <p:nvPr/>
          </p:nvSpPr>
          <p:spPr bwMode="auto">
            <a:xfrm>
              <a:off x="5030" y="988"/>
              <a:ext cx="12" cy="4"/>
            </a:xfrm>
            <a:custGeom>
              <a:avLst/>
              <a:gdLst>
                <a:gd name="T0" fmla="*/ 0 w 12"/>
                <a:gd name="T1" fmla="*/ 4 h 4"/>
                <a:gd name="T2" fmla="*/ 10 w 12"/>
                <a:gd name="T3" fmla="*/ 0 h 4"/>
                <a:gd name="T4" fmla="*/ 12 w 12"/>
                <a:gd name="T5" fmla="*/ 0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4" name="Freeform 109"/>
            <p:cNvSpPr>
              <a:spLocks/>
            </p:cNvSpPr>
            <p:nvPr/>
          </p:nvSpPr>
          <p:spPr bwMode="auto">
            <a:xfrm>
              <a:off x="5052" y="976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8 w 12"/>
                <a:gd name="T3" fmla="*/ 2 h 6"/>
                <a:gd name="T4" fmla="*/ 12 w 12"/>
                <a:gd name="T5" fmla="*/ 0 h 6"/>
                <a:gd name="T6" fmla="*/ 0 60000 65536"/>
                <a:gd name="T7" fmla="*/ 0 60000 65536"/>
                <a:gd name="T8" fmla="*/ 0 60000 65536"/>
                <a:gd name="T9" fmla="*/ 0 w 12"/>
                <a:gd name="T10" fmla="*/ 0 h 6"/>
                <a:gd name="T11" fmla="*/ 12 w 1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">
                  <a:moveTo>
                    <a:pt x="0" y="6"/>
                  </a:moveTo>
                  <a:lnTo>
                    <a:pt x="8" y="2"/>
                  </a:lnTo>
                  <a:lnTo>
                    <a:pt x="1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5" name="Line 110"/>
            <p:cNvSpPr>
              <a:spLocks noChangeShapeType="1"/>
            </p:cNvSpPr>
            <p:nvPr/>
          </p:nvSpPr>
          <p:spPr bwMode="auto">
            <a:xfrm>
              <a:off x="5074" y="96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6" name="Freeform 111"/>
            <p:cNvSpPr>
              <a:spLocks/>
            </p:cNvSpPr>
            <p:nvPr/>
          </p:nvSpPr>
          <p:spPr bwMode="auto">
            <a:xfrm>
              <a:off x="5074" y="960"/>
              <a:ext cx="10" cy="8"/>
            </a:xfrm>
            <a:custGeom>
              <a:avLst/>
              <a:gdLst>
                <a:gd name="T0" fmla="*/ 0 w 10"/>
                <a:gd name="T1" fmla="*/ 8 h 8"/>
                <a:gd name="T2" fmla="*/ 10 w 10"/>
                <a:gd name="T3" fmla="*/ 0 h 8"/>
                <a:gd name="T4" fmla="*/ 10 w 10"/>
                <a:gd name="T5" fmla="*/ 0 h 8"/>
                <a:gd name="T6" fmla="*/ 0 60000 65536"/>
                <a:gd name="T7" fmla="*/ 0 60000 65536"/>
                <a:gd name="T8" fmla="*/ 0 60000 65536"/>
                <a:gd name="T9" fmla="*/ 0 w 10"/>
                <a:gd name="T10" fmla="*/ 0 h 8"/>
                <a:gd name="T11" fmla="*/ 10 w 10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8">
                  <a:moveTo>
                    <a:pt x="0" y="8"/>
                  </a:moveTo>
                  <a:lnTo>
                    <a:pt x="1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7" name="Line 112"/>
            <p:cNvSpPr>
              <a:spLocks noChangeShapeType="1"/>
            </p:cNvSpPr>
            <p:nvPr/>
          </p:nvSpPr>
          <p:spPr bwMode="auto">
            <a:xfrm>
              <a:off x="5094" y="95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8" name="Line 113"/>
            <p:cNvSpPr>
              <a:spLocks noChangeShapeType="1"/>
            </p:cNvSpPr>
            <p:nvPr/>
          </p:nvSpPr>
          <p:spPr bwMode="auto">
            <a:xfrm>
              <a:off x="5094" y="952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79" name="Line 114"/>
            <p:cNvSpPr>
              <a:spLocks noChangeShapeType="1"/>
            </p:cNvSpPr>
            <p:nvPr/>
          </p:nvSpPr>
          <p:spPr bwMode="auto">
            <a:xfrm>
              <a:off x="4728" y="1276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0" name="Line 115"/>
            <p:cNvSpPr>
              <a:spLocks noChangeShapeType="1"/>
            </p:cNvSpPr>
            <p:nvPr/>
          </p:nvSpPr>
          <p:spPr bwMode="auto">
            <a:xfrm flipH="1">
              <a:off x="4726" y="1276"/>
              <a:ext cx="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1" name="Line 116"/>
            <p:cNvSpPr>
              <a:spLocks noChangeShapeType="1"/>
            </p:cNvSpPr>
            <p:nvPr/>
          </p:nvSpPr>
          <p:spPr bwMode="auto">
            <a:xfrm flipH="1">
              <a:off x="4724" y="1276"/>
              <a:ext cx="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2" name="Freeform 117"/>
            <p:cNvSpPr>
              <a:spLocks/>
            </p:cNvSpPr>
            <p:nvPr/>
          </p:nvSpPr>
          <p:spPr bwMode="auto">
            <a:xfrm>
              <a:off x="4716" y="1278"/>
              <a:ext cx="8" cy="1"/>
            </a:xfrm>
            <a:custGeom>
              <a:avLst/>
              <a:gdLst>
                <a:gd name="T0" fmla="*/ 8 w 8"/>
                <a:gd name="T1" fmla="*/ 0 h 1"/>
                <a:gd name="T2" fmla="*/ 4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3" name="Line 118"/>
            <p:cNvSpPr>
              <a:spLocks noChangeShapeType="1"/>
            </p:cNvSpPr>
            <p:nvPr/>
          </p:nvSpPr>
          <p:spPr bwMode="auto">
            <a:xfrm flipH="1">
              <a:off x="4692" y="1280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4" name="Line 119"/>
            <p:cNvSpPr>
              <a:spLocks noChangeShapeType="1"/>
            </p:cNvSpPr>
            <p:nvPr/>
          </p:nvSpPr>
          <p:spPr bwMode="auto">
            <a:xfrm flipH="1" flipV="1">
              <a:off x="4666" y="1280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5" name="Line 120"/>
            <p:cNvSpPr>
              <a:spLocks noChangeShapeType="1"/>
            </p:cNvSpPr>
            <p:nvPr/>
          </p:nvSpPr>
          <p:spPr bwMode="auto">
            <a:xfrm flipH="1" flipV="1">
              <a:off x="4640" y="1276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6" name="Line 121"/>
            <p:cNvSpPr>
              <a:spLocks noChangeShapeType="1"/>
            </p:cNvSpPr>
            <p:nvPr/>
          </p:nvSpPr>
          <p:spPr bwMode="auto">
            <a:xfrm flipH="1" flipV="1">
              <a:off x="4616" y="1270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7" name="Line 122"/>
            <p:cNvSpPr>
              <a:spLocks noChangeShapeType="1"/>
            </p:cNvSpPr>
            <p:nvPr/>
          </p:nvSpPr>
          <p:spPr bwMode="auto">
            <a:xfrm flipH="1" flipV="1">
              <a:off x="4592" y="1260"/>
              <a:ext cx="12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8" name="Line 123"/>
            <p:cNvSpPr>
              <a:spLocks noChangeShapeType="1"/>
            </p:cNvSpPr>
            <p:nvPr/>
          </p:nvSpPr>
          <p:spPr bwMode="auto">
            <a:xfrm flipH="1" flipV="1">
              <a:off x="4570" y="1248"/>
              <a:ext cx="10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89" name="Freeform 124"/>
            <p:cNvSpPr>
              <a:spLocks/>
            </p:cNvSpPr>
            <p:nvPr/>
          </p:nvSpPr>
          <p:spPr bwMode="auto">
            <a:xfrm>
              <a:off x="4548" y="123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2 w 10"/>
                <a:gd name="T3" fmla="*/ 2 h 6"/>
                <a:gd name="T4" fmla="*/ 0 w 10"/>
                <a:gd name="T5" fmla="*/ 0 h 6"/>
                <a:gd name="T6" fmla="*/ 0 60000 65536"/>
                <a:gd name="T7" fmla="*/ 0 60000 65536"/>
                <a:gd name="T8" fmla="*/ 0 60000 65536"/>
                <a:gd name="T9" fmla="*/ 0 w 10"/>
                <a:gd name="T10" fmla="*/ 0 h 6"/>
                <a:gd name="T11" fmla="*/ 10 w 1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6">
                  <a:moveTo>
                    <a:pt x="10" y="6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0" name="Line 125"/>
            <p:cNvSpPr>
              <a:spLocks noChangeShapeType="1"/>
            </p:cNvSpPr>
            <p:nvPr/>
          </p:nvSpPr>
          <p:spPr bwMode="auto">
            <a:xfrm flipH="1" flipV="1">
              <a:off x="4528" y="1220"/>
              <a:ext cx="10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1" name="Line 126"/>
            <p:cNvSpPr>
              <a:spLocks noChangeShapeType="1"/>
            </p:cNvSpPr>
            <p:nvPr/>
          </p:nvSpPr>
          <p:spPr bwMode="auto">
            <a:xfrm flipH="1" flipV="1">
              <a:off x="4508" y="1202"/>
              <a:ext cx="10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2" name="Freeform 127"/>
            <p:cNvSpPr>
              <a:spLocks/>
            </p:cNvSpPr>
            <p:nvPr/>
          </p:nvSpPr>
          <p:spPr bwMode="auto">
            <a:xfrm>
              <a:off x="4492" y="1184"/>
              <a:ext cx="8" cy="8"/>
            </a:xfrm>
            <a:custGeom>
              <a:avLst/>
              <a:gdLst>
                <a:gd name="T0" fmla="*/ 8 w 8"/>
                <a:gd name="T1" fmla="*/ 8 h 8"/>
                <a:gd name="T2" fmla="*/ 4 w 8"/>
                <a:gd name="T3" fmla="*/ 6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3" name="Line 128"/>
            <p:cNvSpPr>
              <a:spLocks noChangeShapeType="1"/>
            </p:cNvSpPr>
            <p:nvPr/>
          </p:nvSpPr>
          <p:spPr bwMode="auto">
            <a:xfrm flipH="1" flipV="1">
              <a:off x="4476" y="1164"/>
              <a:ext cx="8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4" name="Line 129"/>
            <p:cNvSpPr>
              <a:spLocks noChangeShapeType="1"/>
            </p:cNvSpPr>
            <p:nvPr/>
          </p:nvSpPr>
          <p:spPr bwMode="auto">
            <a:xfrm flipH="1" flipV="1">
              <a:off x="4462" y="1142"/>
              <a:ext cx="6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5" name="Line 130"/>
            <p:cNvSpPr>
              <a:spLocks noChangeShapeType="1"/>
            </p:cNvSpPr>
            <p:nvPr/>
          </p:nvSpPr>
          <p:spPr bwMode="auto">
            <a:xfrm flipH="1" flipV="1">
              <a:off x="4450" y="1120"/>
              <a:ext cx="4" cy="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6" name="Line 131"/>
            <p:cNvSpPr>
              <a:spLocks noChangeShapeType="1"/>
            </p:cNvSpPr>
            <p:nvPr/>
          </p:nvSpPr>
          <p:spPr bwMode="auto">
            <a:xfrm flipH="1" flipV="1">
              <a:off x="4440" y="1096"/>
              <a:ext cx="4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7" name="Freeform 132"/>
            <p:cNvSpPr>
              <a:spLocks/>
            </p:cNvSpPr>
            <p:nvPr/>
          </p:nvSpPr>
          <p:spPr bwMode="auto">
            <a:xfrm>
              <a:off x="4434" y="1070"/>
              <a:ext cx="4" cy="12"/>
            </a:xfrm>
            <a:custGeom>
              <a:avLst/>
              <a:gdLst>
                <a:gd name="T0" fmla="*/ 4 w 4"/>
                <a:gd name="T1" fmla="*/ 12 h 12"/>
                <a:gd name="T2" fmla="*/ 2 w 4"/>
                <a:gd name="T3" fmla="*/ 6 h 12"/>
                <a:gd name="T4" fmla="*/ 0 w 4"/>
                <a:gd name="T5" fmla="*/ 0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4" y="12"/>
                  </a:move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8" name="Line 133"/>
            <p:cNvSpPr>
              <a:spLocks noChangeShapeType="1"/>
            </p:cNvSpPr>
            <p:nvPr/>
          </p:nvSpPr>
          <p:spPr bwMode="auto">
            <a:xfrm>
              <a:off x="4434" y="1058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99" name="Line 134"/>
            <p:cNvSpPr>
              <a:spLocks noChangeShapeType="1"/>
            </p:cNvSpPr>
            <p:nvPr/>
          </p:nvSpPr>
          <p:spPr bwMode="auto">
            <a:xfrm flipV="1">
              <a:off x="4434" y="1054"/>
              <a:ext cx="1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0" name="Line 135"/>
            <p:cNvSpPr>
              <a:spLocks noChangeShapeType="1"/>
            </p:cNvSpPr>
            <p:nvPr/>
          </p:nvSpPr>
          <p:spPr bwMode="auto">
            <a:xfrm flipH="1" flipV="1">
              <a:off x="4432" y="1052"/>
              <a:ext cx="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1" name="Line 136"/>
            <p:cNvSpPr>
              <a:spLocks noChangeShapeType="1"/>
            </p:cNvSpPr>
            <p:nvPr/>
          </p:nvSpPr>
          <p:spPr bwMode="auto">
            <a:xfrm flipV="1">
              <a:off x="4432" y="1050"/>
              <a:ext cx="1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2" name="Line 137"/>
            <p:cNvSpPr>
              <a:spLocks noChangeShapeType="1"/>
            </p:cNvSpPr>
            <p:nvPr/>
          </p:nvSpPr>
          <p:spPr bwMode="auto">
            <a:xfrm>
              <a:off x="4432" y="1050"/>
              <a:ext cx="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3" name="Line 138"/>
            <p:cNvSpPr>
              <a:spLocks noChangeShapeType="1"/>
            </p:cNvSpPr>
            <p:nvPr/>
          </p:nvSpPr>
          <p:spPr bwMode="auto">
            <a:xfrm>
              <a:off x="3316" y="876"/>
              <a:ext cx="1868" cy="53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4" name="Line 139"/>
            <p:cNvSpPr>
              <a:spLocks noChangeShapeType="1"/>
            </p:cNvSpPr>
            <p:nvPr/>
          </p:nvSpPr>
          <p:spPr bwMode="auto">
            <a:xfrm>
              <a:off x="2578" y="664"/>
              <a:ext cx="454" cy="13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5" name="Line 140"/>
            <p:cNvSpPr>
              <a:spLocks noChangeShapeType="1"/>
            </p:cNvSpPr>
            <p:nvPr/>
          </p:nvSpPr>
          <p:spPr bwMode="auto">
            <a:xfrm>
              <a:off x="3040" y="798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6" name="Line 141"/>
            <p:cNvSpPr>
              <a:spLocks noChangeShapeType="1"/>
            </p:cNvSpPr>
            <p:nvPr/>
          </p:nvSpPr>
          <p:spPr bwMode="auto">
            <a:xfrm>
              <a:off x="3066" y="804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7" name="Line 142"/>
            <p:cNvSpPr>
              <a:spLocks noChangeShapeType="1"/>
            </p:cNvSpPr>
            <p:nvPr/>
          </p:nvSpPr>
          <p:spPr bwMode="auto">
            <a:xfrm>
              <a:off x="3090" y="812"/>
              <a:ext cx="12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8" name="Line 143"/>
            <p:cNvSpPr>
              <a:spLocks noChangeShapeType="1"/>
            </p:cNvSpPr>
            <p:nvPr/>
          </p:nvSpPr>
          <p:spPr bwMode="auto">
            <a:xfrm>
              <a:off x="3114" y="818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09" name="Line 144"/>
            <p:cNvSpPr>
              <a:spLocks noChangeShapeType="1"/>
            </p:cNvSpPr>
            <p:nvPr/>
          </p:nvSpPr>
          <p:spPr bwMode="auto">
            <a:xfrm>
              <a:off x="3140" y="826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0" name="Line 145"/>
            <p:cNvSpPr>
              <a:spLocks noChangeShapeType="1"/>
            </p:cNvSpPr>
            <p:nvPr/>
          </p:nvSpPr>
          <p:spPr bwMode="auto">
            <a:xfrm>
              <a:off x="3164" y="832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1" name="Line 146"/>
            <p:cNvSpPr>
              <a:spLocks noChangeShapeType="1"/>
            </p:cNvSpPr>
            <p:nvPr/>
          </p:nvSpPr>
          <p:spPr bwMode="auto">
            <a:xfrm>
              <a:off x="3188" y="840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2" name="Line 147"/>
            <p:cNvSpPr>
              <a:spLocks noChangeShapeType="1"/>
            </p:cNvSpPr>
            <p:nvPr/>
          </p:nvSpPr>
          <p:spPr bwMode="auto">
            <a:xfrm>
              <a:off x="3212" y="846"/>
              <a:ext cx="14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3" name="Line 148"/>
            <p:cNvSpPr>
              <a:spLocks noChangeShapeType="1"/>
            </p:cNvSpPr>
            <p:nvPr/>
          </p:nvSpPr>
          <p:spPr bwMode="auto">
            <a:xfrm>
              <a:off x="3238" y="854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4" name="Line 149"/>
            <p:cNvSpPr>
              <a:spLocks noChangeShapeType="1"/>
            </p:cNvSpPr>
            <p:nvPr/>
          </p:nvSpPr>
          <p:spPr bwMode="auto">
            <a:xfrm>
              <a:off x="3262" y="860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5" name="Line 150"/>
            <p:cNvSpPr>
              <a:spLocks noChangeShapeType="1"/>
            </p:cNvSpPr>
            <p:nvPr/>
          </p:nvSpPr>
          <p:spPr bwMode="auto">
            <a:xfrm>
              <a:off x="3286" y="868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6" name="Line 151"/>
            <p:cNvSpPr>
              <a:spLocks noChangeShapeType="1"/>
            </p:cNvSpPr>
            <p:nvPr/>
          </p:nvSpPr>
          <p:spPr bwMode="auto">
            <a:xfrm>
              <a:off x="3312" y="874"/>
              <a:ext cx="4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7" name="Line 152"/>
            <p:cNvSpPr>
              <a:spLocks noChangeShapeType="1"/>
            </p:cNvSpPr>
            <p:nvPr/>
          </p:nvSpPr>
          <p:spPr bwMode="auto">
            <a:xfrm>
              <a:off x="3160" y="798"/>
              <a:ext cx="1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8" name="Line 153"/>
            <p:cNvSpPr>
              <a:spLocks noChangeShapeType="1"/>
            </p:cNvSpPr>
            <p:nvPr/>
          </p:nvSpPr>
          <p:spPr bwMode="auto">
            <a:xfrm>
              <a:off x="3160" y="822"/>
              <a:ext cx="1" cy="1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19" name="Line 154"/>
            <p:cNvSpPr>
              <a:spLocks noChangeShapeType="1"/>
            </p:cNvSpPr>
            <p:nvPr/>
          </p:nvSpPr>
          <p:spPr bwMode="auto">
            <a:xfrm>
              <a:off x="3160" y="848"/>
              <a:ext cx="1" cy="1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0" name="Line 155"/>
            <p:cNvSpPr>
              <a:spLocks noChangeShapeType="1"/>
            </p:cNvSpPr>
            <p:nvPr/>
          </p:nvSpPr>
          <p:spPr bwMode="auto">
            <a:xfrm>
              <a:off x="3160" y="874"/>
              <a:ext cx="1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1" name="Line 156"/>
            <p:cNvSpPr>
              <a:spLocks noChangeShapeType="1"/>
            </p:cNvSpPr>
            <p:nvPr/>
          </p:nvSpPr>
          <p:spPr bwMode="auto">
            <a:xfrm>
              <a:off x="3160" y="900"/>
              <a:ext cx="1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2" name="Line 157"/>
            <p:cNvSpPr>
              <a:spLocks noChangeShapeType="1"/>
            </p:cNvSpPr>
            <p:nvPr/>
          </p:nvSpPr>
          <p:spPr bwMode="auto">
            <a:xfrm>
              <a:off x="3160" y="926"/>
              <a:ext cx="1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3" name="Line 158"/>
            <p:cNvSpPr>
              <a:spLocks noChangeShapeType="1"/>
            </p:cNvSpPr>
            <p:nvPr/>
          </p:nvSpPr>
          <p:spPr bwMode="auto">
            <a:xfrm>
              <a:off x="3160" y="950"/>
              <a:ext cx="1" cy="1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4" name="Line 159"/>
            <p:cNvSpPr>
              <a:spLocks noChangeShapeType="1"/>
            </p:cNvSpPr>
            <p:nvPr/>
          </p:nvSpPr>
          <p:spPr bwMode="auto">
            <a:xfrm>
              <a:off x="3160" y="976"/>
              <a:ext cx="1" cy="1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5" name="Line 160"/>
            <p:cNvSpPr>
              <a:spLocks noChangeShapeType="1"/>
            </p:cNvSpPr>
            <p:nvPr/>
          </p:nvSpPr>
          <p:spPr bwMode="auto">
            <a:xfrm>
              <a:off x="3160" y="1002"/>
              <a:ext cx="1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6" name="Line 161"/>
            <p:cNvSpPr>
              <a:spLocks noChangeShapeType="1"/>
            </p:cNvSpPr>
            <p:nvPr/>
          </p:nvSpPr>
          <p:spPr bwMode="auto">
            <a:xfrm>
              <a:off x="3160" y="1028"/>
              <a:ext cx="1" cy="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7" name="Line 162"/>
            <p:cNvSpPr>
              <a:spLocks noChangeShapeType="1"/>
            </p:cNvSpPr>
            <p:nvPr/>
          </p:nvSpPr>
          <p:spPr bwMode="auto">
            <a:xfrm>
              <a:off x="3166" y="1036"/>
              <a:ext cx="14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8" name="Line 163"/>
            <p:cNvSpPr>
              <a:spLocks noChangeShapeType="1"/>
            </p:cNvSpPr>
            <p:nvPr/>
          </p:nvSpPr>
          <p:spPr bwMode="auto">
            <a:xfrm>
              <a:off x="3192" y="1044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29" name="Line 164"/>
            <p:cNvSpPr>
              <a:spLocks noChangeShapeType="1"/>
            </p:cNvSpPr>
            <p:nvPr/>
          </p:nvSpPr>
          <p:spPr bwMode="auto">
            <a:xfrm>
              <a:off x="3216" y="1052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0" name="Line 165"/>
            <p:cNvSpPr>
              <a:spLocks noChangeShapeType="1"/>
            </p:cNvSpPr>
            <p:nvPr/>
          </p:nvSpPr>
          <p:spPr bwMode="auto">
            <a:xfrm>
              <a:off x="3240" y="1060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1" name="Line 166"/>
            <p:cNvSpPr>
              <a:spLocks noChangeShapeType="1"/>
            </p:cNvSpPr>
            <p:nvPr/>
          </p:nvSpPr>
          <p:spPr bwMode="auto">
            <a:xfrm>
              <a:off x="3264" y="1068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2" name="Line 167"/>
            <p:cNvSpPr>
              <a:spLocks noChangeShapeType="1"/>
            </p:cNvSpPr>
            <p:nvPr/>
          </p:nvSpPr>
          <p:spPr bwMode="auto">
            <a:xfrm>
              <a:off x="3288" y="1076"/>
              <a:ext cx="1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3" name="Freeform 168"/>
            <p:cNvSpPr>
              <a:spLocks/>
            </p:cNvSpPr>
            <p:nvPr/>
          </p:nvSpPr>
          <p:spPr bwMode="auto">
            <a:xfrm>
              <a:off x="3874" y="1022"/>
              <a:ext cx="32" cy="32"/>
            </a:xfrm>
            <a:custGeom>
              <a:avLst/>
              <a:gdLst>
                <a:gd name="T0" fmla="*/ 32 w 32"/>
                <a:gd name="T1" fmla="*/ 16 h 32"/>
                <a:gd name="T2" fmla="*/ 30 w 32"/>
                <a:gd name="T3" fmla="*/ 10 h 32"/>
                <a:gd name="T4" fmla="*/ 26 w 32"/>
                <a:gd name="T5" fmla="*/ 4 h 32"/>
                <a:gd name="T6" fmla="*/ 22 w 32"/>
                <a:gd name="T7" fmla="*/ 2 h 32"/>
                <a:gd name="T8" fmla="*/ 16 w 32"/>
                <a:gd name="T9" fmla="*/ 0 h 32"/>
                <a:gd name="T10" fmla="*/ 10 w 32"/>
                <a:gd name="T11" fmla="*/ 2 h 32"/>
                <a:gd name="T12" fmla="*/ 4 w 32"/>
                <a:gd name="T13" fmla="*/ 4 h 32"/>
                <a:gd name="T14" fmla="*/ 0 w 32"/>
                <a:gd name="T15" fmla="*/ 10 h 32"/>
                <a:gd name="T16" fmla="*/ 0 w 32"/>
                <a:gd name="T17" fmla="*/ 16 h 32"/>
                <a:gd name="T18" fmla="*/ 0 w 32"/>
                <a:gd name="T19" fmla="*/ 22 h 32"/>
                <a:gd name="T20" fmla="*/ 4 w 32"/>
                <a:gd name="T21" fmla="*/ 28 h 32"/>
                <a:gd name="T22" fmla="*/ 10 w 32"/>
                <a:gd name="T23" fmla="*/ 30 h 32"/>
                <a:gd name="T24" fmla="*/ 16 w 32"/>
                <a:gd name="T25" fmla="*/ 32 h 32"/>
                <a:gd name="T26" fmla="*/ 22 w 32"/>
                <a:gd name="T27" fmla="*/ 30 h 32"/>
                <a:gd name="T28" fmla="*/ 26 w 32"/>
                <a:gd name="T29" fmla="*/ 28 h 32"/>
                <a:gd name="T30" fmla="*/ 30 w 32"/>
                <a:gd name="T31" fmla="*/ 22 h 32"/>
                <a:gd name="T32" fmla="*/ 32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32" y="16"/>
                  </a:moveTo>
                  <a:lnTo>
                    <a:pt x="30" y="10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30" y="22"/>
                  </a:lnTo>
                  <a:lnTo>
                    <a:pt x="32" y="16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4" name="Line 169"/>
            <p:cNvSpPr>
              <a:spLocks noChangeShapeType="1"/>
            </p:cNvSpPr>
            <p:nvPr/>
          </p:nvSpPr>
          <p:spPr bwMode="auto">
            <a:xfrm flipH="1" flipV="1">
              <a:off x="3290" y="854"/>
              <a:ext cx="4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5" name="Line 170"/>
            <p:cNvSpPr>
              <a:spLocks noChangeShapeType="1"/>
            </p:cNvSpPr>
            <p:nvPr/>
          </p:nvSpPr>
          <p:spPr bwMode="auto">
            <a:xfrm flipH="1">
              <a:off x="3278" y="850"/>
              <a:ext cx="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6" name="Freeform 171"/>
            <p:cNvSpPr>
              <a:spLocks/>
            </p:cNvSpPr>
            <p:nvPr/>
          </p:nvSpPr>
          <p:spPr bwMode="auto">
            <a:xfrm>
              <a:off x="3266" y="850"/>
              <a:ext cx="6" cy="6"/>
            </a:xfrm>
            <a:custGeom>
              <a:avLst/>
              <a:gdLst>
                <a:gd name="T0" fmla="*/ 6 w 6"/>
                <a:gd name="T1" fmla="*/ 0 h 6"/>
                <a:gd name="T2" fmla="*/ 2 w 6"/>
                <a:gd name="T3" fmla="*/ 4 h 6"/>
                <a:gd name="T4" fmla="*/ 0 w 6"/>
                <a:gd name="T5" fmla="*/ 6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6" y="0"/>
                  </a:move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7" name="Line 172"/>
            <p:cNvSpPr>
              <a:spLocks noChangeShapeType="1"/>
            </p:cNvSpPr>
            <p:nvPr/>
          </p:nvSpPr>
          <p:spPr bwMode="auto">
            <a:xfrm>
              <a:off x="3262" y="868"/>
              <a:ext cx="2" cy="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8" name="Freeform 173"/>
            <p:cNvSpPr>
              <a:spLocks/>
            </p:cNvSpPr>
            <p:nvPr/>
          </p:nvSpPr>
          <p:spPr bwMode="auto">
            <a:xfrm>
              <a:off x="3264" y="872"/>
              <a:ext cx="6" cy="6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4 h 6"/>
                <a:gd name="T4" fmla="*/ 6 w 6"/>
                <a:gd name="T5" fmla="*/ 6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0" y="0"/>
                  </a:moveTo>
                  <a:lnTo>
                    <a:pt x="4" y="4"/>
                  </a:lnTo>
                  <a:lnTo>
                    <a:pt x="6" y="6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39" name="Line 174"/>
            <p:cNvSpPr>
              <a:spLocks noChangeShapeType="1"/>
            </p:cNvSpPr>
            <p:nvPr/>
          </p:nvSpPr>
          <p:spPr bwMode="auto">
            <a:xfrm>
              <a:off x="3282" y="880"/>
              <a:ext cx="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40" name="Freeform 175"/>
            <p:cNvSpPr>
              <a:spLocks/>
            </p:cNvSpPr>
            <p:nvPr/>
          </p:nvSpPr>
          <p:spPr bwMode="auto">
            <a:xfrm>
              <a:off x="3284" y="874"/>
              <a:ext cx="8" cy="6"/>
            </a:xfrm>
            <a:custGeom>
              <a:avLst/>
              <a:gdLst>
                <a:gd name="T0" fmla="*/ 0 w 8"/>
                <a:gd name="T1" fmla="*/ 6 h 6"/>
                <a:gd name="T2" fmla="*/ 6 w 8"/>
                <a:gd name="T3" fmla="*/ 2 h 6"/>
                <a:gd name="T4" fmla="*/ 8 w 8"/>
                <a:gd name="T5" fmla="*/ 0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0" y="6"/>
                  </a:move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41" name="Freeform 176"/>
            <p:cNvSpPr>
              <a:spLocks/>
            </p:cNvSpPr>
            <p:nvPr/>
          </p:nvSpPr>
          <p:spPr bwMode="auto">
            <a:xfrm>
              <a:off x="4536" y="1212"/>
              <a:ext cx="32" cy="32"/>
            </a:xfrm>
            <a:custGeom>
              <a:avLst/>
              <a:gdLst>
                <a:gd name="T0" fmla="*/ 32 w 32"/>
                <a:gd name="T1" fmla="*/ 16 h 32"/>
                <a:gd name="T2" fmla="*/ 32 w 32"/>
                <a:gd name="T3" fmla="*/ 10 h 32"/>
                <a:gd name="T4" fmla="*/ 28 w 32"/>
                <a:gd name="T5" fmla="*/ 6 h 32"/>
                <a:gd name="T6" fmla="*/ 24 w 32"/>
                <a:gd name="T7" fmla="*/ 2 h 32"/>
                <a:gd name="T8" fmla="*/ 16 w 32"/>
                <a:gd name="T9" fmla="*/ 0 h 32"/>
                <a:gd name="T10" fmla="*/ 10 w 32"/>
                <a:gd name="T11" fmla="*/ 2 h 32"/>
                <a:gd name="T12" fmla="*/ 6 w 32"/>
                <a:gd name="T13" fmla="*/ 6 h 32"/>
                <a:gd name="T14" fmla="*/ 2 w 32"/>
                <a:gd name="T15" fmla="*/ 10 h 32"/>
                <a:gd name="T16" fmla="*/ 0 w 32"/>
                <a:gd name="T17" fmla="*/ 16 h 32"/>
                <a:gd name="T18" fmla="*/ 2 w 32"/>
                <a:gd name="T19" fmla="*/ 22 h 32"/>
                <a:gd name="T20" fmla="*/ 6 w 32"/>
                <a:gd name="T21" fmla="*/ 28 h 32"/>
                <a:gd name="T22" fmla="*/ 10 w 32"/>
                <a:gd name="T23" fmla="*/ 32 h 32"/>
                <a:gd name="T24" fmla="*/ 16 w 32"/>
                <a:gd name="T25" fmla="*/ 32 h 32"/>
                <a:gd name="T26" fmla="*/ 24 w 32"/>
                <a:gd name="T27" fmla="*/ 32 h 32"/>
                <a:gd name="T28" fmla="*/ 28 w 32"/>
                <a:gd name="T29" fmla="*/ 28 h 32"/>
                <a:gd name="T30" fmla="*/ 32 w 32"/>
                <a:gd name="T31" fmla="*/ 22 h 32"/>
                <a:gd name="T32" fmla="*/ 32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32" y="16"/>
                  </a:moveTo>
                  <a:lnTo>
                    <a:pt x="32" y="10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8" y="28"/>
                  </a:lnTo>
                  <a:lnTo>
                    <a:pt x="32" y="22"/>
                  </a:lnTo>
                  <a:lnTo>
                    <a:pt x="32" y="16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9092" name="AutoShape 177"/>
          <p:cNvSpPr>
            <a:spLocks noChangeArrowheads="1"/>
          </p:cNvSpPr>
          <p:nvPr/>
        </p:nvSpPr>
        <p:spPr bwMode="auto">
          <a:xfrm rot="-3312771">
            <a:off x="4560094" y="2718594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89093" name="Group 178"/>
          <p:cNvGrpSpPr>
            <a:grpSpLocks/>
          </p:cNvGrpSpPr>
          <p:nvPr/>
        </p:nvGrpSpPr>
        <p:grpSpPr bwMode="auto">
          <a:xfrm>
            <a:off x="990600" y="3644900"/>
            <a:ext cx="7162800" cy="2376488"/>
            <a:chOff x="624" y="2400"/>
            <a:chExt cx="4512" cy="1497"/>
          </a:xfrm>
        </p:grpSpPr>
        <p:sp>
          <p:nvSpPr>
            <p:cNvPr id="89095" name="Line 179"/>
            <p:cNvSpPr>
              <a:spLocks noChangeShapeType="1"/>
            </p:cNvSpPr>
            <p:nvPr/>
          </p:nvSpPr>
          <p:spPr bwMode="auto">
            <a:xfrm>
              <a:off x="2089" y="3895"/>
              <a:ext cx="160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096" name="Freeform 180"/>
            <p:cNvSpPr>
              <a:spLocks/>
            </p:cNvSpPr>
            <p:nvPr/>
          </p:nvSpPr>
          <p:spPr bwMode="auto">
            <a:xfrm>
              <a:off x="2224" y="2464"/>
              <a:ext cx="205" cy="240"/>
            </a:xfrm>
            <a:custGeom>
              <a:avLst/>
              <a:gdLst>
                <a:gd name="T0" fmla="*/ 0 w 118"/>
                <a:gd name="T1" fmla="*/ 1043 h 142"/>
                <a:gd name="T2" fmla="*/ 0 w 118"/>
                <a:gd name="T3" fmla="*/ 1043 h 142"/>
                <a:gd name="T4" fmla="*/ 0 w 118"/>
                <a:gd name="T5" fmla="*/ 1043 h 142"/>
                <a:gd name="T6" fmla="*/ 16 w 118"/>
                <a:gd name="T7" fmla="*/ 1063 h 142"/>
                <a:gd name="T8" fmla="*/ 36 w 118"/>
                <a:gd name="T9" fmla="*/ 1077 h 142"/>
                <a:gd name="T10" fmla="*/ 52 w 118"/>
                <a:gd name="T11" fmla="*/ 1092 h 142"/>
                <a:gd name="T12" fmla="*/ 90 w 118"/>
                <a:gd name="T13" fmla="*/ 1126 h 142"/>
                <a:gd name="T14" fmla="*/ 127 w 118"/>
                <a:gd name="T15" fmla="*/ 1146 h 142"/>
                <a:gd name="T16" fmla="*/ 163 w 118"/>
                <a:gd name="T17" fmla="*/ 1159 h 142"/>
                <a:gd name="T18" fmla="*/ 236 w 118"/>
                <a:gd name="T19" fmla="*/ 1159 h 142"/>
                <a:gd name="T20" fmla="*/ 311 w 118"/>
                <a:gd name="T21" fmla="*/ 1146 h 142"/>
                <a:gd name="T22" fmla="*/ 471 w 118"/>
                <a:gd name="T23" fmla="*/ 1077 h 142"/>
                <a:gd name="T24" fmla="*/ 676 w 118"/>
                <a:gd name="T25" fmla="*/ 960 h 142"/>
                <a:gd name="T26" fmla="*/ 839 w 118"/>
                <a:gd name="T27" fmla="*/ 803 h 142"/>
                <a:gd name="T28" fmla="*/ 987 w 118"/>
                <a:gd name="T29" fmla="*/ 617 h 142"/>
                <a:gd name="T30" fmla="*/ 1060 w 118"/>
                <a:gd name="T31" fmla="*/ 439 h 142"/>
                <a:gd name="T32" fmla="*/ 1074 w 118"/>
                <a:gd name="T33" fmla="*/ 274 h 142"/>
                <a:gd name="T34" fmla="*/ 1074 w 118"/>
                <a:gd name="T35" fmla="*/ 211 h 142"/>
                <a:gd name="T36" fmla="*/ 1060 w 118"/>
                <a:gd name="T37" fmla="*/ 162 h 142"/>
                <a:gd name="T38" fmla="*/ 1039 w 118"/>
                <a:gd name="T39" fmla="*/ 117 h 142"/>
                <a:gd name="T40" fmla="*/ 1002 w 118"/>
                <a:gd name="T41" fmla="*/ 83 h 142"/>
                <a:gd name="T42" fmla="*/ 987 w 118"/>
                <a:gd name="T43" fmla="*/ 49 h 142"/>
                <a:gd name="T44" fmla="*/ 966 w 118"/>
                <a:gd name="T45" fmla="*/ 34 h 142"/>
                <a:gd name="T46" fmla="*/ 949 w 118"/>
                <a:gd name="T47" fmla="*/ 14 h 142"/>
                <a:gd name="T48" fmla="*/ 929 w 118"/>
                <a:gd name="T49" fmla="*/ 0 h 142"/>
                <a:gd name="T50" fmla="*/ 929 w 118"/>
                <a:gd name="T51" fmla="*/ 0 h 142"/>
                <a:gd name="T52" fmla="*/ 929 w 118"/>
                <a:gd name="T53" fmla="*/ 0 h 1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"/>
                <a:gd name="T82" fmla="*/ 0 h 142"/>
                <a:gd name="T83" fmla="*/ 118 w 118"/>
                <a:gd name="T84" fmla="*/ 142 h 1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" h="142">
                  <a:moveTo>
                    <a:pt x="0" y="128"/>
                  </a:moveTo>
                  <a:lnTo>
                    <a:pt x="0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4"/>
                  </a:lnTo>
                  <a:lnTo>
                    <a:pt x="10" y="138"/>
                  </a:lnTo>
                  <a:lnTo>
                    <a:pt x="14" y="140"/>
                  </a:lnTo>
                  <a:lnTo>
                    <a:pt x="18" y="142"/>
                  </a:lnTo>
                  <a:lnTo>
                    <a:pt x="26" y="142"/>
                  </a:lnTo>
                  <a:lnTo>
                    <a:pt x="34" y="140"/>
                  </a:lnTo>
                  <a:lnTo>
                    <a:pt x="52" y="132"/>
                  </a:lnTo>
                  <a:lnTo>
                    <a:pt x="74" y="118"/>
                  </a:lnTo>
                  <a:lnTo>
                    <a:pt x="92" y="98"/>
                  </a:lnTo>
                  <a:lnTo>
                    <a:pt x="108" y="76"/>
                  </a:lnTo>
                  <a:lnTo>
                    <a:pt x="116" y="54"/>
                  </a:lnTo>
                  <a:lnTo>
                    <a:pt x="118" y="34"/>
                  </a:lnTo>
                  <a:lnTo>
                    <a:pt x="118" y="26"/>
                  </a:lnTo>
                  <a:lnTo>
                    <a:pt x="116" y="20"/>
                  </a:lnTo>
                  <a:lnTo>
                    <a:pt x="114" y="14"/>
                  </a:lnTo>
                  <a:lnTo>
                    <a:pt x="110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097" name="Freeform 181"/>
            <p:cNvSpPr>
              <a:spLocks/>
            </p:cNvSpPr>
            <p:nvPr/>
          </p:nvSpPr>
          <p:spPr bwMode="auto">
            <a:xfrm>
              <a:off x="2193" y="2441"/>
              <a:ext cx="208" cy="239"/>
            </a:xfrm>
            <a:custGeom>
              <a:avLst/>
              <a:gdLst>
                <a:gd name="T0" fmla="*/ 163 w 120"/>
                <a:gd name="T1" fmla="*/ 1139 h 142"/>
                <a:gd name="T2" fmla="*/ 163 w 120"/>
                <a:gd name="T3" fmla="*/ 1139 h 142"/>
                <a:gd name="T4" fmla="*/ 147 w 120"/>
                <a:gd name="T5" fmla="*/ 1139 h 142"/>
                <a:gd name="T6" fmla="*/ 147 w 120"/>
                <a:gd name="T7" fmla="*/ 1124 h 142"/>
                <a:gd name="T8" fmla="*/ 107 w 120"/>
                <a:gd name="T9" fmla="*/ 1104 h 142"/>
                <a:gd name="T10" fmla="*/ 87 w 120"/>
                <a:gd name="T11" fmla="*/ 1091 h 142"/>
                <a:gd name="T12" fmla="*/ 73 w 120"/>
                <a:gd name="T13" fmla="*/ 1059 h 142"/>
                <a:gd name="T14" fmla="*/ 36 w 120"/>
                <a:gd name="T15" fmla="*/ 1025 h 142"/>
                <a:gd name="T16" fmla="*/ 16 w 120"/>
                <a:gd name="T17" fmla="*/ 978 h 142"/>
                <a:gd name="T18" fmla="*/ 0 w 120"/>
                <a:gd name="T19" fmla="*/ 929 h 142"/>
                <a:gd name="T20" fmla="*/ 0 w 120"/>
                <a:gd name="T21" fmla="*/ 867 h 142"/>
                <a:gd name="T22" fmla="*/ 36 w 120"/>
                <a:gd name="T23" fmla="*/ 705 h 142"/>
                <a:gd name="T24" fmla="*/ 107 w 120"/>
                <a:gd name="T25" fmla="*/ 530 h 142"/>
                <a:gd name="T26" fmla="*/ 234 w 120"/>
                <a:gd name="T27" fmla="*/ 353 h 142"/>
                <a:gd name="T28" fmla="*/ 418 w 120"/>
                <a:gd name="T29" fmla="*/ 190 h 142"/>
                <a:gd name="T30" fmla="*/ 595 w 120"/>
                <a:gd name="T31" fmla="*/ 82 h 142"/>
                <a:gd name="T32" fmla="*/ 775 w 120"/>
                <a:gd name="T33" fmla="*/ 13 h 142"/>
                <a:gd name="T34" fmla="*/ 851 w 120"/>
                <a:gd name="T35" fmla="*/ 0 h 142"/>
                <a:gd name="T36" fmla="*/ 901 w 120"/>
                <a:gd name="T37" fmla="*/ 0 h 142"/>
                <a:gd name="T38" fmla="*/ 959 w 120"/>
                <a:gd name="T39" fmla="*/ 13 h 142"/>
                <a:gd name="T40" fmla="*/ 995 w 120"/>
                <a:gd name="T41" fmla="*/ 34 h 142"/>
                <a:gd name="T42" fmla="*/ 1009 w 120"/>
                <a:gd name="T43" fmla="*/ 62 h 142"/>
                <a:gd name="T44" fmla="*/ 1045 w 120"/>
                <a:gd name="T45" fmla="*/ 82 h 142"/>
                <a:gd name="T46" fmla="*/ 1066 w 120"/>
                <a:gd name="T47" fmla="*/ 96 h 142"/>
                <a:gd name="T48" fmla="*/ 1066 w 120"/>
                <a:gd name="T49" fmla="*/ 113 h 142"/>
                <a:gd name="T50" fmla="*/ 1085 w 120"/>
                <a:gd name="T51" fmla="*/ 113 h 142"/>
                <a:gd name="T52" fmla="*/ 1085 w 120"/>
                <a:gd name="T53" fmla="*/ 113 h 1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42"/>
                <a:gd name="T83" fmla="*/ 120 w 120"/>
                <a:gd name="T84" fmla="*/ 142 h 1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42">
                  <a:moveTo>
                    <a:pt x="18" y="142"/>
                  </a:moveTo>
                  <a:lnTo>
                    <a:pt x="18" y="142"/>
                  </a:lnTo>
                  <a:lnTo>
                    <a:pt x="16" y="142"/>
                  </a:lnTo>
                  <a:lnTo>
                    <a:pt x="16" y="140"/>
                  </a:lnTo>
                  <a:lnTo>
                    <a:pt x="12" y="138"/>
                  </a:lnTo>
                  <a:lnTo>
                    <a:pt x="10" y="136"/>
                  </a:lnTo>
                  <a:lnTo>
                    <a:pt x="8" y="132"/>
                  </a:lnTo>
                  <a:lnTo>
                    <a:pt x="4" y="128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0" y="108"/>
                  </a:lnTo>
                  <a:lnTo>
                    <a:pt x="4" y="88"/>
                  </a:lnTo>
                  <a:lnTo>
                    <a:pt x="12" y="66"/>
                  </a:lnTo>
                  <a:lnTo>
                    <a:pt x="26" y="44"/>
                  </a:lnTo>
                  <a:lnTo>
                    <a:pt x="46" y="24"/>
                  </a:lnTo>
                  <a:lnTo>
                    <a:pt x="66" y="10"/>
                  </a:lnTo>
                  <a:lnTo>
                    <a:pt x="86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6" y="10"/>
                  </a:lnTo>
                  <a:lnTo>
                    <a:pt x="118" y="12"/>
                  </a:lnTo>
                  <a:lnTo>
                    <a:pt x="118" y="14"/>
                  </a:lnTo>
                  <a:lnTo>
                    <a:pt x="120" y="14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098" name="Freeform 182"/>
            <p:cNvSpPr>
              <a:spLocks/>
            </p:cNvSpPr>
            <p:nvPr/>
          </p:nvSpPr>
          <p:spPr bwMode="auto">
            <a:xfrm>
              <a:off x="2533" y="3555"/>
              <a:ext cx="267" cy="162"/>
            </a:xfrm>
            <a:custGeom>
              <a:avLst/>
              <a:gdLst>
                <a:gd name="T0" fmla="*/ 0 w 154"/>
                <a:gd name="T1" fmla="*/ 162 h 96"/>
                <a:gd name="T2" fmla="*/ 0 w 154"/>
                <a:gd name="T3" fmla="*/ 145 h 96"/>
                <a:gd name="T4" fmla="*/ 0 w 154"/>
                <a:gd name="T5" fmla="*/ 145 h 96"/>
                <a:gd name="T6" fmla="*/ 16 w 154"/>
                <a:gd name="T7" fmla="*/ 145 h 96"/>
                <a:gd name="T8" fmla="*/ 36 w 154"/>
                <a:gd name="T9" fmla="*/ 116 h 96"/>
                <a:gd name="T10" fmla="*/ 73 w 154"/>
                <a:gd name="T11" fmla="*/ 96 h 96"/>
                <a:gd name="T12" fmla="*/ 87 w 154"/>
                <a:gd name="T13" fmla="*/ 83 h 96"/>
                <a:gd name="T14" fmla="*/ 127 w 154"/>
                <a:gd name="T15" fmla="*/ 49 h 96"/>
                <a:gd name="T16" fmla="*/ 184 w 154"/>
                <a:gd name="T17" fmla="*/ 34 h 96"/>
                <a:gd name="T18" fmla="*/ 255 w 154"/>
                <a:gd name="T19" fmla="*/ 14 h 96"/>
                <a:gd name="T20" fmla="*/ 322 w 154"/>
                <a:gd name="T21" fmla="*/ 0 h 96"/>
                <a:gd name="T22" fmla="*/ 525 w 154"/>
                <a:gd name="T23" fmla="*/ 0 h 96"/>
                <a:gd name="T24" fmla="*/ 761 w 154"/>
                <a:gd name="T25" fmla="*/ 34 h 96"/>
                <a:gd name="T26" fmla="*/ 959 w 154"/>
                <a:gd name="T27" fmla="*/ 116 h 96"/>
                <a:gd name="T28" fmla="*/ 1136 w 154"/>
                <a:gd name="T29" fmla="*/ 245 h 96"/>
                <a:gd name="T30" fmla="*/ 1245 w 154"/>
                <a:gd name="T31" fmla="*/ 390 h 96"/>
                <a:gd name="T32" fmla="*/ 1340 w 154"/>
                <a:gd name="T33" fmla="*/ 518 h 96"/>
                <a:gd name="T34" fmla="*/ 1356 w 154"/>
                <a:gd name="T35" fmla="*/ 587 h 96"/>
                <a:gd name="T36" fmla="*/ 1377 w 154"/>
                <a:gd name="T37" fmla="*/ 635 h 96"/>
                <a:gd name="T38" fmla="*/ 1392 w 154"/>
                <a:gd name="T39" fmla="*/ 683 h 96"/>
                <a:gd name="T40" fmla="*/ 1392 w 154"/>
                <a:gd name="T41" fmla="*/ 715 h 96"/>
                <a:gd name="T42" fmla="*/ 1392 w 154"/>
                <a:gd name="T43" fmla="*/ 746 h 96"/>
                <a:gd name="T44" fmla="*/ 1392 w 154"/>
                <a:gd name="T45" fmla="*/ 763 h 96"/>
                <a:gd name="T46" fmla="*/ 1392 w 154"/>
                <a:gd name="T47" fmla="*/ 778 h 96"/>
                <a:gd name="T48" fmla="*/ 1392 w 154"/>
                <a:gd name="T49" fmla="*/ 778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96"/>
                <a:gd name="T77" fmla="*/ 154 w 154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96">
                  <a:moveTo>
                    <a:pt x="0" y="20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58" y="0"/>
                  </a:lnTo>
                  <a:lnTo>
                    <a:pt x="84" y="4"/>
                  </a:lnTo>
                  <a:lnTo>
                    <a:pt x="106" y="14"/>
                  </a:lnTo>
                  <a:lnTo>
                    <a:pt x="126" y="30"/>
                  </a:lnTo>
                  <a:lnTo>
                    <a:pt x="138" y="48"/>
                  </a:lnTo>
                  <a:lnTo>
                    <a:pt x="148" y="64"/>
                  </a:lnTo>
                  <a:lnTo>
                    <a:pt x="150" y="72"/>
                  </a:lnTo>
                  <a:lnTo>
                    <a:pt x="152" y="78"/>
                  </a:lnTo>
                  <a:lnTo>
                    <a:pt x="154" y="84"/>
                  </a:lnTo>
                  <a:lnTo>
                    <a:pt x="154" y="88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099" name="Freeform 183"/>
            <p:cNvSpPr>
              <a:spLocks/>
            </p:cNvSpPr>
            <p:nvPr/>
          </p:nvSpPr>
          <p:spPr bwMode="auto">
            <a:xfrm>
              <a:off x="2533" y="3588"/>
              <a:ext cx="267" cy="149"/>
            </a:xfrm>
            <a:custGeom>
              <a:avLst/>
              <a:gdLst>
                <a:gd name="T0" fmla="*/ 0 w 154"/>
                <a:gd name="T1" fmla="*/ 0 h 88"/>
                <a:gd name="T2" fmla="*/ 0 w 154"/>
                <a:gd name="T3" fmla="*/ 0 h 88"/>
                <a:gd name="T4" fmla="*/ 0 w 154"/>
                <a:gd name="T5" fmla="*/ 0 h 88"/>
                <a:gd name="T6" fmla="*/ 0 w 154"/>
                <a:gd name="T7" fmla="*/ 34 h 88"/>
                <a:gd name="T8" fmla="*/ 0 w 154"/>
                <a:gd name="T9" fmla="*/ 49 h 88"/>
                <a:gd name="T10" fmla="*/ 0 w 154"/>
                <a:gd name="T11" fmla="*/ 83 h 88"/>
                <a:gd name="T12" fmla="*/ 16 w 154"/>
                <a:gd name="T13" fmla="*/ 117 h 88"/>
                <a:gd name="T14" fmla="*/ 36 w 154"/>
                <a:gd name="T15" fmla="*/ 146 h 88"/>
                <a:gd name="T16" fmla="*/ 50 w 154"/>
                <a:gd name="T17" fmla="*/ 198 h 88"/>
                <a:gd name="T18" fmla="*/ 87 w 154"/>
                <a:gd name="T19" fmla="*/ 261 h 88"/>
                <a:gd name="T20" fmla="*/ 220 w 154"/>
                <a:gd name="T21" fmla="*/ 393 h 88"/>
                <a:gd name="T22" fmla="*/ 397 w 154"/>
                <a:gd name="T23" fmla="*/ 525 h 88"/>
                <a:gd name="T24" fmla="*/ 595 w 154"/>
                <a:gd name="T25" fmla="*/ 642 h 88"/>
                <a:gd name="T26" fmla="*/ 811 w 154"/>
                <a:gd name="T27" fmla="*/ 708 h 88"/>
                <a:gd name="T28" fmla="*/ 1011 w 154"/>
                <a:gd name="T29" fmla="*/ 723 h 88"/>
                <a:gd name="T30" fmla="*/ 1172 w 154"/>
                <a:gd name="T31" fmla="*/ 708 h 88"/>
                <a:gd name="T32" fmla="*/ 1245 w 154"/>
                <a:gd name="T33" fmla="*/ 687 h 88"/>
                <a:gd name="T34" fmla="*/ 1302 w 154"/>
                <a:gd name="T35" fmla="*/ 687 h 88"/>
                <a:gd name="T36" fmla="*/ 1340 w 154"/>
                <a:gd name="T37" fmla="*/ 674 h 88"/>
                <a:gd name="T38" fmla="*/ 1356 w 154"/>
                <a:gd name="T39" fmla="*/ 657 h 88"/>
                <a:gd name="T40" fmla="*/ 1377 w 154"/>
                <a:gd name="T41" fmla="*/ 642 h 88"/>
                <a:gd name="T42" fmla="*/ 1392 w 154"/>
                <a:gd name="T43" fmla="*/ 625 h 88"/>
                <a:gd name="T44" fmla="*/ 1392 w 154"/>
                <a:gd name="T45" fmla="*/ 625 h 88"/>
                <a:gd name="T46" fmla="*/ 1392 w 154"/>
                <a:gd name="T47" fmla="*/ 625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4"/>
                <a:gd name="T73" fmla="*/ 0 h 88"/>
                <a:gd name="T74" fmla="*/ 154 w 154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4" h="8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4" y="48"/>
                  </a:lnTo>
                  <a:lnTo>
                    <a:pt x="44" y="64"/>
                  </a:lnTo>
                  <a:lnTo>
                    <a:pt x="66" y="78"/>
                  </a:lnTo>
                  <a:lnTo>
                    <a:pt x="90" y="86"/>
                  </a:lnTo>
                  <a:lnTo>
                    <a:pt x="112" y="88"/>
                  </a:lnTo>
                  <a:lnTo>
                    <a:pt x="130" y="86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8" y="82"/>
                  </a:lnTo>
                  <a:lnTo>
                    <a:pt x="150" y="80"/>
                  </a:lnTo>
                  <a:lnTo>
                    <a:pt x="152" y="78"/>
                  </a:lnTo>
                  <a:lnTo>
                    <a:pt x="154" y="7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0" name="Freeform 184"/>
            <p:cNvSpPr>
              <a:spLocks/>
            </p:cNvSpPr>
            <p:nvPr/>
          </p:nvSpPr>
          <p:spPr bwMode="auto">
            <a:xfrm>
              <a:off x="3244" y="2400"/>
              <a:ext cx="223" cy="152"/>
            </a:xfrm>
            <a:custGeom>
              <a:avLst/>
              <a:gdLst>
                <a:gd name="T0" fmla="*/ 0 w 128"/>
                <a:gd name="T1" fmla="*/ 96 h 90"/>
                <a:gd name="T2" fmla="*/ 0 w 128"/>
                <a:gd name="T3" fmla="*/ 96 h 90"/>
                <a:gd name="T4" fmla="*/ 0 w 128"/>
                <a:gd name="T5" fmla="*/ 96 h 90"/>
                <a:gd name="T6" fmla="*/ 16 w 128"/>
                <a:gd name="T7" fmla="*/ 83 h 90"/>
                <a:gd name="T8" fmla="*/ 37 w 128"/>
                <a:gd name="T9" fmla="*/ 83 h 90"/>
                <a:gd name="T10" fmla="*/ 52 w 128"/>
                <a:gd name="T11" fmla="*/ 69 h 90"/>
                <a:gd name="T12" fmla="*/ 91 w 128"/>
                <a:gd name="T13" fmla="*/ 49 h 90"/>
                <a:gd name="T14" fmla="*/ 148 w 128"/>
                <a:gd name="T15" fmla="*/ 34 h 90"/>
                <a:gd name="T16" fmla="*/ 200 w 128"/>
                <a:gd name="T17" fmla="*/ 14 h 90"/>
                <a:gd name="T18" fmla="*/ 371 w 128"/>
                <a:gd name="T19" fmla="*/ 0 h 90"/>
                <a:gd name="T20" fmla="*/ 571 w 128"/>
                <a:gd name="T21" fmla="*/ 34 h 90"/>
                <a:gd name="T22" fmla="*/ 756 w 128"/>
                <a:gd name="T23" fmla="*/ 96 h 90"/>
                <a:gd name="T24" fmla="*/ 920 w 128"/>
                <a:gd name="T25" fmla="*/ 225 h 90"/>
                <a:gd name="T26" fmla="*/ 1031 w 128"/>
                <a:gd name="T27" fmla="*/ 390 h 90"/>
                <a:gd name="T28" fmla="*/ 1105 w 128"/>
                <a:gd name="T29" fmla="*/ 534 h 90"/>
                <a:gd name="T30" fmla="*/ 1141 w 128"/>
                <a:gd name="T31" fmla="*/ 588 h 90"/>
                <a:gd name="T32" fmla="*/ 1162 w 128"/>
                <a:gd name="T33" fmla="*/ 637 h 90"/>
                <a:gd name="T34" fmla="*/ 1162 w 128"/>
                <a:gd name="T35" fmla="*/ 665 h 90"/>
                <a:gd name="T36" fmla="*/ 1162 w 128"/>
                <a:gd name="T37" fmla="*/ 684 h 90"/>
                <a:gd name="T38" fmla="*/ 1181 w 128"/>
                <a:gd name="T39" fmla="*/ 699 h 90"/>
                <a:gd name="T40" fmla="*/ 1181 w 128"/>
                <a:gd name="T41" fmla="*/ 719 h 90"/>
                <a:gd name="T42" fmla="*/ 1181 w 128"/>
                <a:gd name="T43" fmla="*/ 733 h 90"/>
                <a:gd name="T44" fmla="*/ 1181 w 128"/>
                <a:gd name="T45" fmla="*/ 733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90"/>
                <a:gd name="T71" fmla="*/ 128 w 128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90">
                  <a:moveTo>
                    <a:pt x="0" y="12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40" y="0"/>
                  </a:lnTo>
                  <a:lnTo>
                    <a:pt x="62" y="4"/>
                  </a:lnTo>
                  <a:lnTo>
                    <a:pt x="82" y="12"/>
                  </a:lnTo>
                  <a:lnTo>
                    <a:pt x="100" y="28"/>
                  </a:lnTo>
                  <a:lnTo>
                    <a:pt x="112" y="48"/>
                  </a:lnTo>
                  <a:lnTo>
                    <a:pt x="120" y="66"/>
                  </a:lnTo>
                  <a:lnTo>
                    <a:pt x="124" y="72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4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28" y="9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1" name="Line 185"/>
            <p:cNvSpPr>
              <a:spLocks noChangeShapeType="1"/>
            </p:cNvSpPr>
            <p:nvPr/>
          </p:nvSpPr>
          <p:spPr bwMode="auto">
            <a:xfrm>
              <a:off x="2932" y="2940"/>
              <a:ext cx="135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2" name="Line 186"/>
            <p:cNvSpPr>
              <a:spLocks noChangeShapeType="1"/>
            </p:cNvSpPr>
            <p:nvPr/>
          </p:nvSpPr>
          <p:spPr bwMode="auto">
            <a:xfrm>
              <a:off x="3109" y="2940"/>
              <a:ext cx="135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3" name="Line 187"/>
            <p:cNvSpPr>
              <a:spLocks noChangeShapeType="1"/>
            </p:cNvSpPr>
            <p:nvPr/>
          </p:nvSpPr>
          <p:spPr bwMode="auto">
            <a:xfrm>
              <a:off x="3244" y="2940"/>
              <a:ext cx="264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4" name="Freeform 188"/>
            <p:cNvSpPr>
              <a:spLocks/>
            </p:cNvSpPr>
            <p:nvPr/>
          </p:nvSpPr>
          <p:spPr bwMode="auto">
            <a:xfrm>
              <a:off x="2179" y="2940"/>
              <a:ext cx="87" cy="257"/>
            </a:xfrm>
            <a:custGeom>
              <a:avLst/>
              <a:gdLst>
                <a:gd name="T0" fmla="*/ 458 w 50"/>
                <a:gd name="T1" fmla="*/ 624 h 152"/>
                <a:gd name="T2" fmla="*/ 442 w 50"/>
                <a:gd name="T3" fmla="*/ 377 h 152"/>
                <a:gd name="T4" fmla="*/ 405 w 50"/>
                <a:gd name="T5" fmla="*/ 181 h 152"/>
                <a:gd name="T6" fmla="*/ 332 w 50"/>
                <a:gd name="T7" fmla="*/ 49 h 152"/>
                <a:gd name="T8" fmla="*/ 237 w 50"/>
                <a:gd name="T9" fmla="*/ 0 h 152"/>
                <a:gd name="T10" fmla="*/ 148 w 50"/>
                <a:gd name="T11" fmla="*/ 49 h 152"/>
                <a:gd name="T12" fmla="*/ 73 w 50"/>
                <a:gd name="T13" fmla="*/ 181 h 152"/>
                <a:gd name="T14" fmla="*/ 16 w 50"/>
                <a:gd name="T15" fmla="*/ 377 h 152"/>
                <a:gd name="T16" fmla="*/ 0 w 50"/>
                <a:gd name="T17" fmla="*/ 624 h 152"/>
                <a:gd name="T18" fmla="*/ 16 w 50"/>
                <a:gd name="T19" fmla="*/ 866 h 152"/>
                <a:gd name="T20" fmla="*/ 73 w 50"/>
                <a:gd name="T21" fmla="*/ 1064 h 152"/>
                <a:gd name="T22" fmla="*/ 148 w 50"/>
                <a:gd name="T23" fmla="*/ 1195 h 152"/>
                <a:gd name="T24" fmla="*/ 237 w 50"/>
                <a:gd name="T25" fmla="*/ 1243 h 152"/>
                <a:gd name="T26" fmla="*/ 332 w 50"/>
                <a:gd name="T27" fmla="*/ 1195 h 152"/>
                <a:gd name="T28" fmla="*/ 405 w 50"/>
                <a:gd name="T29" fmla="*/ 1064 h 152"/>
                <a:gd name="T30" fmla="*/ 442 w 50"/>
                <a:gd name="T31" fmla="*/ 866 h 152"/>
                <a:gd name="T32" fmla="*/ 458 w 50"/>
                <a:gd name="T33" fmla="*/ 624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152"/>
                <a:gd name="T53" fmla="*/ 50 w 50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152">
                  <a:moveTo>
                    <a:pt x="50" y="76"/>
                  </a:moveTo>
                  <a:lnTo>
                    <a:pt x="48" y="46"/>
                  </a:lnTo>
                  <a:lnTo>
                    <a:pt x="44" y="22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16" y="6"/>
                  </a:lnTo>
                  <a:lnTo>
                    <a:pt x="8" y="22"/>
                  </a:lnTo>
                  <a:lnTo>
                    <a:pt x="2" y="46"/>
                  </a:lnTo>
                  <a:lnTo>
                    <a:pt x="0" y="76"/>
                  </a:lnTo>
                  <a:lnTo>
                    <a:pt x="2" y="106"/>
                  </a:lnTo>
                  <a:lnTo>
                    <a:pt x="8" y="130"/>
                  </a:lnTo>
                  <a:lnTo>
                    <a:pt x="16" y="146"/>
                  </a:lnTo>
                  <a:lnTo>
                    <a:pt x="26" y="152"/>
                  </a:lnTo>
                  <a:lnTo>
                    <a:pt x="36" y="146"/>
                  </a:lnTo>
                  <a:lnTo>
                    <a:pt x="44" y="130"/>
                  </a:lnTo>
                  <a:lnTo>
                    <a:pt x="48" y="106"/>
                  </a:lnTo>
                  <a:lnTo>
                    <a:pt x="50" y="7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5" name="Line 189"/>
            <p:cNvSpPr>
              <a:spLocks noChangeShapeType="1"/>
            </p:cNvSpPr>
            <p:nvPr/>
          </p:nvSpPr>
          <p:spPr bwMode="auto">
            <a:xfrm>
              <a:off x="2224" y="3197"/>
              <a:ext cx="552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6" name="Freeform 190"/>
            <p:cNvSpPr>
              <a:spLocks/>
            </p:cNvSpPr>
            <p:nvPr/>
          </p:nvSpPr>
          <p:spPr bwMode="auto">
            <a:xfrm>
              <a:off x="3508" y="2940"/>
              <a:ext cx="77" cy="257"/>
            </a:xfrm>
            <a:custGeom>
              <a:avLst/>
              <a:gdLst>
                <a:gd name="T0" fmla="*/ 0 w 44"/>
                <a:gd name="T1" fmla="*/ 1243 h 152"/>
                <a:gd name="T2" fmla="*/ 0 w 44"/>
                <a:gd name="T3" fmla="*/ 1243 h 152"/>
                <a:gd name="T4" fmla="*/ 21 w 44"/>
                <a:gd name="T5" fmla="*/ 1243 h 152"/>
                <a:gd name="T6" fmla="*/ 56 w 44"/>
                <a:gd name="T7" fmla="*/ 1243 h 152"/>
                <a:gd name="T8" fmla="*/ 74 w 44"/>
                <a:gd name="T9" fmla="*/ 1243 h 152"/>
                <a:gd name="T10" fmla="*/ 114 w 44"/>
                <a:gd name="T11" fmla="*/ 1243 h 152"/>
                <a:gd name="T12" fmla="*/ 151 w 44"/>
                <a:gd name="T13" fmla="*/ 1226 h 152"/>
                <a:gd name="T14" fmla="*/ 208 w 44"/>
                <a:gd name="T15" fmla="*/ 1195 h 152"/>
                <a:gd name="T16" fmla="*/ 242 w 44"/>
                <a:gd name="T17" fmla="*/ 1146 h 152"/>
                <a:gd name="T18" fmla="*/ 322 w 44"/>
                <a:gd name="T19" fmla="*/ 1014 h 152"/>
                <a:gd name="T20" fmla="*/ 376 w 44"/>
                <a:gd name="T21" fmla="*/ 832 h 152"/>
                <a:gd name="T22" fmla="*/ 413 w 44"/>
                <a:gd name="T23" fmla="*/ 624 h 152"/>
                <a:gd name="T24" fmla="*/ 376 w 44"/>
                <a:gd name="T25" fmla="*/ 426 h 152"/>
                <a:gd name="T26" fmla="*/ 322 w 44"/>
                <a:gd name="T27" fmla="*/ 227 h 152"/>
                <a:gd name="T28" fmla="*/ 242 w 44"/>
                <a:gd name="T29" fmla="*/ 96 h 152"/>
                <a:gd name="T30" fmla="*/ 208 w 44"/>
                <a:gd name="T31" fmla="*/ 49 h 152"/>
                <a:gd name="T32" fmla="*/ 151 w 44"/>
                <a:gd name="T33" fmla="*/ 14 h 152"/>
                <a:gd name="T34" fmla="*/ 114 w 44"/>
                <a:gd name="T35" fmla="*/ 0 h 152"/>
                <a:gd name="T36" fmla="*/ 74 w 44"/>
                <a:gd name="T37" fmla="*/ 0 h 152"/>
                <a:gd name="T38" fmla="*/ 56 w 44"/>
                <a:gd name="T39" fmla="*/ 0 h 152"/>
                <a:gd name="T40" fmla="*/ 21 w 44"/>
                <a:gd name="T41" fmla="*/ 0 h 152"/>
                <a:gd name="T42" fmla="*/ 0 w 44"/>
                <a:gd name="T43" fmla="*/ 0 h 152"/>
                <a:gd name="T44" fmla="*/ 0 w 44"/>
                <a:gd name="T45" fmla="*/ 0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152"/>
                <a:gd name="T71" fmla="*/ 44 w 44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152">
                  <a:moveTo>
                    <a:pt x="0" y="152"/>
                  </a:moveTo>
                  <a:lnTo>
                    <a:pt x="0" y="152"/>
                  </a:lnTo>
                  <a:lnTo>
                    <a:pt x="2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2" y="152"/>
                  </a:lnTo>
                  <a:lnTo>
                    <a:pt x="16" y="150"/>
                  </a:lnTo>
                  <a:lnTo>
                    <a:pt x="22" y="146"/>
                  </a:lnTo>
                  <a:lnTo>
                    <a:pt x="26" y="140"/>
                  </a:lnTo>
                  <a:lnTo>
                    <a:pt x="34" y="124"/>
                  </a:lnTo>
                  <a:lnTo>
                    <a:pt x="40" y="102"/>
                  </a:lnTo>
                  <a:lnTo>
                    <a:pt x="44" y="76"/>
                  </a:lnTo>
                  <a:lnTo>
                    <a:pt x="40" y="52"/>
                  </a:lnTo>
                  <a:lnTo>
                    <a:pt x="34" y="28"/>
                  </a:lnTo>
                  <a:lnTo>
                    <a:pt x="26" y="12"/>
                  </a:lnTo>
                  <a:lnTo>
                    <a:pt x="22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7" name="Line 191"/>
            <p:cNvSpPr>
              <a:spLocks noChangeShapeType="1"/>
            </p:cNvSpPr>
            <p:nvPr/>
          </p:nvSpPr>
          <p:spPr bwMode="auto">
            <a:xfrm>
              <a:off x="2401" y="2464"/>
              <a:ext cx="527" cy="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8" name="Line 192"/>
            <p:cNvSpPr>
              <a:spLocks noChangeShapeType="1"/>
            </p:cNvSpPr>
            <p:nvPr/>
          </p:nvSpPr>
          <p:spPr bwMode="auto">
            <a:xfrm>
              <a:off x="2224" y="2680"/>
              <a:ext cx="288" cy="2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09" name="Line 193"/>
            <p:cNvSpPr>
              <a:spLocks noChangeShapeType="1"/>
            </p:cNvSpPr>
            <p:nvPr/>
          </p:nvSpPr>
          <p:spPr bwMode="auto">
            <a:xfrm>
              <a:off x="2998" y="3372"/>
              <a:ext cx="378" cy="34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0" name="Freeform 194"/>
            <p:cNvSpPr>
              <a:spLocks/>
            </p:cNvSpPr>
            <p:nvPr/>
          </p:nvSpPr>
          <p:spPr bwMode="auto">
            <a:xfrm>
              <a:off x="3376" y="3521"/>
              <a:ext cx="191" cy="206"/>
            </a:xfrm>
            <a:custGeom>
              <a:avLst/>
              <a:gdLst>
                <a:gd name="T0" fmla="*/ 0 w 110"/>
                <a:gd name="T1" fmla="*/ 944 h 122"/>
                <a:gd name="T2" fmla="*/ 0 w 110"/>
                <a:gd name="T3" fmla="*/ 944 h 122"/>
                <a:gd name="T4" fmla="*/ 0 w 110"/>
                <a:gd name="T5" fmla="*/ 944 h 122"/>
                <a:gd name="T6" fmla="*/ 16 w 110"/>
                <a:gd name="T7" fmla="*/ 957 h 122"/>
                <a:gd name="T8" fmla="*/ 36 w 110"/>
                <a:gd name="T9" fmla="*/ 978 h 122"/>
                <a:gd name="T10" fmla="*/ 52 w 110"/>
                <a:gd name="T11" fmla="*/ 978 h 122"/>
                <a:gd name="T12" fmla="*/ 73 w 110"/>
                <a:gd name="T13" fmla="*/ 993 h 122"/>
                <a:gd name="T14" fmla="*/ 109 w 110"/>
                <a:gd name="T15" fmla="*/ 993 h 122"/>
                <a:gd name="T16" fmla="*/ 163 w 110"/>
                <a:gd name="T17" fmla="*/ 993 h 122"/>
                <a:gd name="T18" fmla="*/ 234 w 110"/>
                <a:gd name="T19" fmla="*/ 993 h 122"/>
                <a:gd name="T20" fmla="*/ 418 w 110"/>
                <a:gd name="T21" fmla="*/ 957 h 122"/>
                <a:gd name="T22" fmla="*/ 639 w 110"/>
                <a:gd name="T23" fmla="*/ 875 h 122"/>
                <a:gd name="T24" fmla="*/ 818 w 110"/>
                <a:gd name="T25" fmla="*/ 746 h 122"/>
                <a:gd name="T26" fmla="*/ 925 w 110"/>
                <a:gd name="T27" fmla="*/ 567 h 122"/>
                <a:gd name="T28" fmla="*/ 1000 w 110"/>
                <a:gd name="T29" fmla="*/ 377 h 122"/>
                <a:gd name="T30" fmla="*/ 1000 w 110"/>
                <a:gd name="T31" fmla="*/ 211 h 122"/>
                <a:gd name="T32" fmla="*/ 1000 w 110"/>
                <a:gd name="T33" fmla="*/ 145 h 122"/>
                <a:gd name="T34" fmla="*/ 1000 w 110"/>
                <a:gd name="T35" fmla="*/ 117 h 122"/>
                <a:gd name="T36" fmla="*/ 983 w 110"/>
                <a:gd name="T37" fmla="*/ 69 h 122"/>
                <a:gd name="T38" fmla="*/ 983 w 110"/>
                <a:gd name="T39" fmla="*/ 49 h 122"/>
                <a:gd name="T40" fmla="*/ 962 w 110"/>
                <a:gd name="T41" fmla="*/ 34 h 122"/>
                <a:gd name="T42" fmla="*/ 946 w 110"/>
                <a:gd name="T43" fmla="*/ 14 h 122"/>
                <a:gd name="T44" fmla="*/ 925 w 110"/>
                <a:gd name="T45" fmla="*/ 14 h 122"/>
                <a:gd name="T46" fmla="*/ 925 w 110"/>
                <a:gd name="T47" fmla="*/ 0 h 122"/>
                <a:gd name="T48" fmla="*/ 925 w 110"/>
                <a:gd name="T49" fmla="*/ 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0"/>
                <a:gd name="T76" fmla="*/ 0 h 122"/>
                <a:gd name="T77" fmla="*/ 110 w 110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0" h="122">
                  <a:moveTo>
                    <a:pt x="0" y="116"/>
                  </a:moveTo>
                  <a:lnTo>
                    <a:pt x="0" y="116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8" y="122"/>
                  </a:lnTo>
                  <a:lnTo>
                    <a:pt x="12" y="122"/>
                  </a:lnTo>
                  <a:lnTo>
                    <a:pt x="18" y="122"/>
                  </a:lnTo>
                  <a:lnTo>
                    <a:pt x="26" y="122"/>
                  </a:lnTo>
                  <a:lnTo>
                    <a:pt x="46" y="118"/>
                  </a:lnTo>
                  <a:lnTo>
                    <a:pt x="70" y="108"/>
                  </a:lnTo>
                  <a:lnTo>
                    <a:pt x="90" y="92"/>
                  </a:lnTo>
                  <a:lnTo>
                    <a:pt x="102" y="70"/>
                  </a:lnTo>
                  <a:lnTo>
                    <a:pt x="110" y="46"/>
                  </a:lnTo>
                  <a:lnTo>
                    <a:pt x="110" y="26"/>
                  </a:lnTo>
                  <a:lnTo>
                    <a:pt x="110" y="18"/>
                  </a:lnTo>
                  <a:lnTo>
                    <a:pt x="110" y="14"/>
                  </a:lnTo>
                  <a:lnTo>
                    <a:pt x="108" y="8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1" name="Freeform 195"/>
            <p:cNvSpPr>
              <a:spLocks/>
            </p:cNvSpPr>
            <p:nvPr/>
          </p:nvSpPr>
          <p:spPr bwMode="auto">
            <a:xfrm>
              <a:off x="669" y="2488"/>
              <a:ext cx="208" cy="236"/>
            </a:xfrm>
            <a:custGeom>
              <a:avLst/>
              <a:gdLst>
                <a:gd name="T0" fmla="*/ 0 w 120"/>
                <a:gd name="T1" fmla="*/ 1015 h 140"/>
                <a:gd name="T2" fmla="*/ 0 w 120"/>
                <a:gd name="T3" fmla="*/ 1015 h 140"/>
                <a:gd name="T4" fmla="*/ 0 w 120"/>
                <a:gd name="T5" fmla="*/ 1035 h 140"/>
                <a:gd name="T6" fmla="*/ 16 w 120"/>
                <a:gd name="T7" fmla="*/ 1035 h 140"/>
                <a:gd name="T8" fmla="*/ 36 w 120"/>
                <a:gd name="T9" fmla="*/ 1069 h 140"/>
                <a:gd name="T10" fmla="*/ 73 w 120"/>
                <a:gd name="T11" fmla="*/ 1082 h 140"/>
                <a:gd name="T12" fmla="*/ 87 w 120"/>
                <a:gd name="T13" fmla="*/ 1097 h 140"/>
                <a:gd name="T14" fmla="*/ 127 w 120"/>
                <a:gd name="T15" fmla="*/ 1116 h 140"/>
                <a:gd name="T16" fmla="*/ 184 w 120"/>
                <a:gd name="T17" fmla="*/ 1131 h 140"/>
                <a:gd name="T18" fmla="*/ 234 w 120"/>
                <a:gd name="T19" fmla="*/ 1131 h 140"/>
                <a:gd name="T20" fmla="*/ 307 w 120"/>
                <a:gd name="T21" fmla="*/ 1131 h 140"/>
                <a:gd name="T22" fmla="*/ 491 w 120"/>
                <a:gd name="T23" fmla="*/ 1069 h 140"/>
                <a:gd name="T24" fmla="*/ 667 w 120"/>
                <a:gd name="T25" fmla="*/ 937 h 140"/>
                <a:gd name="T26" fmla="*/ 851 w 120"/>
                <a:gd name="T27" fmla="*/ 791 h 140"/>
                <a:gd name="T28" fmla="*/ 974 w 120"/>
                <a:gd name="T29" fmla="*/ 600 h 140"/>
                <a:gd name="T30" fmla="*/ 1045 w 120"/>
                <a:gd name="T31" fmla="*/ 420 h 140"/>
                <a:gd name="T32" fmla="*/ 1085 w 120"/>
                <a:gd name="T33" fmla="*/ 273 h 140"/>
                <a:gd name="T34" fmla="*/ 1066 w 120"/>
                <a:gd name="T35" fmla="*/ 211 h 140"/>
                <a:gd name="T36" fmla="*/ 1066 w 120"/>
                <a:gd name="T37" fmla="*/ 145 h 140"/>
                <a:gd name="T38" fmla="*/ 1031 w 120"/>
                <a:gd name="T39" fmla="*/ 113 h 140"/>
                <a:gd name="T40" fmla="*/ 1009 w 120"/>
                <a:gd name="T41" fmla="*/ 83 h 140"/>
                <a:gd name="T42" fmla="*/ 995 w 120"/>
                <a:gd name="T43" fmla="*/ 49 h 140"/>
                <a:gd name="T44" fmla="*/ 959 w 120"/>
                <a:gd name="T45" fmla="*/ 34 h 140"/>
                <a:gd name="T46" fmla="*/ 938 w 120"/>
                <a:gd name="T47" fmla="*/ 0 h 140"/>
                <a:gd name="T48" fmla="*/ 938 w 120"/>
                <a:gd name="T49" fmla="*/ 0 h 140"/>
                <a:gd name="T50" fmla="*/ 922 w 120"/>
                <a:gd name="T51" fmla="*/ 0 h 140"/>
                <a:gd name="T52" fmla="*/ 922 w 120"/>
                <a:gd name="T53" fmla="*/ 0 h 1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40"/>
                <a:gd name="T83" fmla="*/ 120 w 120"/>
                <a:gd name="T84" fmla="*/ 140 h 1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40">
                  <a:moveTo>
                    <a:pt x="0" y="126"/>
                  </a:moveTo>
                  <a:lnTo>
                    <a:pt x="0" y="126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4" y="132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4" y="138"/>
                  </a:lnTo>
                  <a:lnTo>
                    <a:pt x="20" y="140"/>
                  </a:lnTo>
                  <a:lnTo>
                    <a:pt x="26" y="140"/>
                  </a:lnTo>
                  <a:lnTo>
                    <a:pt x="34" y="140"/>
                  </a:lnTo>
                  <a:lnTo>
                    <a:pt x="54" y="132"/>
                  </a:lnTo>
                  <a:lnTo>
                    <a:pt x="74" y="116"/>
                  </a:lnTo>
                  <a:lnTo>
                    <a:pt x="94" y="98"/>
                  </a:lnTo>
                  <a:lnTo>
                    <a:pt x="108" y="74"/>
                  </a:lnTo>
                  <a:lnTo>
                    <a:pt x="116" y="52"/>
                  </a:lnTo>
                  <a:lnTo>
                    <a:pt x="120" y="34"/>
                  </a:lnTo>
                  <a:lnTo>
                    <a:pt x="118" y="26"/>
                  </a:lnTo>
                  <a:lnTo>
                    <a:pt x="118" y="18"/>
                  </a:lnTo>
                  <a:lnTo>
                    <a:pt x="114" y="14"/>
                  </a:lnTo>
                  <a:lnTo>
                    <a:pt x="112" y="10"/>
                  </a:lnTo>
                  <a:lnTo>
                    <a:pt x="110" y="6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2" name="Freeform 196"/>
            <p:cNvSpPr>
              <a:spLocks/>
            </p:cNvSpPr>
            <p:nvPr/>
          </p:nvSpPr>
          <p:spPr bwMode="auto">
            <a:xfrm>
              <a:off x="641" y="2464"/>
              <a:ext cx="205" cy="236"/>
            </a:xfrm>
            <a:custGeom>
              <a:avLst/>
              <a:gdLst>
                <a:gd name="T0" fmla="*/ 148 w 118"/>
                <a:gd name="T1" fmla="*/ 1131 h 140"/>
                <a:gd name="T2" fmla="*/ 148 w 118"/>
                <a:gd name="T3" fmla="*/ 1131 h 140"/>
                <a:gd name="T4" fmla="*/ 148 w 118"/>
                <a:gd name="T5" fmla="*/ 1131 h 140"/>
                <a:gd name="T6" fmla="*/ 127 w 118"/>
                <a:gd name="T7" fmla="*/ 1131 h 140"/>
                <a:gd name="T8" fmla="*/ 109 w 118"/>
                <a:gd name="T9" fmla="*/ 1097 h 140"/>
                <a:gd name="T10" fmla="*/ 90 w 118"/>
                <a:gd name="T11" fmla="*/ 1082 h 140"/>
                <a:gd name="T12" fmla="*/ 52 w 118"/>
                <a:gd name="T13" fmla="*/ 1049 h 140"/>
                <a:gd name="T14" fmla="*/ 36 w 118"/>
                <a:gd name="T15" fmla="*/ 1015 h 140"/>
                <a:gd name="T16" fmla="*/ 16 w 118"/>
                <a:gd name="T17" fmla="*/ 986 h 140"/>
                <a:gd name="T18" fmla="*/ 0 w 118"/>
                <a:gd name="T19" fmla="*/ 920 h 140"/>
                <a:gd name="T20" fmla="*/ 0 w 118"/>
                <a:gd name="T21" fmla="*/ 858 h 140"/>
                <a:gd name="T22" fmla="*/ 16 w 118"/>
                <a:gd name="T23" fmla="*/ 708 h 140"/>
                <a:gd name="T24" fmla="*/ 90 w 118"/>
                <a:gd name="T25" fmla="*/ 531 h 140"/>
                <a:gd name="T26" fmla="*/ 221 w 118"/>
                <a:gd name="T27" fmla="*/ 341 h 140"/>
                <a:gd name="T28" fmla="*/ 398 w 118"/>
                <a:gd name="T29" fmla="*/ 190 h 140"/>
                <a:gd name="T30" fmla="*/ 603 w 118"/>
                <a:gd name="T31" fmla="*/ 62 h 140"/>
                <a:gd name="T32" fmla="*/ 766 w 118"/>
                <a:gd name="T33" fmla="*/ 0 h 140"/>
                <a:gd name="T34" fmla="*/ 839 w 118"/>
                <a:gd name="T35" fmla="*/ 0 h 140"/>
                <a:gd name="T36" fmla="*/ 891 w 118"/>
                <a:gd name="T37" fmla="*/ 0 h 140"/>
                <a:gd name="T38" fmla="*/ 949 w 118"/>
                <a:gd name="T39" fmla="*/ 13 h 140"/>
                <a:gd name="T40" fmla="*/ 987 w 118"/>
                <a:gd name="T41" fmla="*/ 34 h 140"/>
                <a:gd name="T42" fmla="*/ 1023 w 118"/>
                <a:gd name="T43" fmla="*/ 49 h 140"/>
                <a:gd name="T44" fmla="*/ 1039 w 118"/>
                <a:gd name="T45" fmla="*/ 62 h 140"/>
                <a:gd name="T46" fmla="*/ 1060 w 118"/>
                <a:gd name="T47" fmla="*/ 96 h 140"/>
                <a:gd name="T48" fmla="*/ 1074 w 118"/>
                <a:gd name="T49" fmla="*/ 96 h 140"/>
                <a:gd name="T50" fmla="*/ 1074 w 118"/>
                <a:gd name="T51" fmla="*/ 96 h 140"/>
                <a:gd name="T52" fmla="*/ 1074 w 118"/>
                <a:gd name="T53" fmla="*/ 113 h 1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"/>
                <a:gd name="T82" fmla="*/ 0 h 140"/>
                <a:gd name="T83" fmla="*/ 118 w 118"/>
                <a:gd name="T84" fmla="*/ 140 h 1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" h="140">
                  <a:moveTo>
                    <a:pt x="16" y="140"/>
                  </a:moveTo>
                  <a:lnTo>
                    <a:pt x="16" y="140"/>
                  </a:lnTo>
                  <a:lnTo>
                    <a:pt x="14" y="140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6" y="130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2" y="88"/>
                  </a:lnTo>
                  <a:lnTo>
                    <a:pt x="10" y="66"/>
                  </a:lnTo>
                  <a:lnTo>
                    <a:pt x="24" y="42"/>
                  </a:lnTo>
                  <a:lnTo>
                    <a:pt x="44" y="24"/>
                  </a:lnTo>
                  <a:lnTo>
                    <a:pt x="66" y="8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8" y="4"/>
                  </a:lnTo>
                  <a:lnTo>
                    <a:pt x="112" y="6"/>
                  </a:lnTo>
                  <a:lnTo>
                    <a:pt x="114" y="8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18" y="14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3" name="Line 197"/>
            <p:cNvSpPr>
              <a:spLocks noChangeShapeType="1"/>
            </p:cNvSpPr>
            <p:nvPr/>
          </p:nvSpPr>
          <p:spPr bwMode="auto">
            <a:xfrm flipV="1">
              <a:off x="1381" y="2444"/>
              <a:ext cx="309" cy="5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4" name="Line 198"/>
            <p:cNvSpPr>
              <a:spLocks noChangeShapeType="1"/>
            </p:cNvSpPr>
            <p:nvPr/>
          </p:nvSpPr>
          <p:spPr bwMode="auto">
            <a:xfrm flipH="1">
              <a:off x="1224" y="2960"/>
              <a:ext cx="157" cy="2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5" name="Line 199"/>
            <p:cNvSpPr>
              <a:spLocks noChangeShapeType="1"/>
            </p:cNvSpPr>
            <p:nvPr/>
          </p:nvSpPr>
          <p:spPr bwMode="auto">
            <a:xfrm flipH="1">
              <a:off x="981" y="3220"/>
              <a:ext cx="243" cy="38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6" name="Freeform 200"/>
            <p:cNvSpPr>
              <a:spLocks/>
            </p:cNvSpPr>
            <p:nvPr/>
          </p:nvSpPr>
          <p:spPr bwMode="auto">
            <a:xfrm>
              <a:off x="981" y="3575"/>
              <a:ext cx="264" cy="162"/>
            </a:xfrm>
            <a:custGeom>
              <a:avLst/>
              <a:gdLst>
                <a:gd name="T0" fmla="*/ 0 w 152"/>
                <a:gd name="T1" fmla="*/ 162 h 96"/>
                <a:gd name="T2" fmla="*/ 0 w 152"/>
                <a:gd name="T3" fmla="*/ 162 h 96"/>
                <a:gd name="T4" fmla="*/ 0 w 152"/>
                <a:gd name="T5" fmla="*/ 162 h 96"/>
                <a:gd name="T6" fmla="*/ 16 w 152"/>
                <a:gd name="T7" fmla="*/ 145 h 96"/>
                <a:gd name="T8" fmla="*/ 36 w 152"/>
                <a:gd name="T9" fmla="*/ 132 h 96"/>
                <a:gd name="T10" fmla="*/ 52 w 152"/>
                <a:gd name="T11" fmla="*/ 116 h 96"/>
                <a:gd name="T12" fmla="*/ 90 w 152"/>
                <a:gd name="T13" fmla="*/ 83 h 96"/>
                <a:gd name="T14" fmla="*/ 127 w 152"/>
                <a:gd name="T15" fmla="*/ 69 h 96"/>
                <a:gd name="T16" fmla="*/ 184 w 152"/>
                <a:gd name="T17" fmla="*/ 34 h 96"/>
                <a:gd name="T18" fmla="*/ 234 w 152"/>
                <a:gd name="T19" fmla="*/ 14 h 96"/>
                <a:gd name="T20" fmla="*/ 328 w 152"/>
                <a:gd name="T21" fmla="*/ 0 h 96"/>
                <a:gd name="T22" fmla="*/ 528 w 152"/>
                <a:gd name="T23" fmla="*/ 0 h 96"/>
                <a:gd name="T24" fmla="*/ 745 w 152"/>
                <a:gd name="T25" fmla="*/ 49 h 96"/>
                <a:gd name="T26" fmla="*/ 966 w 152"/>
                <a:gd name="T27" fmla="*/ 132 h 96"/>
                <a:gd name="T28" fmla="*/ 1125 w 152"/>
                <a:gd name="T29" fmla="*/ 245 h 96"/>
                <a:gd name="T30" fmla="*/ 1257 w 152"/>
                <a:gd name="T31" fmla="*/ 390 h 96"/>
                <a:gd name="T32" fmla="*/ 1330 w 152"/>
                <a:gd name="T33" fmla="*/ 518 h 96"/>
                <a:gd name="T34" fmla="*/ 1367 w 152"/>
                <a:gd name="T35" fmla="*/ 587 h 96"/>
                <a:gd name="T36" fmla="*/ 1384 w 152"/>
                <a:gd name="T37" fmla="*/ 650 h 96"/>
                <a:gd name="T38" fmla="*/ 1384 w 152"/>
                <a:gd name="T39" fmla="*/ 683 h 96"/>
                <a:gd name="T40" fmla="*/ 1384 w 152"/>
                <a:gd name="T41" fmla="*/ 732 h 96"/>
                <a:gd name="T42" fmla="*/ 1384 w 152"/>
                <a:gd name="T43" fmla="*/ 746 h 96"/>
                <a:gd name="T44" fmla="*/ 1384 w 152"/>
                <a:gd name="T45" fmla="*/ 778 h 96"/>
                <a:gd name="T46" fmla="*/ 1384 w 152"/>
                <a:gd name="T47" fmla="*/ 778 h 96"/>
                <a:gd name="T48" fmla="*/ 1384 w 152"/>
                <a:gd name="T49" fmla="*/ 778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96"/>
                <a:gd name="T77" fmla="*/ 152 w 152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96">
                  <a:moveTo>
                    <a:pt x="0" y="20"/>
                  </a:move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58" y="0"/>
                  </a:lnTo>
                  <a:lnTo>
                    <a:pt x="82" y="6"/>
                  </a:lnTo>
                  <a:lnTo>
                    <a:pt x="106" y="16"/>
                  </a:lnTo>
                  <a:lnTo>
                    <a:pt x="124" y="30"/>
                  </a:lnTo>
                  <a:lnTo>
                    <a:pt x="138" y="48"/>
                  </a:lnTo>
                  <a:lnTo>
                    <a:pt x="146" y="64"/>
                  </a:lnTo>
                  <a:lnTo>
                    <a:pt x="150" y="72"/>
                  </a:lnTo>
                  <a:lnTo>
                    <a:pt x="152" y="80"/>
                  </a:lnTo>
                  <a:lnTo>
                    <a:pt x="152" y="84"/>
                  </a:lnTo>
                  <a:lnTo>
                    <a:pt x="152" y="90"/>
                  </a:lnTo>
                  <a:lnTo>
                    <a:pt x="152" y="92"/>
                  </a:lnTo>
                  <a:lnTo>
                    <a:pt x="152" y="9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7" name="Freeform 201"/>
            <p:cNvSpPr>
              <a:spLocks/>
            </p:cNvSpPr>
            <p:nvPr/>
          </p:nvSpPr>
          <p:spPr bwMode="auto">
            <a:xfrm>
              <a:off x="981" y="3609"/>
              <a:ext cx="264" cy="148"/>
            </a:xfrm>
            <a:custGeom>
              <a:avLst/>
              <a:gdLst>
                <a:gd name="T0" fmla="*/ 0 w 152"/>
                <a:gd name="T1" fmla="*/ 0 h 88"/>
                <a:gd name="T2" fmla="*/ 0 w 152"/>
                <a:gd name="T3" fmla="*/ 0 h 88"/>
                <a:gd name="T4" fmla="*/ 0 w 152"/>
                <a:gd name="T5" fmla="*/ 13 h 88"/>
                <a:gd name="T6" fmla="*/ 0 w 152"/>
                <a:gd name="T7" fmla="*/ 34 h 88"/>
                <a:gd name="T8" fmla="*/ 0 w 152"/>
                <a:gd name="T9" fmla="*/ 49 h 88"/>
                <a:gd name="T10" fmla="*/ 0 w 152"/>
                <a:gd name="T11" fmla="*/ 82 h 88"/>
                <a:gd name="T12" fmla="*/ 0 w 152"/>
                <a:gd name="T13" fmla="*/ 113 h 88"/>
                <a:gd name="T14" fmla="*/ 16 w 152"/>
                <a:gd name="T15" fmla="*/ 141 h 88"/>
                <a:gd name="T16" fmla="*/ 52 w 152"/>
                <a:gd name="T17" fmla="*/ 190 h 88"/>
                <a:gd name="T18" fmla="*/ 90 w 152"/>
                <a:gd name="T19" fmla="*/ 257 h 88"/>
                <a:gd name="T20" fmla="*/ 221 w 152"/>
                <a:gd name="T21" fmla="*/ 385 h 88"/>
                <a:gd name="T22" fmla="*/ 384 w 152"/>
                <a:gd name="T23" fmla="*/ 528 h 88"/>
                <a:gd name="T24" fmla="*/ 603 w 152"/>
                <a:gd name="T25" fmla="*/ 622 h 88"/>
                <a:gd name="T26" fmla="*/ 802 w 152"/>
                <a:gd name="T27" fmla="*/ 690 h 88"/>
                <a:gd name="T28" fmla="*/ 1023 w 152"/>
                <a:gd name="T29" fmla="*/ 705 h 88"/>
                <a:gd name="T30" fmla="*/ 1186 w 152"/>
                <a:gd name="T31" fmla="*/ 705 h 88"/>
                <a:gd name="T32" fmla="*/ 1237 w 152"/>
                <a:gd name="T33" fmla="*/ 690 h 88"/>
                <a:gd name="T34" fmla="*/ 1294 w 152"/>
                <a:gd name="T35" fmla="*/ 671 h 88"/>
                <a:gd name="T36" fmla="*/ 1330 w 152"/>
                <a:gd name="T37" fmla="*/ 656 h 88"/>
                <a:gd name="T38" fmla="*/ 1346 w 152"/>
                <a:gd name="T39" fmla="*/ 642 h 88"/>
                <a:gd name="T40" fmla="*/ 1367 w 152"/>
                <a:gd name="T41" fmla="*/ 622 h 88"/>
                <a:gd name="T42" fmla="*/ 1384 w 152"/>
                <a:gd name="T43" fmla="*/ 622 h 88"/>
                <a:gd name="T44" fmla="*/ 1384 w 152"/>
                <a:gd name="T45" fmla="*/ 609 h 88"/>
                <a:gd name="T46" fmla="*/ 1384 w 152"/>
                <a:gd name="T47" fmla="*/ 609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88"/>
                <a:gd name="T74" fmla="*/ 152 w 15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8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4" y="48"/>
                  </a:lnTo>
                  <a:lnTo>
                    <a:pt x="42" y="66"/>
                  </a:lnTo>
                  <a:lnTo>
                    <a:pt x="66" y="78"/>
                  </a:lnTo>
                  <a:lnTo>
                    <a:pt x="88" y="86"/>
                  </a:lnTo>
                  <a:lnTo>
                    <a:pt x="112" y="88"/>
                  </a:lnTo>
                  <a:lnTo>
                    <a:pt x="130" y="88"/>
                  </a:lnTo>
                  <a:lnTo>
                    <a:pt x="136" y="86"/>
                  </a:lnTo>
                  <a:lnTo>
                    <a:pt x="142" y="84"/>
                  </a:lnTo>
                  <a:lnTo>
                    <a:pt x="146" y="82"/>
                  </a:lnTo>
                  <a:lnTo>
                    <a:pt x="148" y="80"/>
                  </a:lnTo>
                  <a:lnTo>
                    <a:pt x="150" y="78"/>
                  </a:lnTo>
                  <a:lnTo>
                    <a:pt x="152" y="78"/>
                  </a:lnTo>
                  <a:lnTo>
                    <a:pt x="152" y="7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8" name="Freeform 202"/>
            <p:cNvSpPr>
              <a:spLocks/>
            </p:cNvSpPr>
            <p:nvPr/>
          </p:nvSpPr>
          <p:spPr bwMode="auto">
            <a:xfrm>
              <a:off x="1690" y="2424"/>
              <a:ext cx="222" cy="148"/>
            </a:xfrm>
            <a:custGeom>
              <a:avLst/>
              <a:gdLst>
                <a:gd name="T0" fmla="*/ 0 w 128"/>
                <a:gd name="T1" fmla="*/ 96 h 88"/>
                <a:gd name="T2" fmla="*/ 0 w 128"/>
                <a:gd name="T3" fmla="*/ 96 h 88"/>
                <a:gd name="T4" fmla="*/ 16 w 128"/>
                <a:gd name="T5" fmla="*/ 82 h 88"/>
                <a:gd name="T6" fmla="*/ 16 w 128"/>
                <a:gd name="T7" fmla="*/ 82 h 88"/>
                <a:gd name="T8" fmla="*/ 36 w 128"/>
                <a:gd name="T9" fmla="*/ 62 h 88"/>
                <a:gd name="T10" fmla="*/ 50 w 128"/>
                <a:gd name="T11" fmla="*/ 49 h 88"/>
                <a:gd name="T12" fmla="*/ 87 w 128"/>
                <a:gd name="T13" fmla="*/ 34 h 88"/>
                <a:gd name="T14" fmla="*/ 147 w 128"/>
                <a:gd name="T15" fmla="*/ 13 h 88"/>
                <a:gd name="T16" fmla="*/ 220 w 128"/>
                <a:gd name="T17" fmla="*/ 0 h 88"/>
                <a:gd name="T18" fmla="*/ 382 w 128"/>
                <a:gd name="T19" fmla="*/ 0 h 88"/>
                <a:gd name="T20" fmla="*/ 562 w 128"/>
                <a:gd name="T21" fmla="*/ 13 h 88"/>
                <a:gd name="T22" fmla="*/ 761 w 128"/>
                <a:gd name="T23" fmla="*/ 96 h 88"/>
                <a:gd name="T24" fmla="*/ 902 w 128"/>
                <a:gd name="T25" fmla="*/ 224 h 88"/>
                <a:gd name="T26" fmla="*/ 1032 w 128"/>
                <a:gd name="T27" fmla="*/ 385 h 88"/>
                <a:gd name="T28" fmla="*/ 1107 w 128"/>
                <a:gd name="T29" fmla="*/ 515 h 88"/>
                <a:gd name="T30" fmla="*/ 1122 w 128"/>
                <a:gd name="T31" fmla="*/ 574 h 88"/>
                <a:gd name="T32" fmla="*/ 1143 w 128"/>
                <a:gd name="T33" fmla="*/ 609 h 88"/>
                <a:gd name="T34" fmla="*/ 1159 w 128"/>
                <a:gd name="T35" fmla="*/ 642 h 88"/>
                <a:gd name="T36" fmla="*/ 1159 w 128"/>
                <a:gd name="T37" fmla="*/ 656 h 88"/>
                <a:gd name="T38" fmla="*/ 1159 w 128"/>
                <a:gd name="T39" fmla="*/ 671 h 88"/>
                <a:gd name="T40" fmla="*/ 1159 w 128"/>
                <a:gd name="T41" fmla="*/ 690 h 88"/>
                <a:gd name="T42" fmla="*/ 1159 w 128"/>
                <a:gd name="T43" fmla="*/ 705 h 88"/>
                <a:gd name="T44" fmla="*/ 1159 w 128"/>
                <a:gd name="T45" fmla="*/ 705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88"/>
                <a:gd name="T71" fmla="*/ 128 w 128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88">
                  <a:moveTo>
                    <a:pt x="0" y="12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62" y="2"/>
                  </a:lnTo>
                  <a:lnTo>
                    <a:pt x="84" y="12"/>
                  </a:lnTo>
                  <a:lnTo>
                    <a:pt x="100" y="28"/>
                  </a:lnTo>
                  <a:lnTo>
                    <a:pt x="114" y="48"/>
                  </a:lnTo>
                  <a:lnTo>
                    <a:pt x="122" y="64"/>
                  </a:lnTo>
                  <a:lnTo>
                    <a:pt x="124" y="72"/>
                  </a:lnTo>
                  <a:lnTo>
                    <a:pt x="126" y="76"/>
                  </a:lnTo>
                  <a:lnTo>
                    <a:pt x="128" y="80"/>
                  </a:lnTo>
                  <a:lnTo>
                    <a:pt x="128" y="82"/>
                  </a:lnTo>
                  <a:lnTo>
                    <a:pt x="128" y="84"/>
                  </a:lnTo>
                  <a:lnTo>
                    <a:pt x="128" y="86"/>
                  </a:lnTo>
                  <a:lnTo>
                    <a:pt x="128" y="88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19" name="Freeform 203"/>
            <p:cNvSpPr>
              <a:spLocks/>
            </p:cNvSpPr>
            <p:nvPr/>
          </p:nvSpPr>
          <p:spPr bwMode="auto">
            <a:xfrm>
              <a:off x="624" y="2896"/>
              <a:ext cx="90" cy="260"/>
            </a:xfrm>
            <a:custGeom>
              <a:avLst/>
              <a:gdLst>
                <a:gd name="T0" fmla="*/ 467 w 52"/>
                <a:gd name="T1" fmla="*/ 616 h 154"/>
                <a:gd name="T2" fmla="*/ 452 w 52"/>
                <a:gd name="T3" fmla="*/ 376 h 154"/>
                <a:gd name="T4" fmla="*/ 395 w 52"/>
                <a:gd name="T5" fmla="*/ 177 h 154"/>
                <a:gd name="T6" fmla="*/ 320 w 52"/>
                <a:gd name="T7" fmla="*/ 49 h 154"/>
                <a:gd name="T8" fmla="*/ 234 w 52"/>
                <a:gd name="T9" fmla="*/ 0 h 154"/>
                <a:gd name="T10" fmla="*/ 144 w 52"/>
                <a:gd name="T11" fmla="*/ 49 h 154"/>
                <a:gd name="T12" fmla="*/ 73 w 52"/>
                <a:gd name="T13" fmla="*/ 177 h 154"/>
                <a:gd name="T14" fmla="*/ 16 w 52"/>
                <a:gd name="T15" fmla="*/ 376 h 154"/>
                <a:gd name="T16" fmla="*/ 0 w 52"/>
                <a:gd name="T17" fmla="*/ 616 h 154"/>
                <a:gd name="T18" fmla="*/ 16 w 52"/>
                <a:gd name="T19" fmla="*/ 861 h 154"/>
                <a:gd name="T20" fmla="*/ 73 w 52"/>
                <a:gd name="T21" fmla="*/ 1055 h 154"/>
                <a:gd name="T22" fmla="*/ 144 w 52"/>
                <a:gd name="T23" fmla="*/ 1202 h 154"/>
                <a:gd name="T24" fmla="*/ 234 w 52"/>
                <a:gd name="T25" fmla="*/ 1251 h 154"/>
                <a:gd name="T26" fmla="*/ 320 w 52"/>
                <a:gd name="T27" fmla="*/ 1202 h 154"/>
                <a:gd name="T28" fmla="*/ 395 w 52"/>
                <a:gd name="T29" fmla="*/ 1055 h 154"/>
                <a:gd name="T30" fmla="*/ 452 w 52"/>
                <a:gd name="T31" fmla="*/ 861 h 154"/>
                <a:gd name="T32" fmla="*/ 467 w 52"/>
                <a:gd name="T33" fmla="*/ 616 h 1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54"/>
                <a:gd name="T53" fmla="*/ 52 w 52"/>
                <a:gd name="T54" fmla="*/ 154 h 1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54">
                  <a:moveTo>
                    <a:pt x="52" y="76"/>
                  </a:moveTo>
                  <a:lnTo>
                    <a:pt x="50" y="46"/>
                  </a:lnTo>
                  <a:lnTo>
                    <a:pt x="44" y="22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16" y="6"/>
                  </a:lnTo>
                  <a:lnTo>
                    <a:pt x="8" y="22"/>
                  </a:lnTo>
                  <a:lnTo>
                    <a:pt x="2" y="46"/>
                  </a:lnTo>
                  <a:lnTo>
                    <a:pt x="0" y="76"/>
                  </a:lnTo>
                  <a:lnTo>
                    <a:pt x="2" y="106"/>
                  </a:lnTo>
                  <a:lnTo>
                    <a:pt x="8" y="130"/>
                  </a:lnTo>
                  <a:lnTo>
                    <a:pt x="16" y="148"/>
                  </a:lnTo>
                  <a:lnTo>
                    <a:pt x="26" y="154"/>
                  </a:lnTo>
                  <a:lnTo>
                    <a:pt x="36" y="148"/>
                  </a:lnTo>
                  <a:lnTo>
                    <a:pt x="44" y="130"/>
                  </a:lnTo>
                  <a:lnTo>
                    <a:pt x="50" y="106"/>
                  </a:lnTo>
                  <a:lnTo>
                    <a:pt x="52" y="7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0" name="Freeform 204"/>
            <p:cNvSpPr>
              <a:spLocks/>
            </p:cNvSpPr>
            <p:nvPr/>
          </p:nvSpPr>
          <p:spPr bwMode="auto">
            <a:xfrm>
              <a:off x="1957" y="2896"/>
              <a:ext cx="73" cy="260"/>
            </a:xfrm>
            <a:custGeom>
              <a:avLst/>
              <a:gdLst>
                <a:gd name="T0" fmla="*/ 0 w 42"/>
                <a:gd name="T1" fmla="*/ 1251 h 154"/>
                <a:gd name="T2" fmla="*/ 0 w 42"/>
                <a:gd name="T3" fmla="*/ 1251 h 154"/>
                <a:gd name="T4" fmla="*/ 16 w 42"/>
                <a:gd name="T5" fmla="*/ 1251 h 154"/>
                <a:gd name="T6" fmla="*/ 37 w 42"/>
                <a:gd name="T7" fmla="*/ 1251 h 154"/>
                <a:gd name="T8" fmla="*/ 73 w 42"/>
                <a:gd name="T9" fmla="*/ 1251 h 154"/>
                <a:gd name="T10" fmla="*/ 90 w 42"/>
                <a:gd name="T11" fmla="*/ 1238 h 154"/>
                <a:gd name="T12" fmla="*/ 148 w 42"/>
                <a:gd name="T13" fmla="*/ 1217 h 154"/>
                <a:gd name="T14" fmla="*/ 184 w 42"/>
                <a:gd name="T15" fmla="*/ 1184 h 154"/>
                <a:gd name="T16" fmla="*/ 236 w 42"/>
                <a:gd name="T17" fmla="*/ 1135 h 154"/>
                <a:gd name="T18" fmla="*/ 311 w 42"/>
                <a:gd name="T19" fmla="*/ 1006 h 154"/>
                <a:gd name="T20" fmla="*/ 368 w 42"/>
                <a:gd name="T21" fmla="*/ 827 h 154"/>
                <a:gd name="T22" fmla="*/ 384 w 42"/>
                <a:gd name="T23" fmla="*/ 616 h 154"/>
                <a:gd name="T24" fmla="*/ 368 w 42"/>
                <a:gd name="T25" fmla="*/ 425 h 154"/>
                <a:gd name="T26" fmla="*/ 311 w 42"/>
                <a:gd name="T27" fmla="*/ 245 h 154"/>
                <a:gd name="T28" fmla="*/ 236 w 42"/>
                <a:gd name="T29" fmla="*/ 96 h 154"/>
                <a:gd name="T30" fmla="*/ 184 w 42"/>
                <a:gd name="T31" fmla="*/ 49 h 154"/>
                <a:gd name="T32" fmla="*/ 148 w 42"/>
                <a:gd name="T33" fmla="*/ 14 h 154"/>
                <a:gd name="T34" fmla="*/ 90 w 42"/>
                <a:gd name="T35" fmla="*/ 0 h 154"/>
                <a:gd name="T36" fmla="*/ 73 w 42"/>
                <a:gd name="T37" fmla="*/ 0 h 154"/>
                <a:gd name="T38" fmla="*/ 37 w 42"/>
                <a:gd name="T39" fmla="*/ 0 h 154"/>
                <a:gd name="T40" fmla="*/ 16 w 42"/>
                <a:gd name="T41" fmla="*/ 0 h 154"/>
                <a:gd name="T42" fmla="*/ 0 w 42"/>
                <a:gd name="T43" fmla="*/ 0 h 154"/>
                <a:gd name="T44" fmla="*/ 0 w 42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54"/>
                <a:gd name="T71" fmla="*/ 42 w 42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54">
                  <a:moveTo>
                    <a:pt x="0" y="154"/>
                  </a:moveTo>
                  <a:lnTo>
                    <a:pt x="0" y="154"/>
                  </a:lnTo>
                  <a:lnTo>
                    <a:pt x="2" y="154"/>
                  </a:lnTo>
                  <a:lnTo>
                    <a:pt x="4" y="154"/>
                  </a:lnTo>
                  <a:lnTo>
                    <a:pt x="8" y="154"/>
                  </a:lnTo>
                  <a:lnTo>
                    <a:pt x="10" y="152"/>
                  </a:lnTo>
                  <a:lnTo>
                    <a:pt x="16" y="150"/>
                  </a:lnTo>
                  <a:lnTo>
                    <a:pt x="20" y="146"/>
                  </a:lnTo>
                  <a:lnTo>
                    <a:pt x="26" y="140"/>
                  </a:lnTo>
                  <a:lnTo>
                    <a:pt x="34" y="124"/>
                  </a:lnTo>
                  <a:lnTo>
                    <a:pt x="40" y="102"/>
                  </a:lnTo>
                  <a:lnTo>
                    <a:pt x="42" y="76"/>
                  </a:lnTo>
                  <a:lnTo>
                    <a:pt x="40" y="52"/>
                  </a:lnTo>
                  <a:lnTo>
                    <a:pt x="34" y="30"/>
                  </a:lnTo>
                  <a:lnTo>
                    <a:pt x="26" y="12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1" name="Freeform 205"/>
            <p:cNvSpPr>
              <a:spLocks/>
            </p:cNvSpPr>
            <p:nvPr/>
          </p:nvSpPr>
          <p:spPr bwMode="auto">
            <a:xfrm>
              <a:off x="1825" y="3521"/>
              <a:ext cx="191" cy="206"/>
            </a:xfrm>
            <a:custGeom>
              <a:avLst/>
              <a:gdLst>
                <a:gd name="T0" fmla="*/ 0 w 110"/>
                <a:gd name="T1" fmla="*/ 944 h 122"/>
                <a:gd name="T2" fmla="*/ 0 w 110"/>
                <a:gd name="T3" fmla="*/ 944 h 122"/>
                <a:gd name="T4" fmla="*/ 0 w 110"/>
                <a:gd name="T5" fmla="*/ 944 h 122"/>
                <a:gd name="T6" fmla="*/ 16 w 110"/>
                <a:gd name="T7" fmla="*/ 957 h 122"/>
                <a:gd name="T8" fmla="*/ 16 w 110"/>
                <a:gd name="T9" fmla="*/ 978 h 122"/>
                <a:gd name="T10" fmla="*/ 36 w 110"/>
                <a:gd name="T11" fmla="*/ 978 h 122"/>
                <a:gd name="T12" fmla="*/ 73 w 110"/>
                <a:gd name="T13" fmla="*/ 993 h 122"/>
                <a:gd name="T14" fmla="*/ 109 w 110"/>
                <a:gd name="T15" fmla="*/ 993 h 122"/>
                <a:gd name="T16" fmla="*/ 163 w 110"/>
                <a:gd name="T17" fmla="*/ 993 h 122"/>
                <a:gd name="T18" fmla="*/ 221 w 110"/>
                <a:gd name="T19" fmla="*/ 993 h 122"/>
                <a:gd name="T20" fmla="*/ 418 w 110"/>
                <a:gd name="T21" fmla="*/ 957 h 122"/>
                <a:gd name="T22" fmla="*/ 618 w 110"/>
                <a:gd name="T23" fmla="*/ 875 h 122"/>
                <a:gd name="T24" fmla="*/ 802 w 110"/>
                <a:gd name="T25" fmla="*/ 746 h 122"/>
                <a:gd name="T26" fmla="*/ 925 w 110"/>
                <a:gd name="T27" fmla="*/ 567 h 122"/>
                <a:gd name="T28" fmla="*/ 983 w 110"/>
                <a:gd name="T29" fmla="*/ 377 h 122"/>
                <a:gd name="T30" fmla="*/ 1000 w 110"/>
                <a:gd name="T31" fmla="*/ 211 h 122"/>
                <a:gd name="T32" fmla="*/ 1000 w 110"/>
                <a:gd name="T33" fmla="*/ 145 h 122"/>
                <a:gd name="T34" fmla="*/ 983 w 110"/>
                <a:gd name="T35" fmla="*/ 117 h 122"/>
                <a:gd name="T36" fmla="*/ 983 w 110"/>
                <a:gd name="T37" fmla="*/ 69 h 122"/>
                <a:gd name="T38" fmla="*/ 962 w 110"/>
                <a:gd name="T39" fmla="*/ 49 h 122"/>
                <a:gd name="T40" fmla="*/ 946 w 110"/>
                <a:gd name="T41" fmla="*/ 34 h 122"/>
                <a:gd name="T42" fmla="*/ 946 w 110"/>
                <a:gd name="T43" fmla="*/ 14 h 122"/>
                <a:gd name="T44" fmla="*/ 925 w 110"/>
                <a:gd name="T45" fmla="*/ 14 h 122"/>
                <a:gd name="T46" fmla="*/ 925 w 110"/>
                <a:gd name="T47" fmla="*/ 0 h 122"/>
                <a:gd name="T48" fmla="*/ 925 w 110"/>
                <a:gd name="T49" fmla="*/ 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0"/>
                <a:gd name="T76" fmla="*/ 0 h 122"/>
                <a:gd name="T77" fmla="*/ 110 w 110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0" h="122">
                  <a:moveTo>
                    <a:pt x="0" y="116"/>
                  </a:moveTo>
                  <a:lnTo>
                    <a:pt x="0" y="116"/>
                  </a:lnTo>
                  <a:lnTo>
                    <a:pt x="2" y="118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8" y="122"/>
                  </a:lnTo>
                  <a:lnTo>
                    <a:pt x="12" y="122"/>
                  </a:lnTo>
                  <a:lnTo>
                    <a:pt x="18" y="122"/>
                  </a:lnTo>
                  <a:lnTo>
                    <a:pt x="24" y="122"/>
                  </a:lnTo>
                  <a:lnTo>
                    <a:pt x="46" y="118"/>
                  </a:lnTo>
                  <a:lnTo>
                    <a:pt x="68" y="108"/>
                  </a:lnTo>
                  <a:lnTo>
                    <a:pt x="88" y="92"/>
                  </a:lnTo>
                  <a:lnTo>
                    <a:pt x="102" y="70"/>
                  </a:lnTo>
                  <a:lnTo>
                    <a:pt x="108" y="46"/>
                  </a:lnTo>
                  <a:lnTo>
                    <a:pt x="110" y="26"/>
                  </a:lnTo>
                  <a:lnTo>
                    <a:pt x="110" y="18"/>
                  </a:lnTo>
                  <a:lnTo>
                    <a:pt x="108" y="14"/>
                  </a:lnTo>
                  <a:lnTo>
                    <a:pt x="108" y="8"/>
                  </a:lnTo>
                  <a:lnTo>
                    <a:pt x="106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2" name="Line 206"/>
            <p:cNvSpPr>
              <a:spLocks noChangeShapeType="1"/>
            </p:cNvSpPr>
            <p:nvPr/>
          </p:nvSpPr>
          <p:spPr bwMode="auto">
            <a:xfrm>
              <a:off x="1422" y="2896"/>
              <a:ext cx="136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3" name="Line 207"/>
            <p:cNvSpPr>
              <a:spLocks noChangeShapeType="1"/>
            </p:cNvSpPr>
            <p:nvPr/>
          </p:nvSpPr>
          <p:spPr bwMode="auto">
            <a:xfrm>
              <a:off x="1603" y="2896"/>
              <a:ext cx="132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4" name="Line 208"/>
            <p:cNvSpPr>
              <a:spLocks noChangeShapeType="1"/>
            </p:cNvSpPr>
            <p:nvPr/>
          </p:nvSpPr>
          <p:spPr bwMode="auto">
            <a:xfrm>
              <a:off x="1735" y="2896"/>
              <a:ext cx="222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5" name="Line 209"/>
            <p:cNvSpPr>
              <a:spLocks noChangeShapeType="1"/>
            </p:cNvSpPr>
            <p:nvPr/>
          </p:nvSpPr>
          <p:spPr bwMode="auto">
            <a:xfrm flipH="1">
              <a:off x="1578" y="3156"/>
              <a:ext cx="379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6" name="Line 210"/>
            <p:cNvSpPr>
              <a:spLocks noChangeShapeType="1"/>
            </p:cNvSpPr>
            <p:nvPr/>
          </p:nvSpPr>
          <p:spPr bwMode="auto">
            <a:xfrm>
              <a:off x="669" y="2700"/>
              <a:ext cx="222" cy="1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7" name="Line 211"/>
            <p:cNvSpPr>
              <a:spLocks noChangeShapeType="1"/>
            </p:cNvSpPr>
            <p:nvPr/>
          </p:nvSpPr>
          <p:spPr bwMode="auto">
            <a:xfrm>
              <a:off x="846" y="2488"/>
              <a:ext cx="469" cy="4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8" name="Line 212"/>
            <p:cNvSpPr>
              <a:spLocks noChangeShapeType="1"/>
            </p:cNvSpPr>
            <p:nvPr/>
          </p:nvSpPr>
          <p:spPr bwMode="auto">
            <a:xfrm>
              <a:off x="1315" y="2896"/>
              <a:ext cx="97" cy="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29" name="Line 213"/>
            <p:cNvSpPr>
              <a:spLocks noChangeShapeType="1"/>
            </p:cNvSpPr>
            <p:nvPr/>
          </p:nvSpPr>
          <p:spPr bwMode="auto">
            <a:xfrm>
              <a:off x="1443" y="3014"/>
              <a:ext cx="97" cy="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0" name="Line 214"/>
            <p:cNvSpPr>
              <a:spLocks noChangeShapeType="1"/>
            </p:cNvSpPr>
            <p:nvPr/>
          </p:nvSpPr>
          <p:spPr bwMode="auto">
            <a:xfrm>
              <a:off x="1575" y="3129"/>
              <a:ext cx="28" cy="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1" name="Line 215"/>
            <p:cNvSpPr>
              <a:spLocks noChangeShapeType="1"/>
            </p:cNvSpPr>
            <p:nvPr/>
          </p:nvSpPr>
          <p:spPr bwMode="auto">
            <a:xfrm flipH="1">
              <a:off x="2533" y="2420"/>
              <a:ext cx="711" cy="11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2" name="Line 216"/>
            <p:cNvSpPr>
              <a:spLocks noChangeShapeType="1"/>
            </p:cNvSpPr>
            <p:nvPr/>
          </p:nvSpPr>
          <p:spPr bwMode="auto">
            <a:xfrm flipV="1">
              <a:off x="2800" y="2552"/>
              <a:ext cx="667" cy="116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3" name="Line 217"/>
            <p:cNvSpPr>
              <a:spLocks noChangeShapeType="1"/>
            </p:cNvSpPr>
            <p:nvPr/>
          </p:nvSpPr>
          <p:spPr bwMode="auto">
            <a:xfrm>
              <a:off x="1603" y="3156"/>
              <a:ext cx="399" cy="36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4" name="Line 218"/>
            <p:cNvSpPr>
              <a:spLocks noChangeShapeType="1"/>
            </p:cNvSpPr>
            <p:nvPr/>
          </p:nvSpPr>
          <p:spPr bwMode="auto">
            <a:xfrm flipH="1" flipV="1">
              <a:off x="1447" y="3372"/>
              <a:ext cx="378" cy="34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5" name="Line 219"/>
            <p:cNvSpPr>
              <a:spLocks noChangeShapeType="1"/>
            </p:cNvSpPr>
            <p:nvPr/>
          </p:nvSpPr>
          <p:spPr bwMode="auto">
            <a:xfrm>
              <a:off x="1204" y="3156"/>
              <a:ext cx="41" cy="4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6" name="Line 220"/>
            <p:cNvSpPr>
              <a:spLocks noChangeShapeType="1"/>
            </p:cNvSpPr>
            <p:nvPr/>
          </p:nvSpPr>
          <p:spPr bwMode="auto">
            <a:xfrm>
              <a:off x="669" y="3156"/>
              <a:ext cx="601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7" name="Line 221"/>
            <p:cNvSpPr>
              <a:spLocks noChangeShapeType="1"/>
            </p:cNvSpPr>
            <p:nvPr/>
          </p:nvSpPr>
          <p:spPr bwMode="auto">
            <a:xfrm>
              <a:off x="669" y="2896"/>
              <a:ext cx="753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8" name="Line 222"/>
            <p:cNvSpPr>
              <a:spLocks noChangeShapeType="1"/>
            </p:cNvSpPr>
            <p:nvPr/>
          </p:nvSpPr>
          <p:spPr bwMode="auto">
            <a:xfrm>
              <a:off x="2224" y="2940"/>
              <a:ext cx="708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39" name="Line 223"/>
            <p:cNvSpPr>
              <a:spLocks noChangeShapeType="1"/>
            </p:cNvSpPr>
            <p:nvPr/>
          </p:nvSpPr>
          <p:spPr bwMode="auto">
            <a:xfrm flipV="1">
              <a:off x="1245" y="2572"/>
              <a:ext cx="667" cy="116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0" name="Line 224"/>
            <p:cNvSpPr>
              <a:spLocks noChangeShapeType="1"/>
            </p:cNvSpPr>
            <p:nvPr/>
          </p:nvSpPr>
          <p:spPr bwMode="auto">
            <a:xfrm flipH="1">
              <a:off x="3088" y="3197"/>
              <a:ext cx="420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1" name="Line 225"/>
            <p:cNvSpPr>
              <a:spLocks noChangeShapeType="1"/>
            </p:cNvSpPr>
            <p:nvPr/>
          </p:nvSpPr>
          <p:spPr bwMode="auto">
            <a:xfrm flipH="1" flipV="1">
              <a:off x="3199" y="3197"/>
              <a:ext cx="354" cy="3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2" name="Line 226"/>
            <p:cNvSpPr>
              <a:spLocks noChangeShapeType="1"/>
            </p:cNvSpPr>
            <p:nvPr/>
          </p:nvSpPr>
          <p:spPr bwMode="auto">
            <a:xfrm>
              <a:off x="2932" y="2940"/>
              <a:ext cx="94" cy="9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3" name="Line 227"/>
            <p:cNvSpPr>
              <a:spLocks noChangeShapeType="1"/>
            </p:cNvSpPr>
            <p:nvPr/>
          </p:nvSpPr>
          <p:spPr bwMode="auto">
            <a:xfrm>
              <a:off x="3057" y="3062"/>
              <a:ext cx="94" cy="9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4" name="Line 228"/>
            <p:cNvSpPr>
              <a:spLocks noChangeShapeType="1"/>
            </p:cNvSpPr>
            <p:nvPr/>
          </p:nvSpPr>
          <p:spPr bwMode="auto">
            <a:xfrm>
              <a:off x="3185" y="3183"/>
              <a:ext cx="14" cy="1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5" name="Freeform 229"/>
            <p:cNvSpPr>
              <a:spLocks/>
            </p:cNvSpPr>
            <p:nvPr/>
          </p:nvSpPr>
          <p:spPr bwMode="auto">
            <a:xfrm>
              <a:off x="3755" y="2464"/>
              <a:ext cx="204" cy="240"/>
            </a:xfrm>
            <a:custGeom>
              <a:avLst/>
              <a:gdLst>
                <a:gd name="T0" fmla="*/ 0 w 118"/>
                <a:gd name="T1" fmla="*/ 1043 h 142"/>
                <a:gd name="T2" fmla="*/ 0 w 118"/>
                <a:gd name="T3" fmla="*/ 1043 h 142"/>
                <a:gd name="T4" fmla="*/ 0 w 118"/>
                <a:gd name="T5" fmla="*/ 1043 h 142"/>
                <a:gd name="T6" fmla="*/ 16 w 118"/>
                <a:gd name="T7" fmla="*/ 1063 h 142"/>
                <a:gd name="T8" fmla="*/ 36 w 118"/>
                <a:gd name="T9" fmla="*/ 1077 h 142"/>
                <a:gd name="T10" fmla="*/ 50 w 118"/>
                <a:gd name="T11" fmla="*/ 1092 h 142"/>
                <a:gd name="T12" fmla="*/ 86 w 118"/>
                <a:gd name="T13" fmla="*/ 1126 h 142"/>
                <a:gd name="T14" fmla="*/ 123 w 118"/>
                <a:gd name="T15" fmla="*/ 1146 h 142"/>
                <a:gd name="T16" fmla="*/ 182 w 118"/>
                <a:gd name="T17" fmla="*/ 1159 h 142"/>
                <a:gd name="T18" fmla="*/ 233 w 118"/>
                <a:gd name="T19" fmla="*/ 1159 h 142"/>
                <a:gd name="T20" fmla="*/ 304 w 118"/>
                <a:gd name="T21" fmla="*/ 1146 h 142"/>
                <a:gd name="T22" fmla="*/ 467 w 118"/>
                <a:gd name="T23" fmla="*/ 1077 h 142"/>
                <a:gd name="T24" fmla="*/ 660 w 118"/>
                <a:gd name="T25" fmla="*/ 960 h 142"/>
                <a:gd name="T26" fmla="*/ 844 w 118"/>
                <a:gd name="T27" fmla="*/ 803 h 142"/>
                <a:gd name="T28" fmla="*/ 965 w 118"/>
                <a:gd name="T29" fmla="*/ 617 h 142"/>
                <a:gd name="T30" fmla="*/ 1037 w 118"/>
                <a:gd name="T31" fmla="*/ 439 h 142"/>
                <a:gd name="T32" fmla="*/ 1055 w 118"/>
                <a:gd name="T33" fmla="*/ 274 h 142"/>
                <a:gd name="T34" fmla="*/ 1055 w 118"/>
                <a:gd name="T35" fmla="*/ 211 h 142"/>
                <a:gd name="T36" fmla="*/ 1037 w 118"/>
                <a:gd name="T37" fmla="*/ 162 h 142"/>
                <a:gd name="T38" fmla="*/ 1020 w 118"/>
                <a:gd name="T39" fmla="*/ 117 h 142"/>
                <a:gd name="T40" fmla="*/ 1001 w 118"/>
                <a:gd name="T41" fmla="*/ 83 h 142"/>
                <a:gd name="T42" fmla="*/ 965 w 118"/>
                <a:gd name="T43" fmla="*/ 49 h 142"/>
                <a:gd name="T44" fmla="*/ 944 w 118"/>
                <a:gd name="T45" fmla="*/ 34 h 142"/>
                <a:gd name="T46" fmla="*/ 930 w 118"/>
                <a:gd name="T47" fmla="*/ 14 h 142"/>
                <a:gd name="T48" fmla="*/ 909 w 118"/>
                <a:gd name="T49" fmla="*/ 0 h 142"/>
                <a:gd name="T50" fmla="*/ 909 w 118"/>
                <a:gd name="T51" fmla="*/ 0 h 142"/>
                <a:gd name="T52" fmla="*/ 909 w 118"/>
                <a:gd name="T53" fmla="*/ 0 h 1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"/>
                <a:gd name="T82" fmla="*/ 0 h 142"/>
                <a:gd name="T83" fmla="*/ 118 w 118"/>
                <a:gd name="T84" fmla="*/ 142 h 1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" h="142">
                  <a:moveTo>
                    <a:pt x="0" y="128"/>
                  </a:moveTo>
                  <a:lnTo>
                    <a:pt x="0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4"/>
                  </a:lnTo>
                  <a:lnTo>
                    <a:pt x="10" y="138"/>
                  </a:lnTo>
                  <a:lnTo>
                    <a:pt x="14" y="140"/>
                  </a:lnTo>
                  <a:lnTo>
                    <a:pt x="20" y="142"/>
                  </a:lnTo>
                  <a:lnTo>
                    <a:pt x="26" y="142"/>
                  </a:lnTo>
                  <a:lnTo>
                    <a:pt x="34" y="140"/>
                  </a:lnTo>
                  <a:lnTo>
                    <a:pt x="52" y="132"/>
                  </a:lnTo>
                  <a:lnTo>
                    <a:pt x="74" y="118"/>
                  </a:lnTo>
                  <a:lnTo>
                    <a:pt x="94" y="98"/>
                  </a:lnTo>
                  <a:lnTo>
                    <a:pt x="108" y="76"/>
                  </a:lnTo>
                  <a:lnTo>
                    <a:pt x="116" y="54"/>
                  </a:lnTo>
                  <a:lnTo>
                    <a:pt x="118" y="34"/>
                  </a:lnTo>
                  <a:lnTo>
                    <a:pt x="118" y="26"/>
                  </a:lnTo>
                  <a:lnTo>
                    <a:pt x="116" y="20"/>
                  </a:lnTo>
                  <a:lnTo>
                    <a:pt x="114" y="14"/>
                  </a:lnTo>
                  <a:lnTo>
                    <a:pt x="112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6" name="Freeform 230"/>
            <p:cNvSpPr>
              <a:spLocks/>
            </p:cNvSpPr>
            <p:nvPr/>
          </p:nvSpPr>
          <p:spPr bwMode="auto">
            <a:xfrm>
              <a:off x="3723" y="2441"/>
              <a:ext cx="209" cy="239"/>
            </a:xfrm>
            <a:custGeom>
              <a:avLst/>
              <a:gdLst>
                <a:gd name="T0" fmla="*/ 164 w 120"/>
                <a:gd name="T1" fmla="*/ 1139 h 142"/>
                <a:gd name="T2" fmla="*/ 164 w 120"/>
                <a:gd name="T3" fmla="*/ 1139 h 142"/>
                <a:gd name="T4" fmla="*/ 148 w 120"/>
                <a:gd name="T5" fmla="*/ 1139 h 142"/>
                <a:gd name="T6" fmla="*/ 148 w 120"/>
                <a:gd name="T7" fmla="*/ 1124 h 142"/>
                <a:gd name="T8" fmla="*/ 127 w 120"/>
                <a:gd name="T9" fmla="*/ 1104 h 142"/>
                <a:gd name="T10" fmla="*/ 91 w 120"/>
                <a:gd name="T11" fmla="*/ 1091 h 142"/>
                <a:gd name="T12" fmla="*/ 73 w 120"/>
                <a:gd name="T13" fmla="*/ 1059 h 142"/>
                <a:gd name="T14" fmla="*/ 52 w 120"/>
                <a:gd name="T15" fmla="*/ 1025 h 142"/>
                <a:gd name="T16" fmla="*/ 16 w 120"/>
                <a:gd name="T17" fmla="*/ 978 h 142"/>
                <a:gd name="T18" fmla="*/ 16 w 120"/>
                <a:gd name="T19" fmla="*/ 929 h 142"/>
                <a:gd name="T20" fmla="*/ 0 w 120"/>
                <a:gd name="T21" fmla="*/ 867 h 142"/>
                <a:gd name="T22" fmla="*/ 37 w 120"/>
                <a:gd name="T23" fmla="*/ 705 h 142"/>
                <a:gd name="T24" fmla="*/ 111 w 120"/>
                <a:gd name="T25" fmla="*/ 530 h 142"/>
                <a:gd name="T26" fmla="*/ 237 w 120"/>
                <a:gd name="T27" fmla="*/ 353 h 142"/>
                <a:gd name="T28" fmla="*/ 421 w 120"/>
                <a:gd name="T29" fmla="*/ 190 h 142"/>
                <a:gd name="T30" fmla="*/ 606 w 120"/>
                <a:gd name="T31" fmla="*/ 82 h 142"/>
                <a:gd name="T32" fmla="*/ 792 w 120"/>
                <a:gd name="T33" fmla="*/ 13 h 142"/>
                <a:gd name="T34" fmla="*/ 867 w 120"/>
                <a:gd name="T35" fmla="*/ 0 h 142"/>
                <a:gd name="T36" fmla="*/ 920 w 120"/>
                <a:gd name="T37" fmla="*/ 0 h 142"/>
                <a:gd name="T38" fmla="*/ 977 w 120"/>
                <a:gd name="T39" fmla="*/ 13 h 142"/>
                <a:gd name="T40" fmla="*/ 1014 w 120"/>
                <a:gd name="T41" fmla="*/ 34 h 142"/>
                <a:gd name="T42" fmla="*/ 1031 w 120"/>
                <a:gd name="T43" fmla="*/ 62 h 142"/>
                <a:gd name="T44" fmla="*/ 1068 w 120"/>
                <a:gd name="T45" fmla="*/ 82 h 142"/>
                <a:gd name="T46" fmla="*/ 1089 w 120"/>
                <a:gd name="T47" fmla="*/ 96 h 142"/>
                <a:gd name="T48" fmla="*/ 1104 w 120"/>
                <a:gd name="T49" fmla="*/ 113 h 142"/>
                <a:gd name="T50" fmla="*/ 1104 w 120"/>
                <a:gd name="T51" fmla="*/ 113 h 142"/>
                <a:gd name="T52" fmla="*/ 1104 w 120"/>
                <a:gd name="T53" fmla="*/ 113 h 1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42"/>
                <a:gd name="T83" fmla="*/ 120 w 120"/>
                <a:gd name="T84" fmla="*/ 142 h 1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42">
                  <a:moveTo>
                    <a:pt x="18" y="142"/>
                  </a:moveTo>
                  <a:lnTo>
                    <a:pt x="18" y="142"/>
                  </a:lnTo>
                  <a:lnTo>
                    <a:pt x="16" y="142"/>
                  </a:lnTo>
                  <a:lnTo>
                    <a:pt x="16" y="140"/>
                  </a:lnTo>
                  <a:lnTo>
                    <a:pt x="14" y="138"/>
                  </a:lnTo>
                  <a:lnTo>
                    <a:pt x="10" y="136"/>
                  </a:lnTo>
                  <a:lnTo>
                    <a:pt x="8" y="132"/>
                  </a:lnTo>
                  <a:lnTo>
                    <a:pt x="6" y="128"/>
                  </a:lnTo>
                  <a:lnTo>
                    <a:pt x="2" y="122"/>
                  </a:lnTo>
                  <a:lnTo>
                    <a:pt x="2" y="116"/>
                  </a:lnTo>
                  <a:lnTo>
                    <a:pt x="0" y="108"/>
                  </a:lnTo>
                  <a:lnTo>
                    <a:pt x="4" y="88"/>
                  </a:lnTo>
                  <a:lnTo>
                    <a:pt x="12" y="66"/>
                  </a:lnTo>
                  <a:lnTo>
                    <a:pt x="26" y="44"/>
                  </a:lnTo>
                  <a:lnTo>
                    <a:pt x="46" y="24"/>
                  </a:lnTo>
                  <a:lnTo>
                    <a:pt x="66" y="10"/>
                  </a:lnTo>
                  <a:lnTo>
                    <a:pt x="86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6" y="10"/>
                  </a:lnTo>
                  <a:lnTo>
                    <a:pt x="118" y="12"/>
                  </a:lnTo>
                  <a:lnTo>
                    <a:pt x="120" y="14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7" name="Freeform 231"/>
            <p:cNvSpPr>
              <a:spLocks/>
            </p:cNvSpPr>
            <p:nvPr/>
          </p:nvSpPr>
          <p:spPr bwMode="auto">
            <a:xfrm>
              <a:off x="4064" y="3555"/>
              <a:ext cx="267" cy="162"/>
            </a:xfrm>
            <a:custGeom>
              <a:avLst/>
              <a:gdLst>
                <a:gd name="T0" fmla="*/ 0 w 154"/>
                <a:gd name="T1" fmla="*/ 162 h 96"/>
                <a:gd name="T2" fmla="*/ 0 w 154"/>
                <a:gd name="T3" fmla="*/ 145 h 96"/>
                <a:gd name="T4" fmla="*/ 0 w 154"/>
                <a:gd name="T5" fmla="*/ 145 h 96"/>
                <a:gd name="T6" fmla="*/ 16 w 154"/>
                <a:gd name="T7" fmla="*/ 145 h 96"/>
                <a:gd name="T8" fmla="*/ 36 w 154"/>
                <a:gd name="T9" fmla="*/ 116 h 96"/>
                <a:gd name="T10" fmla="*/ 73 w 154"/>
                <a:gd name="T11" fmla="*/ 96 h 96"/>
                <a:gd name="T12" fmla="*/ 87 w 154"/>
                <a:gd name="T13" fmla="*/ 83 h 96"/>
                <a:gd name="T14" fmla="*/ 147 w 154"/>
                <a:gd name="T15" fmla="*/ 49 h 96"/>
                <a:gd name="T16" fmla="*/ 184 w 154"/>
                <a:gd name="T17" fmla="*/ 34 h 96"/>
                <a:gd name="T18" fmla="*/ 255 w 154"/>
                <a:gd name="T19" fmla="*/ 14 h 96"/>
                <a:gd name="T20" fmla="*/ 322 w 154"/>
                <a:gd name="T21" fmla="*/ 0 h 96"/>
                <a:gd name="T22" fmla="*/ 525 w 154"/>
                <a:gd name="T23" fmla="*/ 0 h 96"/>
                <a:gd name="T24" fmla="*/ 761 w 154"/>
                <a:gd name="T25" fmla="*/ 34 h 96"/>
                <a:gd name="T26" fmla="*/ 959 w 154"/>
                <a:gd name="T27" fmla="*/ 116 h 96"/>
                <a:gd name="T28" fmla="*/ 1136 w 154"/>
                <a:gd name="T29" fmla="*/ 245 h 96"/>
                <a:gd name="T30" fmla="*/ 1245 w 154"/>
                <a:gd name="T31" fmla="*/ 390 h 96"/>
                <a:gd name="T32" fmla="*/ 1340 w 154"/>
                <a:gd name="T33" fmla="*/ 518 h 96"/>
                <a:gd name="T34" fmla="*/ 1356 w 154"/>
                <a:gd name="T35" fmla="*/ 587 h 96"/>
                <a:gd name="T36" fmla="*/ 1377 w 154"/>
                <a:gd name="T37" fmla="*/ 635 h 96"/>
                <a:gd name="T38" fmla="*/ 1392 w 154"/>
                <a:gd name="T39" fmla="*/ 683 h 96"/>
                <a:gd name="T40" fmla="*/ 1392 w 154"/>
                <a:gd name="T41" fmla="*/ 715 h 96"/>
                <a:gd name="T42" fmla="*/ 1392 w 154"/>
                <a:gd name="T43" fmla="*/ 746 h 96"/>
                <a:gd name="T44" fmla="*/ 1392 w 154"/>
                <a:gd name="T45" fmla="*/ 763 h 96"/>
                <a:gd name="T46" fmla="*/ 1392 w 154"/>
                <a:gd name="T47" fmla="*/ 778 h 96"/>
                <a:gd name="T48" fmla="*/ 1392 w 154"/>
                <a:gd name="T49" fmla="*/ 778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96"/>
                <a:gd name="T77" fmla="*/ 154 w 154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96">
                  <a:moveTo>
                    <a:pt x="0" y="20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58" y="0"/>
                  </a:lnTo>
                  <a:lnTo>
                    <a:pt x="84" y="4"/>
                  </a:lnTo>
                  <a:lnTo>
                    <a:pt x="106" y="14"/>
                  </a:lnTo>
                  <a:lnTo>
                    <a:pt x="126" y="30"/>
                  </a:lnTo>
                  <a:lnTo>
                    <a:pt x="138" y="48"/>
                  </a:lnTo>
                  <a:lnTo>
                    <a:pt x="148" y="64"/>
                  </a:lnTo>
                  <a:lnTo>
                    <a:pt x="150" y="72"/>
                  </a:lnTo>
                  <a:lnTo>
                    <a:pt x="152" y="78"/>
                  </a:lnTo>
                  <a:lnTo>
                    <a:pt x="154" y="84"/>
                  </a:lnTo>
                  <a:lnTo>
                    <a:pt x="154" y="88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8" name="Freeform 232"/>
            <p:cNvSpPr>
              <a:spLocks/>
            </p:cNvSpPr>
            <p:nvPr/>
          </p:nvSpPr>
          <p:spPr bwMode="auto">
            <a:xfrm>
              <a:off x="4064" y="3588"/>
              <a:ext cx="267" cy="149"/>
            </a:xfrm>
            <a:custGeom>
              <a:avLst/>
              <a:gdLst>
                <a:gd name="T0" fmla="*/ 0 w 154"/>
                <a:gd name="T1" fmla="*/ 0 h 88"/>
                <a:gd name="T2" fmla="*/ 0 w 154"/>
                <a:gd name="T3" fmla="*/ 0 h 88"/>
                <a:gd name="T4" fmla="*/ 0 w 154"/>
                <a:gd name="T5" fmla="*/ 0 h 88"/>
                <a:gd name="T6" fmla="*/ 0 w 154"/>
                <a:gd name="T7" fmla="*/ 34 h 88"/>
                <a:gd name="T8" fmla="*/ 0 w 154"/>
                <a:gd name="T9" fmla="*/ 49 h 88"/>
                <a:gd name="T10" fmla="*/ 0 w 154"/>
                <a:gd name="T11" fmla="*/ 83 h 88"/>
                <a:gd name="T12" fmla="*/ 16 w 154"/>
                <a:gd name="T13" fmla="*/ 117 h 88"/>
                <a:gd name="T14" fmla="*/ 36 w 154"/>
                <a:gd name="T15" fmla="*/ 146 h 88"/>
                <a:gd name="T16" fmla="*/ 50 w 154"/>
                <a:gd name="T17" fmla="*/ 198 h 88"/>
                <a:gd name="T18" fmla="*/ 107 w 154"/>
                <a:gd name="T19" fmla="*/ 261 h 88"/>
                <a:gd name="T20" fmla="*/ 220 w 154"/>
                <a:gd name="T21" fmla="*/ 393 h 88"/>
                <a:gd name="T22" fmla="*/ 397 w 154"/>
                <a:gd name="T23" fmla="*/ 525 h 88"/>
                <a:gd name="T24" fmla="*/ 595 w 154"/>
                <a:gd name="T25" fmla="*/ 642 h 88"/>
                <a:gd name="T26" fmla="*/ 811 w 154"/>
                <a:gd name="T27" fmla="*/ 708 h 88"/>
                <a:gd name="T28" fmla="*/ 1011 w 154"/>
                <a:gd name="T29" fmla="*/ 723 h 88"/>
                <a:gd name="T30" fmla="*/ 1172 w 154"/>
                <a:gd name="T31" fmla="*/ 708 h 88"/>
                <a:gd name="T32" fmla="*/ 1245 w 154"/>
                <a:gd name="T33" fmla="*/ 687 h 88"/>
                <a:gd name="T34" fmla="*/ 1302 w 154"/>
                <a:gd name="T35" fmla="*/ 687 h 88"/>
                <a:gd name="T36" fmla="*/ 1340 w 154"/>
                <a:gd name="T37" fmla="*/ 674 h 88"/>
                <a:gd name="T38" fmla="*/ 1356 w 154"/>
                <a:gd name="T39" fmla="*/ 657 h 88"/>
                <a:gd name="T40" fmla="*/ 1377 w 154"/>
                <a:gd name="T41" fmla="*/ 642 h 88"/>
                <a:gd name="T42" fmla="*/ 1392 w 154"/>
                <a:gd name="T43" fmla="*/ 625 h 88"/>
                <a:gd name="T44" fmla="*/ 1392 w 154"/>
                <a:gd name="T45" fmla="*/ 625 h 88"/>
                <a:gd name="T46" fmla="*/ 1392 w 154"/>
                <a:gd name="T47" fmla="*/ 625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4"/>
                <a:gd name="T73" fmla="*/ 0 h 88"/>
                <a:gd name="T74" fmla="*/ 154 w 154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4" h="8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6" y="24"/>
                  </a:lnTo>
                  <a:lnTo>
                    <a:pt x="12" y="32"/>
                  </a:lnTo>
                  <a:lnTo>
                    <a:pt x="24" y="48"/>
                  </a:lnTo>
                  <a:lnTo>
                    <a:pt x="44" y="64"/>
                  </a:lnTo>
                  <a:lnTo>
                    <a:pt x="66" y="78"/>
                  </a:lnTo>
                  <a:lnTo>
                    <a:pt x="90" y="86"/>
                  </a:lnTo>
                  <a:lnTo>
                    <a:pt x="112" y="88"/>
                  </a:lnTo>
                  <a:lnTo>
                    <a:pt x="130" y="86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8" y="82"/>
                  </a:lnTo>
                  <a:lnTo>
                    <a:pt x="150" y="80"/>
                  </a:lnTo>
                  <a:lnTo>
                    <a:pt x="152" y="78"/>
                  </a:lnTo>
                  <a:lnTo>
                    <a:pt x="154" y="7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49" name="Freeform 233"/>
            <p:cNvSpPr>
              <a:spLocks/>
            </p:cNvSpPr>
            <p:nvPr/>
          </p:nvSpPr>
          <p:spPr bwMode="auto">
            <a:xfrm>
              <a:off x="4775" y="2400"/>
              <a:ext cx="222" cy="152"/>
            </a:xfrm>
            <a:custGeom>
              <a:avLst/>
              <a:gdLst>
                <a:gd name="T0" fmla="*/ 0 w 128"/>
                <a:gd name="T1" fmla="*/ 96 h 90"/>
                <a:gd name="T2" fmla="*/ 0 w 128"/>
                <a:gd name="T3" fmla="*/ 96 h 90"/>
                <a:gd name="T4" fmla="*/ 0 w 128"/>
                <a:gd name="T5" fmla="*/ 96 h 90"/>
                <a:gd name="T6" fmla="*/ 16 w 128"/>
                <a:gd name="T7" fmla="*/ 83 h 90"/>
                <a:gd name="T8" fmla="*/ 36 w 128"/>
                <a:gd name="T9" fmla="*/ 83 h 90"/>
                <a:gd name="T10" fmla="*/ 50 w 128"/>
                <a:gd name="T11" fmla="*/ 69 h 90"/>
                <a:gd name="T12" fmla="*/ 87 w 128"/>
                <a:gd name="T13" fmla="*/ 49 h 90"/>
                <a:gd name="T14" fmla="*/ 147 w 128"/>
                <a:gd name="T15" fmla="*/ 34 h 90"/>
                <a:gd name="T16" fmla="*/ 198 w 128"/>
                <a:gd name="T17" fmla="*/ 14 h 90"/>
                <a:gd name="T18" fmla="*/ 361 w 128"/>
                <a:gd name="T19" fmla="*/ 0 h 90"/>
                <a:gd name="T20" fmla="*/ 562 w 128"/>
                <a:gd name="T21" fmla="*/ 34 h 90"/>
                <a:gd name="T22" fmla="*/ 741 w 128"/>
                <a:gd name="T23" fmla="*/ 96 h 90"/>
                <a:gd name="T24" fmla="*/ 902 w 128"/>
                <a:gd name="T25" fmla="*/ 225 h 90"/>
                <a:gd name="T26" fmla="*/ 1011 w 128"/>
                <a:gd name="T27" fmla="*/ 390 h 90"/>
                <a:gd name="T28" fmla="*/ 1107 w 128"/>
                <a:gd name="T29" fmla="*/ 534 h 90"/>
                <a:gd name="T30" fmla="*/ 1122 w 128"/>
                <a:gd name="T31" fmla="*/ 588 h 90"/>
                <a:gd name="T32" fmla="*/ 1143 w 128"/>
                <a:gd name="T33" fmla="*/ 637 h 90"/>
                <a:gd name="T34" fmla="*/ 1143 w 128"/>
                <a:gd name="T35" fmla="*/ 665 h 90"/>
                <a:gd name="T36" fmla="*/ 1159 w 128"/>
                <a:gd name="T37" fmla="*/ 684 h 90"/>
                <a:gd name="T38" fmla="*/ 1159 w 128"/>
                <a:gd name="T39" fmla="*/ 699 h 90"/>
                <a:gd name="T40" fmla="*/ 1159 w 128"/>
                <a:gd name="T41" fmla="*/ 719 h 90"/>
                <a:gd name="T42" fmla="*/ 1159 w 128"/>
                <a:gd name="T43" fmla="*/ 733 h 90"/>
                <a:gd name="T44" fmla="*/ 1159 w 128"/>
                <a:gd name="T45" fmla="*/ 733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90"/>
                <a:gd name="T71" fmla="*/ 128 w 128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90">
                  <a:moveTo>
                    <a:pt x="0" y="12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40" y="0"/>
                  </a:lnTo>
                  <a:lnTo>
                    <a:pt x="62" y="4"/>
                  </a:lnTo>
                  <a:lnTo>
                    <a:pt x="82" y="12"/>
                  </a:lnTo>
                  <a:lnTo>
                    <a:pt x="100" y="28"/>
                  </a:lnTo>
                  <a:lnTo>
                    <a:pt x="112" y="48"/>
                  </a:lnTo>
                  <a:lnTo>
                    <a:pt x="122" y="66"/>
                  </a:lnTo>
                  <a:lnTo>
                    <a:pt x="124" y="72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8" y="84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28" y="9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0" name="Line 234"/>
            <p:cNvSpPr>
              <a:spLocks noChangeShapeType="1"/>
            </p:cNvSpPr>
            <p:nvPr/>
          </p:nvSpPr>
          <p:spPr bwMode="auto">
            <a:xfrm>
              <a:off x="4442" y="2984"/>
              <a:ext cx="132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1" name="Line 235"/>
            <p:cNvSpPr>
              <a:spLocks noChangeShapeType="1"/>
            </p:cNvSpPr>
            <p:nvPr/>
          </p:nvSpPr>
          <p:spPr bwMode="auto">
            <a:xfrm>
              <a:off x="4619" y="2984"/>
              <a:ext cx="132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2" name="Freeform 236"/>
            <p:cNvSpPr>
              <a:spLocks/>
            </p:cNvSpPr>
            <p:nvPr/>
          </p:nvSpPr>
          <p:spPr bwMode="auto">
            <a:xfrm>
              <a:off x="3710" y="2984"/>
              <a:ext cx="86" cy="257"/>
            </a:xfrm>
            <a:custGeom>
              <a:avLst/>
              <a:gdLst>
                <a:gd name="T0" fmla="*/ 439 w 50"/>
                <a:gd name="T1" fmla="*/ 624 h 152"/>
                <a:gd name="T2" fmla="*/ 423 w 50"/>
                <a:gd name="T3" fmla="*/ 377 h 152"/>
                <a:gd name="T4" fmla="*/ 387 w 50"/>
                <a:gd name="T5" fmla="*/ 181 h 152"/>
                <a:gd name="T6" fmla="*/ 316 w 50"/>
                <a:gd name="T7" fmla="*/ 49 h 152"/>
                <a:gd name="T8" fmla="*/ 227 w 50"/>
                <a:gd name="T9" fmla="*/ 0 h 152"/>
                <a:gd name="T10" fmla="*/ 143 w 50"/>
                <a:gd name="T11" fmla="*/ 49 h 152"/>
                <a:gd name="T12" fmla="*/ 71 w 50"/>
                <a:gd name="T13" fmla="*/ 181 h 152"/>
                <a:gd name="T14" fmla="*/ 15 w 50"/>
                <a:gd name="T15" fmla="*/ 377 h 152"/>
                <a:gd name="T16" fmla="*/ 0 w 50"/>
                <a:gd name="T17" fmla="*/ 624 h 152"/>
                <a:gd name="T18" fmla="*/ 15 w 50"/>
                <a:gd name="T19" fmla="*/ 866 h 152"/>
                <a:gd name="T20" fmla="*/ 71 w 50"/>
                <a:gd name="T21" fmla="*/ 1064 h 152"/>
                <a:gd name="T22" fmla="*/ 143 w 50"/>
                <a:gd name="T23" fmla="*/ 1195 h 152"/>
                <a:gd name="T24" fmla="*/ 227 w 50"/>
                <a:gd name="T25" fmla="*/ 1243 h 152"/>
                <a:gd name="T26" fmla="*/ 316 w 50"/>
                <a:gd name="T27" fmla="*/ 1195 h 152"/>
                <a:gd name="T28" fmla="*/ 387 w 50"/>
                <a:gd name="T29" fmla="*/ 1064 h 152"/>
                <a:gd name="T30" fmla="*/ 423 w 50"/>
                <a:gd name="T31" fmla="*/ 866 h 152"/>
                <a:gd name="T32" fmla="*/ 439 w 50"/>
                <a:gd name="T33" fmla="*/ 624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152"/>
                <a:gd name="T53" fmla="*/ 50 w 50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152">
                  <a:moveTo>
                    <a:pt x="50" y="76"/>
                  </a:moveTo>
                  <a:lnTo>
                    <a:pt x="48" y="46"/>
                  </a:lnTo>
                  <a:lnTo>
                    <a:pt x="44" y="22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16" y="6"/>
                  </a:lnTo>
                  <a:lnTo>
                    <a:pt x="8" y="22"/>
                  </a:lnTo>
                  <a:lnTo>
                    <a:pt x="2" y="46"/>
                  </a:lnTo>
                  <a:lnTo>
                    <a:pt x="0" y="76"/>
                  </a:lnTo>
                  <a:lnTo>
                    <a:pt x="2" y="106"/>
                  </a:lnTo>
                  <a:lnTo>
                    <a:pt x="8" y="130"/>
                  </a:lnTo>
                  <a:lnTo>
                    <a:pt x="16" y="146"/>
                  </a:lnTo>
                  <a:lnTo>
                    <a:pt x="26" y="152"/>
                  </a:lnTo>
                  <a:lnTo>
                    <a:pt x="36" y="146"/>
                  </a:lnTo>
                  <a:lnTo>
                    <a:pt x="44" y="130"/>
                  </a:lnTo>
                  <a:lnTo>
                    <a:pt x="48" y="106"/>
                  </a:lnTo>
                  <a:lnTo>
                    <a:pt x="50" y="76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3" name="Freeform 237"/>
            <p:cNvSpPr>
              <a:spLocks/>
            </p:cNvSpPr>
            <p:nvPr/>
          </p:nvSpPr>
          <p:spPr bwMode="auto">
            <a:xfrm>
              <a:off x="5063" y="2984"/>
              <a:ext cx="73" cy="257"/>
            </a:xfrm>
            <a:custGeom>
              <a:avLst/>
              <a:gdLst>
                <a:gd name="T0" fmla="*/ 0 w 42"/>
                <a:gd name="T1" fmla="*/ 1243 h 152"/>
                <a:gd name="T2" fmla="*/ 0 w 42"/>
                <a:gd name="T3" fmla="*/ 1243 h 152"/>
                <a:gd name="T4" fmla="*/ 16 w 42"/>
                <a:gd name="T5" fmla="*/ 1243 h 152"/>
                <a:gd name="T6" fmla="*/ 37 w 42"/>
                <a:gd name="T7" fmla="*/ 1243 h 152"/>
                <a:gd name="T8" fmla="*/ 73 w 42"/>
                <a:gd name="T9" fmla="*/ 1243 h 152"/>
                <a:gd name="T10" fmla="*/ 90 w 42"/>
                <a:gd name="T11" fmla="*/ 1243 h 152"/>
                <a:gd name="T12" fmla="*/ 148 w 42"/>
                <a:gd name="T13" fmla="*/ 1226 h 152"/>
                <a:gd name="T14" fmla="*/ 184 w 42"/>
                <a:gd name="T15" fmla="*/ 1195 h 152"/>
                <a:gd name="T16" fmla="*/ 236 w 42"/>
                <a:gd name="T17" fmla="*/ 1146 h 152"/>
                <a:gd name="T18" fmla="*/ 311 w 42"/>
                <a:gd name="T19" fmla="*/ 1014 h 152"/>
                <a:gd name="T20" fmla="*/ 368 w 42"/>
                <a:gd name="T21" fmla="*/ 818 h 152"/>
                <a:gd name="T22" fmla="*/ 384 w 42"/>
                <a:gd name="T23" fmla="*/ 624 h 152"/>
                <a:gd name="T24" fmla="*/ 368 w 42"/>
                <a:gd name="T25" fmla="*/ 411 h 152"/>
                <a:gd name="T26" fmla="*/ 311 w 42"/>
                <a:gd name="T27" fmla="*/ 227 h 152"/>
                <a:gd name="T28" fmla="*/ 236 w 42"/>
                <a:gd name="T29" fmla="*/ 96 h 152"/>
                <a:gd name="T30" fmla="*/ 184 w 42"/>
                <a:gd name="T31" fmla="*/ 49 h 152"/>
                <a:gd name="T32" fmla="*/ 148 w 42"/>
                <a:gd name="T33" fmla="*/ 14 h 152"/>
                <a:gd name="T34" fmla="*/ 90 w 42"/>
                <a:gd name="T35" fmla="*/ 0 h 152"/>
                <a:gd name="T36" fmla="*/ 73 w 42"/>
                <a:gd name="T37" fmla="*/ 0 h 152"/>
                <a:gd name="T38" fmla="*/ 37 w 42"/>
                <a:gd name="T39" fmla="*/ 0 h 152"/>
                <a:gd name="T40" fmla="*/ 16 w 42"/>
                <a:gd name="T41" fmla="*/ 0 h 152"/>
                <a:gd name="T42" fmla="*/ 0 w 42"/>
                <a:gd name="T43" fmla="*/ 0 h 152"/>
                <a:gd name="T44" fmla="*/ 0 w 42"/>
                <a:gd name="T45" fmla="*/ 0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52"/>
                <a:gd name="T71" fmla="*/ 42 w 42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52">
                  <a:moveTo>
                    <a:pt x="0" y="152"/>
                  </a:moveTo>
                  <a:lnTo>
                    <a:pt x="0" y="152"/>
                  </a:lnTo>
                  <a:lnTo>
                    <a:pt x="2" y="152"/>
                  </a:lnTo>
                  <a:lnTo>
                    <a:pt x="4" y="152"/>
                  </a:lnTo>
                  <a:lnTo>
                    <a:pt x="8" y="152"/>
                  </a:lnTo>
                  <a:lnTo>
                    <a:pt x="10" y="152"/>
                  </a:lnTo>
                  <a:lnTo>
                    <a:pt x="16" y="150"/>
                  </a:lnTo>
                  <a:lnTo>
                    <a:pt x="20" y="146"/>
                  </a:lnTo>
                  <a:lnTo>
                    <a:pt x="26" y="140"/>
                  </a:lnTo>
                  <a:lnTo>
                    <a:pt x="34" y="124"/>
                  </a:lnTo>
                  <a:lnTo>
                    <a:pt x="40" y="100"/>
                  </a:lnTo>
                  <a:lnTo>
                    <a:pt x="42" y="76"/>
                  </a:lnTo>
                  <a:lnTo>
                    <a:pt x="40" y="50"/>
                  </a:lnTo>
                  <a:lnTo>
                    <a:pt x="34" y="28"/>
                  </a:lnTo>
                  <a:lnTo>
                    <a:pt x="26" y="12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4" name="Line 238"/>
            <p:cNvSpPr>
              <a:spLocks noChangeShapeType="1"/>
            </p:cNvSpPr>
            <p:nvPr/>
          </p:nvSpPr>
          <p:spPr bwMode="auto">
            <a:xfrm>
              <a:off x="3932" y="2464"/>
              <a:ext cx="531" cy="4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5" name="Line 239"/>
            <p:cNvSpPr>
              <a:spLocks noChangeShapeType="1"/>
            </p:cNvSpPr>
            <p:nvPr/>
          </p:nvSpPr>
          <p:spPr bwMode="auto">
            <a:xfrm>
              <a:off x="4529" y="3372"/>
              <a:ext cx="378" cy="34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6" name="Freeform 240"/>
            <p:cNvSpPr>
              <a:spLocks/>
            </p:cNvSpPr>
            <p:nvPr/>
          </p:nvSpPr>
          <p:spPr bwMode="auto">
            <a:xfrm>
              <a:off x="4907" y="3521"/>
              <a:ext cx="194" cy="206"/>
            </a:xfrm>
            <a:custGeom>
              <a:avLst/>
              <a:gdLst>
                <a:gd name="T0" fmla="*/ 0 w 112"/>
                <a:gd name="T1" fmla="*/ 944 h 122"/>
                <a:gd name="T2" fmla="*/ 0 w 112"/>
                <a:gd name="T3" fmla="*/ 944 h 122"/>
                <a:gd name="T4" fmla="*/ 0 w 112"/>
                <a:gd name="T5" fmla="*/ 944 h 122"/>
                <a:gd name="T6" fmla="*/ 16 w 112"/>
                <a:gd name="T7" fmla="*/ 957 h 122"/>
                <a:gd name="T8" fmla="*/ 36 w 112"/>
                <a:gd name="T9" fmla="*/ 978 h 122"/>
                <a:gd name="T10" fmla="*/ 50 w 112"/>
                <a:gd name="T11" fmla="*/ 978 h 122"/>
                <a:gd name="T12" fmla="*/ 73 w 112"/>
                <a:gd name="T13" fmla="*/ 993 h 122"/>
                <a:gd name="T14" fmla="*/ 107 w 112"/>
                <a:gd name="T15" fmla="*/ 993 h 122"/>
                <a:gd name="T16" fmla="*/ 163 w 112"/>
                <a:gd name="T17" fmla="*/ 993 h 122"/>
                <a:gd name="T18" fmla="*/ 234 w 112"/>
                <a:gd name="T19" fmla="*/ 993 h 122"/>
                <a:gd name="T20" fmla="*/ 417 w 112"/>
                <a:gd name="T21" fmla="*/ 957 h 122"/>
                <a:gd name="T22" fmla="*/ 631 w 112"/>
                <a:gd name="T23" fmla="*/ 875 h 122"/>
                <a:gd name="T24" fmla="*/ 811 w 112"/>
                <a:gd name="T25" fmla="*/ 746 h 122"/>
                <a:gd name="T26" fmla="*/ 922 w 112"/>
                <a:gd name="T27" fmla="*/ 567 h 122"/>
                <a:gd name="T28" fmla="*/ 993 w 112"/>
                <a:gd name="T29" fmla="*/ 377 h 122"/>
                <a:gd name="T30" fmla="*/ 1008 w 112"/>
                <a:gd name="T31" fmla="*/ 211 h 122"/>
                <a:gd name="T32" fmla="*/ 993 w 112"/>
                <a:gd name="T33" fmla="*/ 145 h 122"/>
                <a:gd name="T34" fmla="*/ 993 w 112"/>
                <a:gd name="T35" fmla="*/ 117 h 122"/>
                <a:gd name="T36" fmla="*/ 972 w 112"/>
                <a:gd name="T37" fmla="*/ 69 h 122"/>
                <a:gd name="T38" fmla="*/ 972 w 112"/>
                <a:gd name="T39" fmla="*/ 49 h 122"/>
                <a:gd name="T40" fmla="*/ 958 w 112"/>
                <a:gd name="T41" fmla="*/ 34 h 122"/>
                <a:gd name="T42" fmla="*/ 935 w 112"/>
                <a:gd name="T43" fmla="*/ 14 h 122"/>
                <a:gd name="T44" fmla="*/ 935 w 112"/>
                <a:gd name="T45" fmla="*/ 14 h 122"/>
                <a:gd name="T46" fmla="*/ 922 w 112"/>
                <a:gd name="T47" fmla="*/ 0 h 122"/>
                <a:gd name="T48" fmla="*/ 922 w 112"/>
                <a:gd name="T49" fmla="*/ 0 h 1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22"/>
                <a:gd name="T77" fmla="*/ 112 w 112"/>
                <a:gd name="T78" fmla="*/ 122 h 1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22">
                  <a:moveTo>
                    <a:pt x="0" y="116"/>
                  </a:moveTo>
                  <a:lnTo>
                    <a:pt x="0" y="116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8" y="122"/>
                  </a:lnTo>
                  <a:lnTo>
                    <a:pt x="12" y="122"/>
                  </a:lnTo>
                  <a:lnTo>
                    <a:pt x="18" y="122"/>
                  </a:lnTo>
                  <a:lnTo>
                    <a:pt x="26" y="122"/>
                  </a:lnTo>
                  <a:lnTo>
                    <a:pt x="46" y="118"/>
                  </a:lnTo>
                  <a:lnTo>
                    <a:pt x="70" y="108"/>
                  </a:lnTo>
                  <a:lnTo>
                    <a:pt x="90" y="92"/>
                  </a:lnTo>
                  <a:lnTo>
                    <a:pt x="102" y="70"/>
                  </a:lnTo>
                  <a:lnTo>
                    <a:pt x="110" y="46"/>
                  </a:lnTo>
                  <a:lnTo>
                    <a:pt x="112" y="26"/>
                  </a:lnTo>
                  <a:lnTo>
                    <a:pt x="110" y="18"/>
                  </a:lnTo>
                  <a:lnTo>
                    <a:pt x="110" y="14"/>
                  </a:lnTo>
                  <a:lnTo>
                    <a:pt x="108" y="8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7" name="Line 241"/>
            <p:cNvSpPr>
              <a:spLocks noChangeShapeType="1"/>
            </p:cNvSpPr>
            <p:nvPr/>
          </p:nvSpPr>
          <p:spPr bwMode="auto">
            <a:xfrm flipH="1">
              <a:off x="4064" y="2420"/>
              <a:ext cx="711" cy="11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8" name="Line 242"/>
            <p:cNvSpPr>
              <a:spLocks noChangeShapeType="1"/>
            </p:cNvSpPr>
            <p:nvPr/>
          </p:nvSpPr>
          <p:spPr bwMode="auto">
            <a:xfrm flipV="1">
              <a:off x="4331" y="2552"/>
              <a:ext cx="666" cy="116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59" name="Line 243"/>
            <p:cNvSpPr>
              <a:spLocks noChangeShapeType="1"/>
            </p:cNvSpPr>
            <p:nvPr/>
          </p:nvSpPr>
          <p:spPr bwMode="auto">
            <a:xfrm>
              <a:off x="3755" y="2984"/>
              <a:ext cx="687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60" name="Line 244"/>
            <p:cNvSpPr>
              <a:spLocks noChangeShapeType="1"/>
            </p:cNvSpPr>
            <p:nvPr/>
          </p:nvSpPr>
          <p:spPr bwMode="auto">
            <a:xfrm>
              <a:off x="3755" y="2680"/>
              <a:ext cx="354" cy="3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61" name="Line 245"/>
            <p:cNvSpPr>
              <a:spLocks noChangeShapeType="1"/>
            </p:cNvSpPr>
            <p:nvPr/>
          </p:nvSpPr>
          <p:spPr bwMode="auto">
            <a:xfrm>
              <a:off x="4598" y="3241"/>
              <a:ext cx="465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62" name="Line 246"/>
            <p:cNvSpPr>
              <a:spLocks noChangeShapeType="1"/>
            </p:cNvSpPr>
            <p:nvPr/>
          </p:nvSpPr>
          <p:spPr bwMode="auto">
            <a:xfrm>
              <a:off x="4751" y="2984"/>
              <a:ext cx="312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63" name="Line 247"/>
            <p:cNvSpPr>
              <a:spLocks noChangeShapeType="1"/>
            </p:cNvSpPr>
            <p:nvPr/>
          </p:nvSpPr>
          <p:spPr bwMode="auto">
            <a:xfrm flipH="1" flipV="1">
              <a:off x="4775" y="3241"/>
              <a:ext cx="309" cy="2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64" name="Line 248"/>
            <p:cNvSpPr>
              <a:spLocks noChangeShapeType="1"/>
            </p:cNvSpPr>
            <p:nvPr/>
          </p:nvSpPr>
          <p:spPr bwMode="auto">
            <a:xfrm>
              <a:off x="4463" y="2940"/>
              <a:ext cx="93" cy="9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65" name="Line 249"/>
            <p:cNvSpPr>
              <a:spLocks noChangeShapeType="1"/>
            </p:cNvSpPr>
            <p:nvPr/>
          </p:nvSpPr>
          <p:spPr bwMode="auto">
            <a:xfrm>
              <a:off x="4588" y="3062"/>
              <a:ext cx="97" cy="9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66" name="Line 250"/>
            <p:cNvSpPr>
              <a:spLocks noChangeShapeType="1"/>
            </p:cNvSpPr>
            <p:nvPr/>
          </p:nvSpPr>
          <p:spPr bwMode="auto">
            <a:xfrm>
              <a:off x="4716" y="3183"/>
              <a:ext cx="59" cy="5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67" name="Line 251"/>
            <p:cNvSpPr>
              <a:spLocks noChangeShapeType="1"/>
            </p:cNvSpPr>
            <p:nvPr/>
          </p:nvSpPr>
          <p:spPr bwMode="auto">
            <a:xfrm flipH="1">
              <a:off x="3755" y="3241"/>
              <a:ext cx="520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68" name="Freeform 252"/>
            <p:cNvSpPr>
              <a:spLocks/>
            </p:cNvSpPr>
            <p:nvPr/>
          </p:nvSpPr>
          <p:spPr bwMode="auto">
            <a:xfrm>
              <a:off x="2887" y="2896"/>
              <a:ext cx="90" cy="88"/>
            </a:xfrm>
            <a:custGeom>
              <a:avLst/>
              <a:gdLst>
                <a:gd name="T0" fmla="*/ 467 w 52"/>
                <a:gd name="T1" fmla="*/ 212 h 52"/>
                <a:gd name="T2" fmla="*/ 452 w 52"/>
                <a:gd name="T3" fmla="*/ 146 h 52"/>
                <a:gd name="T4" fmla="*/ 431 w 52"/>
                <a:gd name="T5" fmla="*/ 83 h 52"/>
                <a:gd name="T6" fmla="*/ 377 w 52"/>
                <a:gd name="T7" fmla="*/ 34 h 52"/>
                <a:gd name="T8" fmla="*/ 306 w 52"/>
                <a:gd name="T9" fmla="*/ 14 h 52"/>
                <a:gd name="T10" fmla="*/ 234 w 52"/>
                <a:gd name="T11" fmla="*/ 0 h 52"/>
                <a:gd name="T12" fmla="*/ 161 w 52"/>
                <a:gd name="T13" fmla="*/ 14 h 52"/>
                <a:gd name="T14" fmla="*/ 107 w 52"/>
                <a:gd name="T15" fmla="*/ 34 h 52"/>
                <a:gd name="T16" fmla="*/ 50 w 52"/>
                <a:gd name="T17" fmla="*/ 83 h 52"/>
                <a:gd name="T18" fmla="*/ 16 w 52"/>
                <a:gd name="T19" fmla="*/ 146 h 52"/>
                <a:gd name="T20" fmla="*/ 0 w 52"/>
                <a:gd name="T21" fmla="*/ 212 h 52"/>
                <a:gd name="T22" fmla="*/ 16 w 52"/>
                <a:gd name="T23" fmla="*/ 281 h 52"/>
                <a:gd name="T24" fmla="*/ 50 w 52"/>
                <a:gd name="T25" fmla="*/ 330 h 52"/>
                <a:gd name="T26" fmla="*/ 107 w 52"/>
                <a:gd name="T27" fmla="*/ 377 h 52"/>
                <a:gd name="T28" fmla="*/ 161 w 52"/>
                <a:gd name="T29" fmla="*/ 413 h 52"/>
                <a:gd name="T30" fmla="*/ 234 w 52"/>
                <a:gd name="T31" fmla="*/ 426 h 52"/>
                <a:gd name="T32" fmla="*/ 306 w 52"/>
                <a:gd name="T33" fmla="*/ 413 h 52"/>
                <a:gd name="T34" fmla="*/ 377 w 52"/>
                <a:gd name="T35" fmla="*/ 377 h 52"/>
                <a:gd name="T36" fmla="*/ 431 w 52"/>
                <a:gd name="T37" fmla="*/ 330 h 52"/>
                <a:gd name="T38" fmla="*/ 452 w 52"/>
                <a:gd name="T39" fmla="*/ 281 h 52"/>
                <a:gd name="T40" fmla="*/ 467 w 52"/>
                <a:gd name="T41" fmla="*/ 212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2"/>
                <a:gd name="T65" fmla="*/ 52 w 52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2">
                  <a:moveTo>
                    <a:pt x="52" y="26"/>
                  </a:moveTo>
                  <a:lnTo>
                    <a:pt x="50" y="18"/>
                  </a:lnTo>
                  <a:lnTo>
                    <a:pt x="48" y="10"/>
                  </a:lnTo>
                  <a:lnTo>
                    <a:pt x="42" y="4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12" y="46"/>
                  </a:lnTo>
                  <a:lnTo>
                    <a:pt x="18" y="50"/>
                  </a:lnTo>
                  <a:lnTo>
                    <a:pt x="26" y="52"/>
                  </a:lnTo>
                  <a:lnTo>
                    <a:pt x="34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0" y="34"/>
                  </a:lnTo>
                  <a:lnTo>
                    <a:pt x="52" y="26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9094" name="Text Box 253"/>
          <p:cNvSpPr txBox="1">
            <a:spLocks noChangeArrowheads="1"/>
          </p:cNvSpPr>
          <p:nvPr/>
        </p:nvSpPr>
        <p:spPr bwMode="auto">
          <a:xfrm>
            <a:off x="1066800" y="6308725"/>
            <a:ext cx="669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After  “Computing Exact Aspect Graphs of Curved Objects: Algebraic Surfaces,” by S. Petitjean, J. Ponce, and D.J. Kriegman, </a:t>
            </a:r>
          </a:p>
          <a:p>
            <a:r>
              <a:rPr lang="en-US" sz="1000">
                <a:solidFill>
                  <a:srgbClr val="FFFFFF"/>
                </a:solidFill>
              </a:rPr>
              <a:t>the International Journal of Computer Vision, 9(3):231-255 (1992). </a:t>
            </a:r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1992 Kluwer Academic Publishers.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Freeform 2"/>
          <p:cNvSpPr>
            <a:spLocks/>
          </p:cNvSpPr>
          <p:nvPr/>
        </p:nvSpPr>
        <p:spPr bwMode="auto">
          <a:xfrm>
            <a:off x="4259263" y="2667000"/>
            <a:ext cx="2268537" cy="1397000"/>
          </a:xfrm>
          <a:custGeom>
            <a:avLst/>
            <a:gdLst>
              <a:gd name="T0" fmla="*/ 2147483647 w 1349"/>
              <a:gd name="T1" fmla="*/ 2147483647 h 819"/>
              <a:gd name="T2" fmla="*/ 2147483647 w 1349"/>
              <a:gd name="T3" fmla="*/ 2147483647 h 819"/>
              <a:gd name="T4" fmla="*/ 2147483647 w 1349"/>
              <a:gd name="T5" fmla="*/ 2147483647 h 819"/>
              <a:gd name="T6" fmla="*/ 2147483647 w 1349"/>
              <a:gd name="T7" fmla="*/ 2147483647 h 819"/>
              <a:gd name="T8" fmla="*/ 2147483647 w 1349"/>
              <a:gd name="T9" fmla="*/ 2147483647 h 819"/>
              <a:gd name="T10" fmla="*/ 2147483647 w 1349"/>
              <a:gd name="T11" fmla="*/ 2147483647 h 819"/>
              <a:gd name="T12" fmla="*/ 2147483647 w 1349"/>
              <a:gd name="T13" fmla="*/ 2147483647 h 819"/>
              <a:gd name="T14" fmla="*/ 2147483647 w 1349"/>
              <a:gd name="T15" fmla="*/ 2147483647 h 819"/>
              <a:gd name="T16" fmla="*/ 2147483647 w 1349"/>
              <a:gd name="T17" fmla="*/ 2147483647 h 819"/>
              <a:gd name="T18" fmla="*/ 2147483647 w 1349"/>
              <a:gd name="T19" fmla="*/ 2147483647 h 819"/>
              <a:gd name="T20" fmla="*/ 2147483647 w 1349"/>
              <a:gd name="T21" fmla="*/ 2147483647 h 819"/>
              <a:gd name="T22" fmla="*/ 2147483647 w 1349"/>
              <a:gd name="T23" fmla="*/ 2147483647 h 819"/>
              <a:gd name="T24" fmla="*/ 2147483647 w 1349"/>
              <a:gd name="T25" fmla="*/ 2147483647 h 819"/>
              <a:gd name="T26" fmla="*/ 2147483647 w 1349"/>
              <a:gd name="T27" fmla="*/ 2147483647 h 819"/>
              <a:gd name="T28" fmla="*/ 2147483647 w 1349"/>
              <a:gd name="T29" fmla="*/ 2147483647 h 819"/>
              <a:gd name="T30" fmla="*/ 2147483647 w 1349"/>
              <a:gd name="T31" fmla="*/ 2147483647 h 819"/>
              <a:gd name="T32" fmla="*/ 2147483647 w 1349"/>
              <a:gd name="T33" fmla="*/ 2147483647 h 819"/>
              <a:gd name="T34" fmla="*/ 2147483647 w 1349"/>
              <a:gd name="T35" fmla="*/ 2147483647 h 819"/>
              <a:gd name="T36" fmla="*/ 2147483647 w 1349"/>
              <a:gd name="T37" fmla="*/ 2147483647 h 819"/>
              <a:gd name="T38" fmla="*/ 2147483647 w 1349"/>
              <a:gd name="T39" fmla="*/ 2147483647 h 819"/>
              <a:gd name="T40" fmla="*/ 2147483647 w 1349"/>
              <a:gd name="T41" fmla="*/ 2147483647 h 819"/>
              <a:gd name="T42" fmla="*/ 2147483647 w 1349"/>
              <a:gd name="T43" fmla="*/ 2147483647 h 819"/>
              <a:gd name="T44" fmla="*/ 2147483647 w 1349"/>
              <a:gd name="T45" fmla="*/ 2147483647 h 819"/>
              <a:gd name="T46" fmla="*/ 2147483647 w 1349"/>
              <a:gd name="T47" fmla="*/ 2147483647 h 819"/>
              <a:gd name="T48" fmla="*/ 2147483647 w 1349"/>
              <a:gd name="T49" fmla="*/ 2147483647 h 819"/>
              <a:gd name="T50" fmla="*/ 2147483647 w 1349"/>
              <a:gd name="T51" fmla="*/ 2147483647 h 819"/>
              <a:gd name="T52" fmla="*/ 2147483647 w 1349"/>
              <a:gd name="T53" fmla="*/ 2147483647 h 819"/>
              <a:gd name="T54" fmla="*/ 2147483647 w 1349"/>
              <a:gd name="T55" fmla="*/ 2147483647 h 819"/>
              <a:gd name="T56" fmla="*/ 2147483647 w 1349"/>
              <a:gd name="T57" fmla="*/ 2147483647 h 819"/>
              <a:gd name="T58" fmla="*/ 2147483647 w 1349"/>
              <a:gd name="T59" fmla="*/ 2147483647 h 819"/>
              <a:gd name="T60" fmla="*/ 2147483647 w 1349"/>
              <a:gd name="T61" fmla="*/ 2147483647 h 819"/>
              <a:gd name="T62" fmla="*/ 2147483647 w 1349"/>
              <a:gd name="T63" fmla="*/ 2147483647 h 819"/>
              <a:gd name="T64" fmla="*/ 2147483647 w 1349"/>
              <a:gd name="T65" fmla="*/ 2147483647 h 819"/>
              <a:gd name="T66" fmla="*/ 2147483647 w 1349"/>
              <a:gd name="T67" fmla="*/ 2147483647 h 819"/>
              <a:gd name="T68" fmla="*/ 2147483647 w 1349"/>
              <a:gd name="T69" fmla="*/ 2147483647 h 819"/>
              <a:gd name="T70" fmla="*/ 2147483647 w 1349"/>
              <a:gd name="T71" fmla="*/ 2147483647 h 819"/>
              <a:gd name="T72" fmla="*/ 2147483647 w 1349"/>
              <a:gd name="T73" fmla="*/ 2147483647 h 819"/>
              <a:gd name="T74" fmla="*/ 2147483647 w 1349"/>
              <a:gd name="T75" fmla="*/ 2147483647 h 819"/>
              <a:gd name="T76" fmla="*/ 2147483647 w 1349"/>
              <a:gd name="T77" fmla="*/ 2147483647 h 819"/>
              <a:gd name="T78" fmla="*/ 2147483647 w 1349"/>
              <a:gd name="T79" fmla="*/ 2147483647 h 819"/>
              <a:gd name="T80" fmla="*/ 2147483647 w 1349"/>
              <a:gd name="T81" fmla="*/ 2147483647 h 819"/>
              <a:gd name="T82" fmla="*/ 2147483647 w 1349"/>
              <a:gd name="T83" fmla="*/ 2147483647 h 819"/>
              <a:gd name="T84" fmla="*/ 2147483647 w 1349"/>
              <a:gd name="T85" fmla="*/ 2147483647 h 819"/>
              <a:gd name="T86" fmla="*/ 2147483647 w 1349"/>
              <a:gd name="T87" fmla="*/ 2147483647 h 819"/>
              <a:gd name="T88" fmla="*/ 2147483647 w 1349"/>
              <a:gd name="T89" fmla="*/ 2147483647 h 819"/>
              <a:gd name="T90" fmla="*/ 2147483647 w 1349"/>
              <a:gd name="T91" fmla="*/ 2147483647 h 819"/>
              <a:gd name="T92" fmla="*/ 2147483647 w 1349"/>
              <a:gd name="T93" fmla="*/ 2147483647 h 819"/>
              <a:gd name="T94" fmla="*/ 2147483647 w 1349"/>
              <a:gd name="T95" fmla="*/ 2147483647 h 819"/>
              <a:gd name="T96" fmla="*/ 0 w 1349"/>
              <a:gd name="T97" fmla="*/ 2147483647 h 819"/>
              <a:gd name="T98" fmla="*/ 2147483647 w 1349"/>
              <a:gd name="T99" fmla="*/ 2147483647 h 819"/>
              <a:gd name="T100" fmla="*/ 2147483647 w 1349"/>
              <a:gd name="T101" fmla="*/ 2147483647 h 819"/>
              <a:gd name="T102" fmla="*/ 2147483647 w 1349"/>
              <a:gd name="T103" fmla="*/ 2147483647 h 819"/>
              <a:gd name="T104" fmla="*/ 2147483647 w 1349"/>
              <a:gd name="T105" fmla="*/ 2147483647 h 819"/>
              <a:gd name="T106" fmla="*/ 2147483647 w 1349"/>
              <a:gd name="T107" fmla="*/ 2147483647 h 819"/>
              <a:gd name="T108" fmla="*/ 2147483647 w 1349"/>
              <a:gd name="T109" fmla="*/ 2147483647 h 819"/>
              <a:gd name="T110" fmla="*/ 2147483647 w 1349"/>
              <a:gd name="T111" fmla="*/ 2147483647 h 8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9"/>
              <a:gd name="T169" fmla="*/ 0 h 819"/>
              <a:gd name="T170" fmla="*/ 1349 w 1349"/>
              <a:gd name="T171" fmla="*/ 819 h 8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9" h="819">
                <a:moveTo>
                  <a:pt x="84" y="603"/>
                </a:moveTo>
                <a:cubicBezTo>
                  <a:pt x="97" y="623"/>
                  <a:pt x="88" y="612"/>
                  <a:pt x="116" y="631"/>
                </a:cubicBezTo>
                <a:cubicBezTo>
                  <a:pt x="120" y="634"/>
                  <a:pt x="128" y="639"/>
                  <a:pt x="128" y="639"/>
                </a:cubicBezTo>
                <a:cubicBezTo>
                  <a:pt x="146" y="666"/>
                  <a:pt x="177" y="689"/>
                  <a:pt x="204" y="707"/>
                </a:cubicBezTo>
                <a:cubicBezTo>
                  <a:pt x="218" y="728"/>
                  <a:pt x="237" y="731"/>
                  <a:pt x="260" y="739"/>
                </a:cubicBezTo>
                <a:cubicBezTo>
                  <a:pt x="274" y="744"/>
                  <a:pt x="295" y="762"/>
                  <a:pt x="308" y="771"/>
                </a:cubicBezTo>
                <a:cubicBezTo>
                  <a:pt x="332" y="787"/>
                  <a:pt x="376" y="794"/>
                  <a:pt x="404" y="803"/>
                </a:cubicBezTo>
                <a:cubicBezTo>
                  <a:pt x="431" y="812"/>
                  <a:pt x="494" y="812"/>
                  <a:pt x="528" y="819"/>
                </a:cubicBezTo>
                <a:cubicBezTo>
                  <a:pt x="560" y="808"/>
                  <a:pt x="520" y="819"/>
                  <a:pt x="552" y="819"/>
                </a:cubicBezTo>
                <a:cubicBezTo>
                  <a:pt x="574" y="819"/>
                  <a:pt x="606" y="810"/>
                  <a:pt x="628" y="807"/>
                </a:cubicBezTo>
                <a:cubicBezTo>
                  <a:pt x="647" y="805"/>
                  <a:pt x="684" y="799"/>
                  <a:pt x="684" y="799"/>
                </a:cubicBezTo>
                <a:cubicBezTo>
                  <a:pt x="712" y="790"/>
                  <a:pt x="676" y="801"/>
                  <a:pt x="728" y="791"/>
                </a:cubicBezTo>
                <a:cubicBezTo>
                  <a:pt x="777" y="782"/>
                  <a:pt x="827" y="766"/>
                  <a:pt x="872" y="747"/>
                </a:cubicBezTo>
                <a:cubicBezTo>
                  <a:pt x="881" y="743"/>
                  <a:pt x="891" y="744"/>
                  <a:pt x="900" y="739"/>
                </a:cubicBezTo>
                <a:cubicBezTo>
                  <a:pt x="913" y="732"/>
                  <a:pt x="924" y="723"/>
                  <a:pt x="936" y="715"/>
                </a:cubicBezTo>
                <a:cubicBezTo>
                  <a:pt x="947" y="707"/>
                  <a:pt x="964" y="710"/>
                  <a:pt x="976" y="703"/>
                </a:cubicBezTo>
                <a:cubicBezTo>
                  <a:pt x="1016" y="681"/>
                  <a:pt x="1052" y="650"/>
                  <a:pt x="1096" y="635"/>
                </a:cubicBezTo>
                <a:cubicBezTo>
                  <a:pt x="1115" y="616"/>
                  <a:pt x="1103" y="626"/>
                  <a:pt x="1132" y="607"/>
                </a:cubicBezTo>
                <a:cubicBezTo>
                  <a:pt x="1140" y="602"/>
                  <a:pt x="1156" y="591"/>
                  <a:pt x="1156" y="591"/>
                </a:cubicBezTo>
                <a:cubicBezTo>
                  <a:pt x="1174" y="564"/>
                  <a:pt x="1153" y="590"/>
                  <a:pt x="1176" y="575"/>
                </a:cubicBezTo>
                <a:cubicBezTo>
                  <a:pt x="1222" y="545"/>
                  <a:pt x="1159" y="581"/>
                  <a:pt x="1196" y="551"/>
                </a:cubicBezTo>
                <a:cubicBezTo>
                  <a:pt x="1199" y="548"/>
                  <a:pt x="1204" y="549"/>
                  <a:pt x="1208" y="547"/>
                </a:cubicBezTo>
                <a:cubicBezTo>
                  <a:pt x="1212" y="545"/>
                  <a:pt x="1216" y="542"/>
                  <a:pt x="1220" y="539"/>
                </a:cubicBezTo>
                <a:cubicBezTo>
                  <a:pt x="1236" y="526"/>
                  <a:pt x="1249" y="509"/>
                  <a:pt x="1268" y="503"/>
                </a:cubicBezTo>
                <a:cubicBezTo>
                  <a:pt x="1279" y="486"/>
                  <a:pt x="1295" y="478"/>
                  <a:pt x="1312" y="467"/>
                </a:cubicBezTo>
                <a:cubicBezTo>
                  <a:pt x="1320" y="462"/>
                  <a:pt x="1336" y="451"/>
                  <a:pt x="1336" y="451"/>
                </a:cubicBezTo>
                <a:cubicBezTo>
                  <a:pt x="1339" y="443"/>
                  <a:pt x="1347" y="436"/>
                  <a:pt x="1348" y="427"/>
                </a:cubicBezTo>
                <a:cubicBezTo>
                  <a:pt x="1349" y="422"/>
                  <a:pt x="1335" y="394"/>
                  <a:pt x="1332" y="391"/>
                </a:cubicBezTo>
                <a:cubicBezTo>
                  <a:pt x="1329" y="388"/>
                  <a:pt x="1324" y="388"/>
                  <a:pt x="1320" y="387"/>
                </a:cubicBezTo>
                <a:cubicBezTo>
                  <a:pt x="1310" y="373"/>
                  <a:pt x="1302" y="372"/>
                  <a:pt x="1288" y="363"/>
                </a:cubicBezTo>
                <a:cubicBezTo>
                  <a:pt x="1274" y="343"/>
                  <a:pt x="1244" y="330"/>
                  <a:pt x="1224" y="315"/>
                </a:cubicBezTo>
                <a:cubicBezTo>
                  <a:pt x="1193" y="293"/>
                  <a:pt x="1170" y="268"/>
                  <a:pt x="1132" y="255"/>
                </a:cubicBezTo>
                <a:cubicBezTo>
                  <a:pt x="1115" y="238"/>
                  <a:pt x="1088" y="223"/>
                  <a:pt x="1064" y="215"/>
                </a:cubicBezTo>
                <a:cubicBezTo>
                  <a:pt x="1035" y="186"/>
                  <a:pt x="994" y="177"/>
                  <a:pt x="960" y="155"/>
                </a:cubicBezTo>
                <a:cubicBezTo>
                  <a:pt x="909" y="122"/>
                  <a:pt x="856" y="110"/>
                  <a:pt x="804" y="79"/>
                </a:cubicBezTo>
                <a:cubicBezTo>
                  <a:pt x="781" y="65"/>
                  <a:pt x="760" y="75"/>
                  <a:pt x="728" y="47"/>
                </a:cubicBezTo>
                <a:cubicBezTo>
                  <a:pt x="711" y="45"/>
                  <a:pt x="677" y="28"/>
                  <a:pt x="660" y="27"/>
                </a:cubicBezTo>
                <a:cubicBezTo>
                  <a:pt x="632" y="18"/>
                  <a:pt x="617" y="6"/>
                  <a:pt x="588" y="3"/>
                </a:cubicBezTo>
                <a:cubicBezTo>
                  <a:pt x="563" y="0"/>
                  <a:pt x="524" y="3"/>
                  <a:pt x="524" y="3"/>
                </a:cubicBezTo>
                <a:cubicBezTo>
                  <a:pt x="475" y="10"/>
                  <a:pt x="431" y="1"/>
                  <a:pt x="380" y="3"/>
                </a:cubicBezTo>
                <a:cubicBezTo>
                  <a:pt x="327" y="14"/>
                  <a:pt x="354" y="10"/>
                  <a:pt x="300" y="15"/>
                </a:cubicBezTo>
                <a:cubicBezTo>
                  <a:pt x="248" y="32"/>
                  <a:pt x="201" y="57"/>
                  <a:pt x="156" y="87"/>
                </a:cubicBezTo>
                <a:cubicBezTo>
                  <a:pt x="140" y="111"/>
                  <a:pt x="110" y="127"/>
                  <a:pt x="92" y="151"/>
                </a:cubicBezTo>
                <a:cubicBezTo>
                  <a:pt x="86" y="159"/>
                  <a:pt x="79" y="166"/>
                  <a:pt x="76" y="175"/>
                </a:cubicBezTo>
                <a:cubicBezTo>
                  <a:pt x="75" y="179"/>
                  <a:pt x="74" y="183"/>
                  <a:pt x="72" y="187"/>
                </a:cubicBezTo>
                <a:cubicBezTo>
                  <a:pt x="57" y="209"/>
                  <a:pt x="36" y="229"/>
                  <a:pt x="20" y="251"/>
                </a:cubicBezTo>
                <a:cubicBezTo>
                  <a:pt x="5" y="272"/>
                  <a:pt x="26" y="293"/>
                  <a:pt x="8" y="311"/>
                </a:cubicBezTo>
                <a:cubicBezTo>
                  <a:pt x="8" y="331"/>
                  <a:pt x="6" y="324"/>
                  <a:pt x="16" y="339"/>
                </a:cubicBezTo>
                <a:cubicBezTo>
                  <a:pt x="13" y="360"/>
                  <a:pt x="11" y="370"/>
                  <a:pt x="0" y="387"/>
                </a:cubicBezTo>
                <a:cubicBezTo>
                  <a:pt x="5" y="427"/>
                  <a:pt x="1" y="409"/>
                  <a:pt x="12" y="443"/>
                </a:cubicBezTo>
                <a:cubicBezTo>
                  <a:pt x="13" y="447"/>
                  <a:pt x="16" y="455"/>
                  <a:pt x="16" y="455"/>
                </a:cubicBezTo>
                <a:cubicBezTo>
                  <a:pt x="16" y="465"/>
                  <a:pt x="23" y="485"/>
                  <a:pt x="28" y="499"/>
                </a:cubicBezTo>
                <a:cubicBezTo>
                  <a:pt x="33" y="513"/>
                  <a:pt x="41" y="526"/>
                  <a:pt x="48" y="539"/>
                </a:cubicBezTo>
                <a:cubicBezTo>
                  <a:pt x="56" y="552"/>
                  <a:pt x="65" y="565"/>
                  <a:pt x="72" y="579"/>
                </a:cubicBezTo>
                <a:cubicBezTo>
                  <a:pt x="77" y="590"/>
                  <a:pt x="73" y="605"/>
                  <a:pt x="80" y="615"/>
                </a:cubicBezTo>
                <a:cubicBezTo>
                  <a:pt x="82" y="619"/>
                  <a:pt x="83" y="607"/>
                  <a:pt x="84" y="603"/>
                </a:cubicBezTo>
                <a:close/>
              </a:path>
            </a:pathLst>
          </a:custGeom>
          <a:solidFill>
            <a:srgbClr val="FF33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3730625" y="1830388"/>
            <a:ext cx="1588" cy="3152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3622675" y="4873625"/>
            <a:ext cx="4725988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0117" name="Freeform 5"/>
          <p:cNvSpPr>
            <a:spLocks/>
          </p:cNvSpPr>
          <p:nvPr/>
        </p:nvSpPr>
        <p:spPr bwMode="auto">
          <a:xfrm>
            <a:off x="4265613" y="2049463"/>
            <a:ext cx="3652837" cy="2497137"/>
          </a:xfrm>
          <a:custGeom>
            <a:avLst/>
            <a:gdLst>
              <a:gd name="T0" fmla="*/ 2147483647 w 2172"/>
              <a:gd name="T1" fmla="*/ 0 h 1464"/>
              <a:gd name="T2" fmla="*/ 2147483647 w 2172"/>
              <a:gd name="T3" fmla="*/ 2147483647 h 1464"/>
              <a:gd name="T4" fmla="*/ 2147483647 w 2172"/>
              <a:gd name="T5" fmla="*/ 2147483647 h 1464"/>
              <a:gd name="T6" fmla="*/ 2147483647 w 2172"/>
              <a:gd name="T7" fmla="*/ 2147483647 h 1464"/>
              <a:gd name="T8" fmla="*/ 2147483647 w 2172"/>
              <a:gd name="T9" fmla="*/ 2147483647 h 1464"/>
              <a:gd name="T10" fmla="*/ 2147483647 w 2172"/>
              <a:gd name="T11" fmla="*/ 2147483647 h 1464"/>
              <a:gd name="T12" fmla="*/ 2147483647 w 2172"/>
              <a:gd name="T13" fmla="*/ 2147483647 h 1464"/>
              <a:gd name="T14" fmla="*/ 2147483647 w 2172"/>
              <a:gd name="T15" fmla="*/ 2147483647 h 1464"/>
              <a:gd name="T16" fmla="*/ 2147483647 w 2172"/>
              <a:gd name="T17" fmla="*/ 2147483647 h 1464"/>
              <a:gd name="T18" fmla="*/ 2147483647 w 2172"/>
              <a:gd name="T19" fmla="*/ 2147483647 h 1464"/>
              <a:gd name="T20" fmla="*/ 2147483647 w 2172"/>
              <a:gd name="T21" fmla="*/ 2147483647 h 1464"/>
              <a:gd name="T22" fmla="*/ 2147483647 w 2172"/>
              <a:gd name="T23" fmla="*/ 2147483647 h 1464"/>
              <a:gd name="T24" fmla="*/ 2147483647 w 2172"/>
              <a:gd name="T25" fmla="*/ 2147483647 h 1464"/>
              <a:gd name="T26" fmla="*/ 2147483647 w 2172"/>
              <a:gd name="T27" fmla="*/ 2147483647 h 1464"/>
              <a:gd name="T28" fmla="*/ 2147483647 w 2172"/>
              <a:gd name="T29" fmla="*/ 2147483647 h 1464"/>
              <a:gd name="T30" fmla="*/ 2147483647 w 2172"/>
              <a:gd name="T31" fmla="*/ 2147483647 h 1464"/>
              <a:gd name="T32" fmla="*/ 2147483647 w 2172"/>
              <a:gd name="T33" fmla="*/ 2147483647 h 1464"/>
              <a:gd name="T34" fmla="*/ 2147483647 w 2172"/>
              <a:gd name="T35" fmla="*/ 2147483647 h 1464"/>
              <a:gd name="T36" fmla="*/ 2147483647 w 2172"/>
              <a:gd name="T37" fmla="*/ 2147483647 h 1464"/>
              <a:gd name="T38" fmla="*/ 2147483647 w 2172"/>
              <a:gd name="T39" fmla="*/ 2147483647 h 1464"/>
              <a:gd name="T40" fmla="*/ 0 w 2172"/>
              <a:gd name="T41" fmla="*/ 2147483647 h 1464"/>
              <a:gd name="T42" fmla="*/ 2147483647 w 2172"/>
              <a:gd name="T43" fmla="*/ 2147483647 h 1464"/>
              <a:gd name="T44" fmla="*/ 2147483647 w 2172"/>
              <a:gd name="T45" fmla="*/ 2147483647 h 1464"/>
              <a:gd name="T46" fmla="*/ 2147483647 w 2172"/>
              <a:gd name="T47" fmla="*/ 2147483647 h 1464"/>
              <a:gd name="T48" fmla="*/ 2147483647 w 2172"/>
              <a:gd name="T49" fmla="*/ 2147483647 h 1464"/>
              <a:gd name="T50" fmla="*/ 2147483647 w 2172"/>
              <a:gd name="T51" fmla="*/ 2147483647 h 1464"/>
              <a:gd name="T52" fmla="*/ 2147483647 w 2172"/>
              <a:gd name="T53" fmla="*/ 2147483647 h 1464"/>
              <a:gd name="T54" fmla="*/ 2147483647 w 2172"/>
              <a:gd name="T55" fmla="*/ 2147483647 h 1464"/>
              <a:gd name="T56" fmla="*/ 2147483647 w 2172"/>
              <a:gd name="T57" fmla="*/ 2147483647 h 1464"/>
              <a:gd name="T58" fmla="*/ 2147483647 w 2172"/>
              <a:gd name="T59" fmla="*/ 2147483647 h 1464"/>
              <a:gd name="T60" fmla="*/ 2147483647 w 2172"/>
              <a:gd name="T61" fmla="*/ 2147483647 h 1464"/>
              <a:gd name="T62" fmla="*/ 2147483647 w 2172"/>
              <a:gd name="T63" fmla="*/ 2147483647 h 1464"/>
              <a:gd name="T64" fmla="*/ 2147483647 w 2172"/>
              <a:gd name="T65" fmla="*/ 2147483647 h 1464"/>
              <a:gd name="T66" fmla="*/ 2147483647 w 2172"/>
              <a:gd name="T67" fmla="*/ 2147483647 h 1464"/>
              <a:gd name="T68" fmla="*/ 2147483647 w 2172"/>
              <a:gd name="T69" fmla="*/ 2147483647 h 1464"/>
              <a:gd name="T70" fmla="*/ 2147483647 w 2172"/>
              <a:gd name="T71" fmla="*/ 2147483647 h 1464"/>
              <a:gd name="T72" fmla="*/ 2147483647 w 2172"/>
              <a:gd name="T73" fmla="*/ 2147483647 h 1464"/>
              <a:gd name="T74" fmla="*/ 2147483647 w 2172"/>
              <a:gd name="T75" fmla="*/ 2147483647 h 1464"/>
              <a:gd name="T76" fmla="*/ 2147483647 w 2172"/>
              <a:gd name="T77" fmla="*/ 2147483647 h 1464"/>
              <a:gd name="T78" fmla="*/ 2147483647 w 2172"/>
              <a:gd name="T79" fmla="*/ 2147483647 h 1464"/>
              <a:gd name="T80" fmla="*/ 2147483647 w 2172"/>
              <a:gd name="T81" fmla="*/ 2147483647 h 14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72"/>
              <a:gd name="T124" fmla="*/ 0 h 1464"/>
              <a:gd name="T125" fmla="*/ 2172 w 2172"/>
              <a:gd name="T126" fmla="*/ 1464 h 14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72" h="1464">
                <a:moveTo>
                  <a:pt x="2108" y="0"/>
                </a:moveTo>
                <a:lnTo>
                  <a:pt x="2108" y="0"/>
                </a:lnTo>
                <a:lnTo>
                  <a:pt x="2106" y="0"/>
                </a:lnTo>
                <a:lnTo>
                  <a:pt x="2104" y="2"/>
                </a:lnTo>
                <a:lnTo>
                  <a:pt x="2100" y="6"/>
                </a:lnTo>
                <a:lnTo>
                  <a:pt x="2094" y="14"/>
                </a:lnTo>
                <a:lnTo>
                  <a:pt x="2084" y="24"/>
                </a:lnTo>
                <a:lnTo>
                  <a:pt x="2072" y="40"/>
                </a:lnTo>
                <a:lnTo>
                  <a:pt x="2054" y="58"/>
                </a:lnTo>
                <a:lnTo>
                  <a:pt x="2032" y="84"/>
                </a:lnTo>
                <a:lnTo>
                  <a:pt x="2002" y="116"/>
                </a:lnTo>
                <a:lnTo>
                  <a:pt x="1968" y="154"/>
                </a:lnTo>
                <a:lnTo>
                  <a:pt x="1926" y="200"/>
                </a:lnTo>
                <a:lnTo>
                  <a:pt x="1878" y="256"/>
                </a:lnTo>
                <a:lnTo>
                  <a:pt x="1822" y="316"/>
                </a:lnTo>
                <a:lnTo>
                  <a:pt x="1762" y="384"/>
                </a:lnTo>
                <a:lnTo>
                  <a:pt x="1694" y="454"/>
                </a:lnTo>
                <a:lnTo>
                  <a:pt x="1624" y="528"/>
                </a:lnTo>
                <a:lnTo>
                  <a:pt x="1550" y="604"/>
                </a:lnTo>
                <a:lnTo>
                  <a:pt x="1472" y="680"/>
                </a:lnTo>
                <a:lnTo>
                  <a:pt x="1392" y="754"/>
                </a:lnTo>
                <a:lnTo>
                  <a:pt x="1310" y="824"/>
                </a:lnTo>
                <a:lnTo>
                  <a:pt x="1230" y="892"/>
                </a:lnTo>
                <a:lnTo>
                  <a:pt x="1148" y="952"/>
                </a:lnTo>
                <a:lnTo>
                  <a:pt x="1068" y="1008"/>
                </a:lnTo>
                <a:lnTo>
                  <a:pt x="972" y="1062"/>
                </a:lnTo>
                <a:lnTo>
                  <a:pt x="882" y="1104"/>
                </a:lnTo>
                <a:lnTo>
                  <a:pt x="792" y="1138"/>
                </a:lnTo>
                <a:lnTo>
                  <a:pt x="708" y="1160"/>
                </a:lnTo>
                <a:lnTo>
                  <a:pt x="626" y="1172"/>
                </a:lnTo>
                <a:lnTo>
                  <a:pt x="548" y="1178"/>
                </a:lnTo>
                <a:lnTo>
                  <a:pt x="474" y="1174"/>
                </a:lnTo>
                <a:lnTo>
                  <a:pt x="404" y="1164"/>
                </a:lnTo>
                <a:lnTo>
                  <a:pt x="340" y="1146"/>
                </a:lnTo>
                <a:lnTo>
                  <a:pt x="278" y="1124"/>
                </a:lnTo>
                <a:lnTo>
                  <a:pt x="212" y="1088"/>
                </a:lnTo>
                <a:lnTo>
                  <a:pt x="152" y="1044"/>
                </a:lnTo>
                <a:lnTo>
                  <a:pt x="102" y="996"/>
                </a:lnTo>
                <a:lnTo>
                  <a:pt x="60" y="944"/>
                </a:lnTo>
                <a:lnTo>
                  <a:pt x="30" y="888"/>
                </a:lnTo>
                <a:lnTo>
                  <a:pt x="8" y="828"/>
                </a:lnTo>
                <a:lnTo>
                  <a:pt x="0" y="768"/>
                </a:lnTo>
                <a:lnTo>
                  <a:pt x="2" y="708"/>
                </a:lnTo>
                <a:lnTo>
                  <a:pt x="16" y="650"/>
                </a:lnTo>
                <a:lnTo>
                  <a:pt x="40" y="594"/>
                </a:lnTo>
                <a:lnTo>
                  <a:pt x="76" y="540"/>
                </a:lnTo>
                <a:lnTo>
                  <a:pt x="120" y="492"/>
                </a:lnTo>
                <a:lnTo>
                  <a:pt x="174" y="450"/>
                </a:lnTo>
                <a:lnTo>
                  <a:pt x="234" y="414"/>
                </a:lnTo>
                <a:lnTo>
                  <a:pt x="302" y="388"/>
                </a:lnTo>
                <a:lnTo>
                  <a:pt x="374" y="372"/>
                </a:lnTo>
                <a:lnTo>
                  <a:pt x="454" y="366"/>
                </a:lnTo>
                <a:lnTo>
                  <a:pt x="536" y="370"/>
                </a:lnTo>
                <a:lnTo>
                  <a:pt x="626" y="386"/>
                </a:lnTo>
                <a:lnTo>
                  <a:pt x="718" y="412"/>
                </a:lnTo>
                <a:lnTo>
                  <a:pt x="818" y="450"/>
                </a:lnTo>
                <a:lnTo>
                  <a:pt x="920" y="498"/>
                </a:lnTo>
                <a:lnTo>
                  <a:pt x="1028" y="558"/>
                </a:lnTo>
                <a:lnTo>
                  <a:pt x="1142" y="628"/>
                </a:lnTo>
                <a:lnTo>
                  <a:pt x="1220" y="680"/>
                </a:lnTo>
                <a:lnTo>
                  <a:pt x="1300" y="736"/>
                </a:lnTo>
                <a:lnTo>
                  <a:pt x="1380" y="796"/>
                </a:lnTo>
                <a:lnTo>
                  <a:pt x="1458" y="858"/>
                </a:lnTo>
                <a:lnTo>
                  <a:pt x="1538" y="920"/>
                </a:lnTo>
                <a:lnTo>
                  <a:pt x="1614" y="982"/>
                </a:lnTo>
                <a:lnTo>
                  <a:pt x="1688" y="1044"/>
                </a:lnTo>
                <a:lnTo>
                  <a:pt x="1760" y="1104"/>
                </a:lnTo>
                <a:lnTo>
                  <a:pt x="1826" y="1162"/>
                </a:lnTo>
                <a:lnTo>
                  <a:pt x="1886" y="1214"/>
                </a:lnTo>
                <a:lnTo>
                  <a:pt x="1942" y="1262"/>
                </a:lnTo>
                <a:lnTo>
                  <a:pt x="1990" y="1306"/>
                </a:lnTo>
                <a:lnTo>
                  <a:pt x="2032" y="1342"/>
                </a:lnTo>
                <a:lnTo>
                  <a:pt x="2066" y="1372"/>
                </a:lnTo>
                <a:lnTo>
                  <a:pt x="2096" y="1398"/>
                </a:lnTo>
                <a:lnTo>
                  <a:pt x="2118" y="1418"/>
                </a:lnTo>
                <a:lnTo>
                  <a:pt x="2136" y="1434"/>
                </a:lnTo>
                <a:lnTo>
                  <a:pt x="2148" y="1444"/>
                </a:lnTo>
                <a:lnTo>
                  <a:pt x="2158" y="1454"/>
                </a:lnTo>
                <a:lnTo>
                  <a:pt x="2164" y="1458"/>
                </a:lnTo>
                <a:lnTo>
                  <a:pt x="2168" y="1462"/>
                </a:lnTo>
                <a:lnTo>
                  <a:pt x="2170" y="1464"/>
                </a:lnTo>
                <a:lnTo>
                  <a:pt x="2172" y="1464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4268788" y="1830388"/>
            <a:ext cx="1587" cy="3152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6550025" y="1830388"/>
            <a:ext cx="1588" cy="3152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5399088" y="1830388"/>
            <a:ext cx="1587" cy="3152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 flipV="1">
            <a:off x="5073650" y="2595563"/>
            <a:ext cx="379413" cy="149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073650" y="2595563"/>
            <a:ext cx="1588" cy="777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V="1">
            <a:off x="5073650" y="2643188"/>
            <a:ext cx="9525" cy="301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5065713" y="2643188"/>
            <a:ext cx="7937" cy="301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5073650" y="2595563"/>
            <a:ext cx="30163" cy="238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5073650" y="2595563"/>
            <a:ext cx="36513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5453063" y="2744788"/>
            <a:ext cx="384175" cy="139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5837238" y="2884488"/>
            <a:ext cx="1587" cy="238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V="1">
            <a:off x="5837238" y="2892425"/>
            <a:ext cx="6350" cy="158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5829300" y="2892425"/>
            <a:ext cx="3175" cy="158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5805488" y="2860675"/>
            <a:ext cx="31750" cy="238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5802313" y="2881313"/>
            <a:ext cx="34925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 flipH="1" flipV="1">
            <a:off x="4695825" y="2659063"/>
            <a:ext cx="377825" cy="142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4695825" y="2659063"/>
            <a:ext cx="1588" cy="793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 flipV="1">
            <a:off x="4699000" y="2659063"/>
            <a:ext cx="34925" cy="111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H="1">
            <a:off x="4699000" y="2643188"/>
            <a:ext cx="34925" cy="158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>
            <a:off x="4695825" y="2700338"/>
            <a:ext cx="14288" cy="412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>
            <a:off x="4686300" y="2700338"/>
            <a:ext cx="9525" cy="38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>
            <a:off x="7650163" y="1830388"/>
            <a:ext cx="1587" cy="3152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>
            <a:off x="4268788" y="3236913"/>
            <a:ext cx="1587" cy="107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>
            <a:off x="4214813" y="3290888"/>
            <a:ext cx="1079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2" name="Line 30"/>
          <p:cNvSpPr>
            <a:spLocks noChangeShapeType="1"/>
          </p:cNvSpPr>
          <p:nvPr/>
        </p:nvSpPr>
        <p:spPr bwMode="auto">
          <a:xfrm>
            <a:off x="5399088" y="2670175"/>
            <a:ext cx="1587" cy="1095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>
            <a:off x="5345113" y="2724150"/>
            <a:ext cx="10795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>
            <a:off x="6550025" y="3325813"/>
            <a:ext cx="1588" cy="107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>
            <a:off x="6496050" y="3379788"/>
            <a:ext cx="1079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6" name="Line 34"/>
          <p:cNvSpPr>
            <a:spLocks noChangeShapeType="1"/>
          </p:cNvSpPr>
          <p:nvPr/>
        </p:nvSpPr>
        <p:spPr bwMode="auto">
          <a:xfrm>
            <a:off x="7596188" y="2233613"/>
            <a:ext cx="106362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>
            <a:off x="7650163" y="2178050"/>
            <a:ext cx="1587" cy="1095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>
            <a:off x="7596188" y="4306888"/>
            <a:ext cx="106362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49" name="Line 37"/>
          <p:cNvSpPr>
            <a:spLocks noChangeShapeType="1"/>
          </p:cNvSpPr>
          <p:nvPr/>
        </p:nvSpPr>
        <p:spPr bwMode="auto">
          <a:xfrm>
            <a:off x="5345113" y="4035425"/>
            <a:ext cx="10795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50" name="Line 38"/>
          <p:cNvSpPr>
            <a:spLocks noChangeShapeType="1"/>
          </p:cNvSpPr>
          <p:nvPr/>
        </p:nvSpPr>
        <p:spPr bwMode="auto">
          <a:xfrm>
            <a:off x="5399088" y="3979863"/>
            <a:ext cx="1587" cy="1095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auto">
          <a:xfrm>
            <a:off x="8297863" y="4662488"/>
            <a:ext cx="4397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X0</a:t>
            </a: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3330575" y="1550988"/>
            <a:ext cx="4397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X1</a:t>
            </a:r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3859213" y="3106738"/>
            <a:ext cx="438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E1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5392738" y="2370138"/>
            <a:ext cx="41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S1</a:t>
            </a: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5392738" y="4006850"/>
            <a:ext cx="412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S2</a:t>
            </a: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6619875" y="3148013"/>
            <a:ext cx="438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E3</a:t>
            </a: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7635875" y="2098675"/>
            <a:ext cx="412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S1</a:t>
            </a:r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7669213" y="4006850"/>
            <a:ext cx="412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S2</a:t>
            </a:r>
          </a:p>
        </p:txBody>
      </p:sp>
      <p:sp>
        <p:nvSpPr>
          <p:cNvPr id="273455" name="Oval 47"/>
          <p:cNvSpPr>
            <a:spLocks noChangeArrowheads="1"/>
          </p:cNvSpPr>
          <p:nvPr/>
        </p:nvSpPr>
        <p:spPr bwMode="auto">
          <a:xfrm>
            <a:off x="5360988" y="3394075"/>
            <a:ext cx="80962" cy="80963"/>
          </a:xfrm>
          <a:prstGeom prst="ellipse">
            <a:avLst/>
          </a:prstGeom>
          <a:solidFill>
            <a:srgbClr val="CC3300"/>
          </a:solidFill>
          <a:ln w="9525" algn="ctr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669925" y="422275"/>
            <a:ext cx="325642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Tracing Visual Events</a:t>
            </a:r>
          </a:p>
        </p:txBody>
      </p:sp>
      <p:sp>
        <p:nvSpPr>
          <p:cNvPr id="90161" name="Text Box 49"/>
          <p:cNvSpPr txBox="1">
            <a:spLocks noChangeArrowheads="1"/>
          </p:cNvSpPr>
          <p:nvPr/>
        </p:nvSpPr>
        <p:spPr bwMode="auto">
          <a:xfrm>
            <a:off x="1041400" y="3536950"/>
            <a:ext cx="19304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P</a:t>
            </a:r>
            <a:r>
              <a:rPr lang="en-US" i="1" baseline="-25000">
                <a:solidFill>
                  <a:srgbClr val="FFFFFF"/>
                </a:solidFill>
              </a:rPr>
              <a:t>1</a:t>
            </a:r>
            <a:r>
              <a:rPr lang="en-US" i="1">
                <a:solidFill>
                  <a:srgbClr val="FFFFFF"/>
                </a:solidFill>
              </a:rPr>
              <a:t>(x</a:t>
            </a:r>
            <a:r>
              <a:rPr lang="en-US" i="1" baseline="-25000">
                <a:solidFill>
                  <a:srgbClr val="FFFFFF"/>
                </a:solidFill>
              </a:rPr>
              <a:t>1</a:t>
            </a:r>
            <a:r>
              <a:rPr lang="en-US" i="1">
                <a:solidFill>
                  <a:srgbClr val="FFFFFF"/>
                </a:solidFill>
              </a:rPr>
              <a:t>,…,x</a:t>
            </a:r>
            <a:r>
              <a:rPr lang="en-US" i="1" baseline="-25000">
                <a:solidFill>
                  <a:srgbClr val="FFFFFF"/>
                </a:solidFill>
              </a:rPr>
              <a:t>n</a:t>
            </a:r>
            <a:r>
              <a:rPr lang="en-US" i="1">
                <a:solidFill>
                  <a:srgbClr val="FFFFFF"/>
                </a:solidFill>
              </a:rPr>
              <a:t>)=0</a:t>
            </a:r>
          </a:p>
          <a:p>
            <a:r>
              <a:rPr lang="en-US" i="1">
                <a:solidFill>
                  <a:srgbClr val="FFFFFF"/>
                </a:solidFill>
              </a:rPr>
              <a:t>…</a:t>
            </a:r>
          </a:p>
          <a:p>
            <a:r>
              <a:rPr lang="en-US" i="1">
                <a:solidFill>
                  <a:srgbClr val="FFFFFF"/>
                </a:solidFill>
              </a:rPr>
              <a:t>P</a:t>
            </a:r>
            <a:r>
              <a:rPr lang="en-US" i="1" baseline="-25000">
                <a:solidFill>
                  <a:srgbClr val="FFFFFF"/>
                </a:solidFill>
              </a:rPr>
              <a:t>n</a:t>
            </a:r>
            <a:r>
              <a:rPr lang="en-US" i="1">
                <a:solidFill>
                  <a:srgbClr val="FFFFFF"/>
                </a:solidFill>
              </a:rPr>
              <a:t>(x</a:t>
            </a:r>
            <a:r>
              <a:rPr lang="en-US" i="1" baseline="-25000">
                <a:solidFill>
                  <a:srgbClr val="FFFFFF"/>
                </a:solidFill>
              </a:rPr>
              <a:t>1</a:t>
            </a:r>
            <a:r>
              <a:rPr lang="en-US" i="1">
                <a:solidFill>
                  <a:srgbClr val="FFFFFF"/>
                </a:solidFill>
              </a:rPr>
              <a:t>,…,x</a:t>
            </a:r>
            <a:r>
              <a:rPr lang="en-US" i="1" baseline="-25000">
                <a:solidFill>
                  <a:srgbClr val="FFFFFF"/>
                </a:solidFill>
              </a:rPr>
              <a:t>n</a:t>
            </a:r>
            <a:r>
              <a:rPr lang="en-US" i="1">
                <a:solidFill>
                  <a:srgbClr val="FFFFFF"/>
                </a:solidFill>
              </a:rPr>
              <a:t>)=0</a:t>
            </a:r>
          </a:p>
        </p:txBody>
      </p:sp>
      <p:sp>
        <p:nvSpPr>
          <p:cNvPr id="90162" name="Text Box 50"/>
          <p:cNvSpPr txBox="1">
            <a:spLocks noChangeArrowheads="1"/>
          </p:cNvSpPr>
          <p:nvPr/>
        </p:nvSpPr>
        <p:spPr bwMode="auto">
          <a:xfrm>
            <a:off x="1193800" y="2057400"/>
            <a:ext cx="147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F(x,y,z)=0</a:t>
            </a:r>
          </a:p>
        </p:txBody>
      </p:sp>
      <p:sp>
        <p:nvSpPr>
          <p:cNvPr id="90163" name="AutoShape 51"/>
          <p:cNvSpPr>
            <a:spLocks noChangeArrowheads="1"/>
          </p:cNvSpPr>
          <p:nvPr/>
        </p:nvSpPr>
        <p:spPr bwMode="auto">
          <a:xfrm>
            <a:off x="1651000" y="2743200"/>
            <a:ext cx="609600" cy="657225"/>
          </a:xfrm>
          <a:prstGeom prst="downArrow">
            <a:avLst>
              <a:gd name="adj1" fmla="val 50000"/>
              <a:gd name="adj2" fmla="val 26953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3460" name="Text Box 52"/>
          <p:cNvSpPr txBox="1">
            <a:spLocks noChangeArrowheads="1"/>
          </p:cNvSpPr>
          <p:nvPr/>
        </p:nvSpPr>
        <p:spPr bwMode="auto">
          <a:xfrm>
            <a:off x="4695825" y="457200"/>
            <a:ext cx="42869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Computing the Aspect Graph</a:t>
            </a:r>
          </a:p>
        </p:txBody>
      </p:sp>
      <p:sp>
        <p:nvSpPr>
          <p:cNvPr id="90165" name="Text Box 53"/>
          <p:cNvSpPr txBox="1">
            <a:spLocks noChangeArrowheads="1"/>
          </p:cNvSpPr>
          <p:nvPr/>
        </p:nvSpPr>
        <p:spPr bwMode="auto">
          <a:xfrm>
            <a:off x="746125" y="5299075"/>
            <a:ext cx="237757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 Curve Tracing</a:t>
            </a:r>
          </a:p>
        </p:txBody>
      </p:sp>
      <p:sp>
        <p:nvSpPr>
          <p:cNvPr id="273462" name="Text Box 54"/>
          <p:cNvSpPr txBox="1">
            <a:spLocks noChangeArrowheads="1"/>
          </p:cNvSpPr>
          <p:nvPr/>
        </p:nvSpPr>
        <p:spPr bwMode="auto">
          <a:xfrm>
            <a:off x="771525" y="5943600"/>
            <a:ext cx="30700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 Cell Decomposition</a:t>
            </a:r>
          </a:p>
        </p:txBody>
      </p:sp>
      <p:sp>
        <p:nvSpPr>
          <p:cNvPr id="90167" name="Text Box 55"/>
          <p:cNvSpPr txBox="1">
            <a:spLocks noChangeArrowheads="1"/>
          </p:cNvSpPr>
          <p:nvPr/>
        </p:nvSpPr>
        <p:spPr bwMode="auto">
          <a:xfrm>
            <a:off x="3594100" y="5105400"/>
            <a:ext cx="4483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After  “Computing Exact Aspect Graphs of Curved Objects: Algebraic Surfaces,” </a:t>
            </a:r>
          </a:p>
          <a:p>
            <a:r>
              <a:rPr lang="en-US" sz="1000">
                <a:solidFill>
                  <a:srgbClr val="FFFFFF"/>
                </a:solidFill>
              </a:rPr>
              <a:t>by S. Petitjean, J. Ponce, and D.J. Kriegman,  the International Journal of Computer </a:t>
            </a:r>
          </a:p>
          <a:p>
            <a:r>
              <a:rPr lang="en-US" sz="1000">
                <a:solidFill>
                  <a:srgbClr val="FFFFFF"/>
                </a:solidFill>
              </a:rPr>
              <a:t>Vision, 9(3):231-255 (1992). </a:t>
            </a:r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1992 Kluwer Academic Publishers.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/>
      <p:bldP spid="273455" grpId="0" animBg="1"/>
      <p:bldP spid="273460" grpId="0"/>
      <p:bldP spid="2734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26876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34290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41325" y="269875"/>
            <a:ext cx="6640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Differential geometry: geometry in the small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898525" y="4070350"/>
            <a:ext cx="324785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 tangent is the limit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of a sequence of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secants.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256213" y="2241550"/>
            <a:ext cx="344517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normal to a curve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is perpendicular to the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tangent line.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 flipV="1">
            <a:off x="1035050" y="1308100"/>
            <a:ext cx="2425700" cy="1676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/>
              <a:cs typeface="Comic Sans MS"/>
            </a:endParaRPr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2971800" y="15875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 flipV="1">
            <a:off x="1085850" y="1289050"/>
            <a:ext cx="1435100" cy="180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/>
              <a:cs typeface="Comic Sans MS"/>
            </a:endParaRPr>
          </a:p>
        </p:txBody>
      </p:sp>
      <p:sp>
        <p:nvSpPr>
          <p:cNvPr id="202762" name="Oval 10"/>
          <p:cNvSpPr>
            <a:spLocks noChangeArrowheads="1"/>
          </p:cNvSpPr>
          <p:nvPr/>
        </p:nvSpPr>
        <p:spPr bwMode="auto">
          <a:xfrm>
            <a:off x="1968500" y="1892300"/>
            <a:ext cx="76200" cy="76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 flipV="1">
            <a:off x="1155700" y="1244600"/>
            <a:ext cx="812800" cy="19494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omic Sans MS"/>
              <a:cs typeface="Comic Sans MS"/>
            </a:endParaRPr>
          </a:p>
        </p:txBody>
      </p:sp>
      <p:sp>
        <p:nvSpPr>
          <p:cNvPr id="202764" name="Oval 12"/>
          <p:cNvSpPr>
            <a:spLocks noChangeArrowheads="1"/>
          </p:cNvSpPr>
          <p:nvPr/>
        </p:nvSpPr>
        <p:spPr bwMode="auto">
          <a:xfrm>
            <a:off x="1289050" y="27368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14400" y="3355975"/>
          <a:ext cx="3317875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Image" r:id="rId4" imgW="6485714" imgH="6466667" progId="PhotoDeluxe.Image.2">
                  <p:embed/>
                </p:oleObj>
              </mc:Choice>
              <mc:Fallback>
                <p:oleObj name="Image" r:id="rId4" imgW="6485714" imgH="6466667" progId="PhotoDeluxe.Image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5975"/>
                        <a:ext cx="3317875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85800" y="304800"/>
          <a:ext cx="2795588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Image" r:id="rId6" imgW="6354062" imgH="6211167" progId="PhotoDeluxe.Image.2">
                  <p:embed/>
                </p:oleObj>
              </mc:Choice>
              <mc:Fallback>
                <p:oleObj name="Image" r:id="rId6" imgW="6354062" imgH="6211167" progId="PhotoDeluxe.Image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2795588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892675" y="3355975"/>
          <a:ext cx="3260725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Image" r:id="rId8" imgW="6439799" imgH="6466667" progId="PhotoDeluxe.Image.2">
                  <p:embed/>
                </p:oleObj>
              </mc:Choice>
              <mc:Fallback>
                <p:oleObj name="Image" r:id="rId8" imgW="6439799" imgH="6466667" progId="PhotoDeluxe.Image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3355975"/>
                        <a:ext cx="3260725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662613" y="304800"/>
          <a:ext cx="2719387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Image" r:id="rId10" imgW="6409524" imgH="6439799" progId="PhotoDeluxe.Image.2">
                  <p:embed/>
                </p:oleObj>
              </mc:Choice>
              <mc:Fallback>
                <p:oleObj name="Image" r:id="rId10" imgW="6409524" imgH="6439799" progId="PhotoDeluxe.Image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304800"/>
                        <a:ext cx="2719387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33800" y="1676400"/>
            <a:ext cx="18508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An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12725" y="193675"/>
            <a:ext cx="79094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Approximate Aspect Graphs (Ikeuchi &amp; Kanade, 1987)</a:t>
            </a:r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533400" y="685800"/>
            <a:ext cx="8153400" cy="5638800"/>
            <a:chOff x="288" y="480"/>
            <a:chExt cx="5260" cy="3649"/>
          </a:xfrm>
        </p:grpSpPr>
        <p:pic>
          <p:nvPicPr>
            <p:cNvPr id="91141" name="Picture 4" descr="IKphot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491"/>
              <a:ext cx="1248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2" name="Picture 5" descr="IKpho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499"/>
              <a:ext cx="1200" cy="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3" name="Picture 6" descr="IKmode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480"/>
              <a:ext cx="1296" cy="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4" name="Picture 7" descr="IKspher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0" y="504"/>
              <a:ext cx="1228" cy="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5" name="Picture 8" descr="IKaspect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" y="1776"/>
              <a:ext cx="5260" cy="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140" name="Text Box 9"/>
          <p:cNvSpPr txBox="1">
            <a:spLocks noChangeArrowheads="1"/>
          </p:cNvSpPr>
          <p:nvPr/>
        </p:nvSpPr>
        <p:spPr bwMode="auto">
          <a:xfrm>
            <a:off x="441325" y="6324600"/>
            <a:ext cx="7758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“Automatic Generation of Object Recognition Programs,” by K. Ikeuchi and T. Kanade, Proc. of the IEEE, 76(8):1016-1035 (1988).</a:t>
            </a:r>
          </a:p>
          <a:p>
            <a:r>
              <a:rPr lang="en-US" sz="1000">
                <a:solidFill>
                  <a:srgbClr val="FFFFFF"/>
                </a:solidFill>
                <a:sym typeface="Symbol" pitchFamily="18" charset="2"/>
              </a:rPr>
              <a:t></a:t>
            </a:r>
            <a:r>
              <a:rPr lang="en-US" sz="1000">
                <a:solidFill>
                  <a:srgbClr val="FFFFFF"/>
                </a:solidFill>
              </a:rPr>
              <a:t> 1988 IEEE.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12725" y="193675"/>
            <a:ext cx="76520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Approximate Aspect Graphs II: Object Localization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(Ikeuchi &amp; Kanade, 1987)</a:t>
            </a:r>
          </a:p>
        </p:txBody>
      </p:sp>
      <p:pic>
        <p:nvPicPr>
          <p:cNvPr id="92163" name="Picture 3" descr="IK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1223963"/>
            <a:ext cx="28638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 descr="IKrec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76675"/>
            <a:ext cx="28956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IKtre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95400"/>
            <a:ext cx="3657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AutoShape 6"/>
          <p:cNvSpPr>
            <a:spLocks noChangeArrowheads="1"/>
          </p:cNvSpPr>
          <p:nvPr/>
        </p:nvSpPr>
        <p:spPr bwMode="auto">
          <a:xfrm rot="1673837">
            <a:off x="3733800" y="22860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 rot="7706599">
            <a:off x="4800600" y="46482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156325" y="4937125"/>
            <a:ext cx="2757488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Reprinted from “Precompiling a Geometrical</a:t>
            </a:r>
          </a:p>
          <a:p>
            <a:r>
              <a:rPr lang="en-US" sz="1000">
                <a:solidFill>
                  <a:srgbClr val="FFFFFF"/>
                </a:solidFill>
              </a:rPr>
              <a:t>Model into an Interpretation Tree for Object</a:t>
            </a:r>
          </a:p>
          <a:p>
            <a:r>
              <a:rPr lang="en-US" sz="1000">
                <a:solidFill>
                  <a:srgbClr val="FFFFFF"/>
                </a:solidFill>
              </a:rPr>
              <a:t>Recognition in Bin-Picking Tasks,” by K. Ikeuchi,</a:t>
            </a:r>
          </a:p>
          <a:p>
            <a:r>
              <a:rPr lang="en-US" sz="1000">
                <a:solidFill>
                  <a:srgbClr val="FFFFFF"/>
                </a:solidFill>
              </a:rPr>
              <a:t>Proc. DARPA Image Understanding Workshop,</a:t>
            </a:r>
          </a:p>
          <a:p>
            <a:r>
              <a:rPr lang="en-US" sz="1000">
                <a:solidFill>
                  <a:srgbClr val="FFFFFF"/>
                </a:solidFill>
              </a:rPr>
              <a:t>1987.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9248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41325" y="269875"/>
            <a:ext cx="7843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What can happen to a curve in the vicinity of a point?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93725" y="3546475"/>
            <a:ext cx="41442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(a) Regular point;</a:t>
            </a:r>
          </a:p>
          <a:p>
            <a:endParaRPr lang="en-US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(b) inflection;</a:t>
            </a:r>
          </a:p>
          <a:p>
            <a:endParaRPr lang="en-US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(c) cusp of the first kind;</a:t>
            </a:r>
          </a:p>
          <a:p>
            <a:endParaRPr lang="en-US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(d) cusp of the second kind.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65125" y="269875"/>
            <a:ext cx="2344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Gauss Map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3152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98525" y="4460875"/>
            <a:ext cx="8302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 It maps points on a curve onto points on the unit circle.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898525" y="5299075"/>
            <a:ext cx="8533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 The direction of traversal of the Gaussian image reverts</a:t>
            </a:r>
          </a:p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at inflections: it folds there.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3695700" y="33655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6165850" y="27051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2546350" y="25019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6775450" y="33591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1676400" y="18415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6337300" y="30289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98525" y="498475"/>
            <a:ext cx="2226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The curvature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09600"/>
            <a:ext cx="40767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8" name="Line 4"/>
          <p:cNvSpPr>
            <a:spLocks noChangeShapeType="1"/>
          </p:cNvSpPr>
          <p:nvPr/>
        </p:nvSpPr>
        <p:spPr bwMode="auto">
          <a:xfrm flipH="1">
            <a:off x="6083300" y="1257300"/>
            <a:ext cx="393700" cy="2032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7061200" y="3467100"/>
            <a:ext cx="241300" cy="101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7353300" y="355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7223125" y="3648075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CC99"/>
                </a:solidFill>
              </a:rPr>
              <a:t>C</a:t>
            </a:r>
            <a:endParaRPr lang="en-US">
              <a:solidFill>
                <a:srgbClr val="00CC99"/>
              </a:solidFill>
            </a:endParaRP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1431925" y="4572000"/>
            <a:ext cx="521168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i="1" dirty="0">
                <a:solidFill>
                  <a:srgbClr val="FFFFFF"/>
                </a:solidFill>
              </a:rPr>
              <a:t> C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is the center of curvature</a:t>
            </a:r>
            <a:r>
              <a:rPr lang="en-US" dirty="0">
                <a:solidFill>
                  <a:srgbClr val="FFFFFF"/>
                </a:solidFill>
              </a:rPr>
              <a:t>;</a:t>
            </a:r>
          </a:p>
          <a:p>
            <a:pPr>
              <a:buFontTx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i="1" dirty="0">
                <a:solidFill>
                  <a:srgbClr val="FFFFFF"/>
                </a:solidFill>
              </a:rPr>
              <a:t> R = CP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is the radius of curvature</a:t>
            </a:r>
            <a:r>
              <a:rPr lang="en-US" dirty="0">
                <a:solidFill>
                  <a:srgbClr val="FFFFFF"/>
                </a:solidFill>
              </a:rPr>
              <a:t>;</a:t>
            </a:r>
          </a:p>
          <a:p>
            <a:pPr>
              <a:buFontTx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  <a:sym typeface="Symbol" pitchFamily="18" charset="2"/>
              </a:rPr>
              <a:t></a:t>
            </a:r>
            <a:r>
              <a:rPr lang="en-US" dirty="0">
                <a:solidFill>
                  <a:srgbClr val="FFFFFF"/>
                </a:solidFill>
              </a:rPr>
              <a:t> = </a:t>
            </a:r>
            <a:r>
              <a:rPr lang="en-US" dirty="0" err="1">
                <a:solidFill>
                  <a:srgbClr val="FFFFFF"/>
                </a:solidFill>
              </a:rPr>
              <a:t>lim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ymbol" pitchFamily="18" charset="2"/>
              </a:rPr>
              <a:t>dq</a:t>
            </a:r>
            <a:r>
              <a:rPr lang="en-US" dirty="0">
                <a:solidFill>
                  <a:srgbClr val="FFFFFF"/>
                </a:solidFill>
                <a:latin typeface="Symbol" pitchFamily="18" charset="2"/>
              </a:rPr>
              <a:t>/d</a:t>
            </a:r>
            <a:r>
              <a:rPr lang="en-US" dirty="0">
                <a:solidFill>
                  <a:srgbClr val="FFFFFF"/>
                </a:solidFill>
              </a:rPr>
              <a:t>s = 1/</a:t>
            </a:r>
            <a:r>
              <a:rPr lang="en-US" i="1" dirty="0">
                <a:solidFill>
                  <a:srgbClr val="FFFFFF"/>
                </a:solidFill>
              </a:rPr>
              <a:t>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is the curvature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93725" y="498475"/>
            <a:ext cx="6497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Closed curves admit a canonical orientation..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3491" name="Freeform 4"/>
          <p:cNvSpPr>
            <a:spLocks/>
          </p:cNvSpPr>
          <p:nvPr/>
        </p:nvSpPr>
        <p:spPr bwMode="auto">
          <a:xfrm>
            <a:off x="2312988" y="1677988"/>
            <a:ext cx="4313237" cy="3575050"/>
          </a:xfrm>
          <a:custGeom>
            <a:avLst/>
            <a:gdLst>
              <a:gd name="T0" fmla="*/ 2147483647 w 2717"/>
              <a:gd name="T1" fmla="*/ 2147483647 h 2252"/>
              <a:gd name="T2" fmla="*/ 2147483647 w 2717"/>
              <a:gd name="T3" fmla="*/ 2147483647 h 2252"/>
              <a:gd name="T4" fmla="*/ 2147483647 w 2717"/>
              <a:gd name="T5" fmla="*/ 2147483647 h 2252"/>
              <a:gd name="T6" fmla="*/ 2147483647 w 2717"/>
              <a:gd name="T7" fmla="*/ 2147483647 h 2252"/>
              <a:gd name="T8" fmla="*/ 2147483647 w 2717"/>
              <a:gd name="T9" fmla="*/ 2147483647 h 2252"/>
              <a:gd name="T10" fmla="*/ 2147483647 w 2717"/>
              <a:gd name="T11" fmla="*/ 2147483647 h 2252"/>
              <a:gd name="T12" fmla="*/ 2147483647 w 2717"/>
              <a:gd name="T13" fmla="*/ 2147483647 h 2252"/>
              <a:gd name="T14" fmla="*/ 2147483647 w 2717"/>
              <a:gd name="T15" fmla="*/ 2147483647 h 2252"/>
              <a:gd name="T16" fmla="*/ 2147483647 w 2717"/>
              <a:gd name="T17" fmla="*/ 2147483647 h 2252"/>
              <a:gd name="T18" fmla="*/ 2147483647 w 2717"/>
              <a:gd name="T19" fmla="*/ 2147483647 h 2252"/>
              <a:gd name="T20" fmla="*/ 2147483647 w 2717"/>
              <a:gd name="T21" fmla="*/ 2147483647 h 22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17"/>
              <a:gd name="T34" fmla="*/ 0 h 2252"/>
              <a:gd name="T35" fmla="*/ 2717 w 2717"/>
              <a:gd name="T36" fmla="*/ 2252 h 22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17" h="2252">
                <a:moveTo>
                  <a:pt x="79" y="911"/>
                </a:moveTo>
                <a:cubicBezTo>
                  <a:pt x="0" y="1084"/>
                  <a:pt x="6" y="1252"/>
                  <a:pt x="183" y="1471"/>
                </a:cubicBezTo>
                <a:cubicBezTo>
                  <a:pt x="360" y="1690"/>
                  <a:pt x="758" y="2194"/>
                  <a:pt x="1143" y="2223"/>
                </a:cubicBezTo>
                <a:cubicBezTo>
                  <a:pt x="1528" y="2252"/>
                  <a:pt x="2273" y="1982"/>
                  <a:pt x="2495" y="1647"/>
                </a:cubicBezTo>
                <a:cubicBezTo>
                  <a:pt x="2717" y="1312"/>
                  <a:pt x="2595" y="428"/>
                  <a:pt x="2476" y="214"/>
                </a:cubicBezTo>
                <a:cubicBezTo>
                  <a:pt x="2357" y="0"/>
                  <a:pt x="1907" y="255"/>
                  <a:pt x="1780" y="366"/>
                </a:cubicBezTo>
                <a:cubicBezTo>
                  <a:pt x="1653" y="477"/>
                  <a:pt x="1753" y="730"/>
                  <a:pt x="1711" y="879"/>
                </a:cubicBezTo>
                <a:cubicBezTo>
                  <a:pt x="1669" y="1028"/>
                  <a:pt x="1635" y="1247"/>
                  <a:pt x="1527" y="1263"/>
                </a:cubicBezTo>
                <a:cubicBezTo>
                  <a:pt x="1419" y="1279"/>
                  <a:pt x="1208" y="1113"/>
                  <a:pt x="1063" y="975"/>
                </a:cubicBezTo>
                <a:cubicBezTo>
                  <a:pt x="918" y="837"/>
                  <a:pt x="819" y="442"/>
                  <a:pt x="655" y="431"/>
                </a:cubicBezTo>
                <a:cubicBezTo>
                  <a:pt x="491" y="420"/>
                  <a:pt x="158" y="738"/>
                  <a:pt x="79" y="91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3886200" y="3124200"/>
            <a:ext cx="228600" cy="2286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3493" name="Oval 6"/>
          <p:cNvSpPr>
            <a:spLocks noChangeArrowheads="1"/>
          </p:cNvSpPr>
          <p:nvPr/>
        </p:nvSpPr>
        <p:spPr bwMode="auto">
          <a:xfrm>
            <a:off x="4927600" y="2984500"/>
            <a:ext cx="228600" cy="2286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387600" y="3302000"/>
            <a:ext cx="100330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>
            <a:off x="2374900" y="3606800"/>
            <a:ext cx="177800" cy="939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2235200" y="3429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3497" name="Line 10"/>
          <p:cNvSpPr>
            <a:spLocks noChangeShapeType="1"/>
          </p:cNvSpPr>
          <p:nvPr/>
        </p:nvSpPr>
        <p:spPr bwMode="auto">
          <a:xfrm flipH="1" flipV="1">
            <a:off x="4889500" y="4953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8" name="Line 11"/>
          <p:cNvSpPr>
            <a:spLocks noChangeShapeType="1"/>
          </p:cNvSpPr>
          <p:nvPr/>
        </p:nvSpPr>
        <p:spPr bwMode="auto">
          <a:xfrm flipH="1">
            <a:off x="4940300" y="5029200"/>
            <a:ext cx="177800" cy="20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6461125" y="3768725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  <a:latin typeface="Symbol" pitchFamily="18" charset="2"/>
              </a:rPr>
              <a:t>k</a:t>
            </a:r>
            <a:r>
              <a:rPr lang="en-US" dirty="0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&gt; 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4114800" y="29718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FF"/>
                </a:solidFill>
                <a:latin typeface="Symbol" pitchFamily="18" charset="2"/>
              </a:rPr>
              <a:t>k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FFFF"/>
                </a:solidFill>
              </a:rPr>
              <a:t>&lt;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FFFF"/>
                </a:solidFill>
              </a:rPr>
              <a:t>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501" name="Text Box 18"/>
          <p:cNvSpPr txBox="1">
            <a:spLocks noChangeArrowheads="1"/>
          </p:cNvSpPr>
          <p:nvPr/>
        </p:nvSpPr>
        <p:spPr bwMode="auto">
          <a:xfrm>
            <a:off x="974725" y="5686425"/>
            <a:ext cx="6455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Symbol" charset="0"/>
              <a:buChar char="k"/>
            </a:pPr>
            <a:r>
              <a:rPr lang="en-US" dirty="0" smtClean="0">
                <a:solidFill>
                  <a:srgbClr val="FFFFFF"/>
                </a:solidFill>
              </a:rPr>
              <a:t>= </a:t>
            </a:r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en-US" dirty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dirty="0">
                <a:solidFill>
                  <a:srgbClr val="FFFFFF"/>
                </a:solidFill>
              </a:rPr>
              <a:t> / ds      </a:t>
            </a:r>
            <a:r>
              <a:rPr lang="en-US" dirty="0" err="1">
                <a:solidFill>
                  <a:srgbClr val="FFFFFF"/>
                </a:solidFill>
                <a:latin typeface="cmsy10" pitchFamily="34" charset="0"/>
              </a:rPr>
              <a:t>Ã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latin typeface="Comic Sans MS"/>
                <a:cs typeface="Comic Sans MS"/>
              </a:rPr>
              <a:t>derivative of the Gauss </a:t>
            </a:r>
            <a:r>
              <a:rPr lang="en-US" dirty="0" smtClean="0">
                <a:solidFill>
                  <a:srgbClr val="FFFFFF"/>
                </a:solidFill>
                <a:latin typeface="Comic Sans MS"/>
                <a:cs typeface="Comic Sans MS"/>
              </a:rPr>
              <a:t>map</a:t>
            </a:r>
            <a:endParaRPr lang="en-US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FFFFFF"/>
                </a:solidFill>
                <a:latin typeface="+mj-lt"/>
                <a:cs typeface="Comic Sans MS"/>
              </a:rPr>
              <a:t>d</a:t>
            </a:r>
            <a:r>
              <a:rPr lang="en-US" b="1" dirty="0" err="1" smtClean="0">
                <a:solidFill>
                  <a:srgbClr val="FFFFFF"/>
                </a:solidFill>
                <a:latin typeface="+mj-lt"/>
                <a:cs typeface="Comic Sans MS"/>
              </a:rPr>
              <a:t>t</a:t>
            </a:r>
            <a:r>
              <a:rPr lang="en-US" dirty="0" smtClean="0">
                <a:solidFill>
                  <a:srgbClr val="FFFFFF"/>
                </a:solidFill>
                <a:latin typeface="+mj-lt"/>
                <a:cs typeface="Comic Sans MS"/>
              </a:rPr>
              <a:t>/ds = </a:t>
            </a:r>
            <a:r>
              <a:rPr lang="en-US" i="1" dirty="0" smtClean="0">
                <a:solidFill>
                  <a:srgbClr val="FFFFFF"/>
                </a:solidFill>
                <a:latin typeface="Symbol" pitchFamily="18" charset="2"/>
              </a:rPr>
              <a:t>k</a:t>
            </a:r>
            <a:r>
              <a:rPr lang="en-US" dirty="0" smtClean="0">
                <a:solidFill>
                  <a:srgbClr val="FFFFFF"/>
                </a:solidFill>
                <a:latin typeface="+mj-lt"/>
                <a:cs typeface="Comic Sans MS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Comic Sans MS"/>
              </a:rPr>
              <a:t>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3733800" cy="41338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898525" y="498475"/>
            <a:ext cx="6813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omic Sans MS"/>
                <a:cs typeface="Comic Sans MS"/>
              </a:rPr>
              <a:t>Twisted curves are more complicated animals..</a:t>
            </a:r>
            <a:endParaRPr lang="en-US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4516" name="Freeform 5"/>
          <p:cNvSpPr>
            <a:spLocks/>
          </p:cNvSpPr>
          <p:nvPr/>
        </p:nvSpPr>
        <p:spPr bwMode="auto">
          <a:xfrm>
            <a:off x="3667125" y="3263900"/>
            <a:ext cx="682625" cy="31750"/>
          </a:xfrm>
          <a:custGeom>
            <a:avLst/>
            <a:gdLst>
              <a:gd name="T0" fmla="*/ 0 w 430"/>
              <a:gd name="T1" fmla="*/ 2147483647 h 20"/>
              <a:gd name="T2" fmla="*/ 2147483647 w 430"/>
              <a:gd name="T3" fmla="*/ 2147483647 h 20"/>
              <a:gd name="T4" fmla="*/ 2147483647 w 430"/>
              <a:gd name="T5" fmla="*/ 0 h 20"/>
              <a:gd name="T6" fmla="*/ 2147483647 w 430"/>
              <a:gd name="T7" fmla="*/ 0 h 20"/>
              <a:gd name="T8" fmla="*/ 0 60000 65536"/>
              <a:gd name="T9" fmla="*/ 0 60000 65536"/>
              <a:gd name="T10" fmla="*/ 0 60000 65536"/>
              <a:gd name="T11" fmla="*/ 0 60000 65536"/>
              <a:gd name="T12" fmla="*/ 0 w 430"/>
              <a:gd name="T13" fmla="*/ 0 h 20"/>
              <a:gd name="T14" fmla="*/ 430 w 430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0" h="20">
                <a:moveTo>
                  <a:pt x="0" y="20"/>
                </a:moveTo>
                <a:lnTo>
                  <a:pt x="142" y="8"/>
                </a:lnTo>
                <a:lnTo>
                  <a:pt x="279" y="0"/>
                </a:lnTo>
                <a:lnTo>
                  <a:pt x="430" y="0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17" name="Freeform 7"/>
          <p:cNvSpPr>
            <a:spLocks/>
          </p:cNvSpPr>
          <p:nvPr/>
        </p:nvSpPr>
        <p:spPr bwMode="auto">
          <a:xfrm>
            <a:off x="4422775" y="3270250"/>
            <a:ext cx="838200" cy="212725"/>
          </a:xfrm>
          <a:custGeom>
            <a:avLst/>
            <a:gdLst>
              <a:gd name="T0" fmla="*/ 0 w 528"/>
              <a:gd name="T1" fmla="*/ 0 h 134"/>
              <a:gd name="T2" fmla="*/ 2147483647 w 528"/>
              <a:gd name="T3" fmla="*/ 2147483647 h 134"/>
              <a:gd name="T4" fmla="*/ 2147483647 w 528"/>
              <a:gd name="T5" fmla="*/ 2147483647 h 134"/>
              <a:gd name="T6" fmla="*/ 2147483647 w 528"/>
              <a:gd name="T7" fmla="*/ 2147483647 h 134"/>
              <a:gd name="T8" fmla="*/ 2147483647 w 528"/>
              <a:gd name="T9" fmla="*/ 2147483647 h 134"/>
              <a:gd name="T10" fmla="*/ 2147483647 w 528"/>
              <a:gd name="T11" fmla="*/ 2147483647 h 134"/>
              <a:gd name="T12" fmla="*/ 2147483647 w 528"/>
              <a:gd name="T13" fmla="*/ 2147483647 h 134"/>
              <a:gd name="T14" fmla="*/ 2147483647 w 528"/>
              <a:gd name="T15" fmla="*/ 2147483647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134"/>
              <a:gd name="T26" fmla="*/ 528 w 528"/>
              <a:gd name="T27" fmla="*/ 134 h 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134">
                <a:moveTo>
                  <a:pt x="0" y="0"/>
                </a:moveTo>
                <a:lnTo>
                  <a:pt x="92" y="8"/>
                </a:lnTo>
                <a:lnTo>
                  <a:pt x="178" y="22"/>
                </a:lnTo>
                <a:lnTo>
                  <a:pt x="264" y="42"/>
                </a:lnTo>
                <a:lnTo>
                  <a:pt x="342" y="64"/>
                </a:lnTo>
                <a:lnTo>
                  <a:pt x="408" y="84"/>
                </a:lnTo>
                <a:lnTo>
                  <a:pt x="474" y="112"/>
                </a:lnTo>
                <a:lnTo>
                  <a:pt x="528" y="134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18" name="Freeform 8"/>
          <p:cNvSpPr>
            <a:spLocks/>
          </p:cNvSpPr>
          <p:nvPr/>
        </p:nvSpPr>
        <p:spPr bwMode="auto">
          <a:xfrm>
            <a:off x="5314950" y="3511550"/>
            <a:ext cx="1355725" cy="530225"/>
          </a:xfrm>
          <a:custGeom>
            <a:avLst/>
            <a:gdLst>
              <a:gd name="T0" fmla="*/ 0 w 854"/>
              <a:gd name="T1" fmla="*/ 0 h 334"/>
              <a:gd name="T2" fmla="*/ 2147483647 w 854"/>
              <a:gd name="T3" fmla="*/ 2147483647 h 334"/>
              <a:gd name="T4" fmla="*/ 2147483647 w 854"/>
              <a:gd name="T5" fmla="*/ 2147483647 h 334"/>
              <a:gd name="T6" fmla="*/ 2147483647 w 854"/>
              <a:gd name="T7" fmla="*/ 2147483647 h 334"/>
              <a:gd name="T8" fmla="*/ 2147483647 w 854"/>
              <a:gd name="T9" fmla="*/ 2147483647 h 334"/>
              <a:gd name="T10" fmla="*/ 2147483647 w 854"/>
              <a:gd name="T11" fmla="*/ 2147483647 h 334"/>
              <a:gd name="T12" fmla="*/ 2147483647 w 854"/>
              <a:gd name="T13" fmla="*/ 2147483647 h 334"/>
              <a:gd name="T14" fmla="*/ 2147483647 w 854"/>
              <a:gd name="T15" fmla="*/ 2147483647 h 334"/>
              <a:gd name="T16" fmla="*/ 2147483647 w 854"/>
              <a:gd name="T17" fmla="*/ 2147483647 h 334"/>
              <a:gd name="T18" fmla="*/ 2147483647 w 854"/>
              <a:gd name="T19" fmla="*/ 2147483647 h 3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4"/>
              <a:gd name="T31" fmla="*/ 0 h 334"/>
              <a:gd name="T32" fmla="*/ 854 w 854"/>
              <a:gd name="T33" fmla="*/ 334 h 3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4" h="334">
                <a:moveTo>
                  <a:pt x="0" y="0"/>
                </a:moveTo>
                <a:lnTo>
                  <a:pt x="78" y="48"/>
                </a:lnTo>
                <a:lnTo>
                  <a:pt x="166" y="102"/>
                </a:lnTo>
                <a:lnTo>
                  <a:pt x="286" y="180"/>
                </a:lnTo>
                <a:lnTo>
                  <a:pt x="352" y="228"/>
                </a:lnTo>
                <a:lnTo>
                  <a:pt x="430" y="276"/>
                </a:lnTo>
                <a:lnTo>
                  <a:pt x="544" y="320"/>
                </a:lnTo>
                <a:lnTo>
                  <a:pt x="634" y="334"/>
                </a:lnTo>
                <a:lnTo>
                  <a:pt x="720" y="328"/>
                </a:lnTo>
                <a:lnTo>
                  <a:pt x="854" y="300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 flipV="1">
            <a:off x="3498850" y="3311525"/>
            <a:ext cx="98425" cy="2222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EAN20PONCE@CGXBVIMFUVWXY5LK" val="3251"/>
</p:tagLst>
</file>

<file path=ppt/theme/theme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6622</TotalTime>
  <Words>1877</Words>
  <Application>Microsoft Macintosh PowerPoint</Application>
  <PresentationFormat>On-screen Show (4:3)</PresentationFormat>
  <Paragraphs>361</Paragraphs>
  <Slides>42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Comic Sans MS</vt:lpstr>
      <vt:lpstr>cmsy10</vt:lpstr>
      <vt:lpstr>4_Blank Presentation</vt:lpstr>
      <vt:lpstr>Blank Presentation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Jean Ponce</dc:creator>
  <cp:lastModifiedBy>support</cp:lastModifiedBy>
  <cp:revision>605</cp:revision>
  <cp:lastPrinted>2012-05-28T06:33:52Z</cp:lastPrinted>
  <dcterms:created xsi:type="dcterms:W3CDTF">2001-08-30T01:46:47Z</dcterms:created>
  <dcterms:modified xsi:type="dcterms:W3CDTF">2012-05-28T06:42:33Z</dcterms:modified>
</cp:coreProperties>
</file>