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79" r:id="rId3"/>
    <p:sldId id="275" r:id="rId4"/>
    <p:sldId id="278" r:id="rId5"/>
    <p:sldId id="276" r:id="rId6"/>
    <p:sldId id="277" r:id="rId7"/>
    <p:sldId id="256" r:id="rId8"/>
    <p:sldId id="257" r:id="rId9"/>
    <p:sldId id="258" r:id="rId10"/>
    <p:sldId id="259" r:id="rId11"/>
    <p:sldId id="260" r:id="rId12"/>
    <p:sldId id="261" r:id="rId13"/>
    <p:sldId id="264" r:id="rId14"/>
    <p:sldId id="262" r:id="rId15"/>
    <p:sldId id="263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53" autoAdjust="0"/>
    <p:restoredTop sz="93607" autoAdjust="0"/>
  </p:normalViewPr>
  <p:slideViewPr>
    <p:cSldViewPr>
      <p:cViewPr varScale="1">
        <p:scale>
          <a:sx n="83" d="100"/>
          <a:sy n="83" d="100"/>
        </p:scale>
        <p:origin x="-1555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07C1D-51E0-4D01-ACBA-4A20180367CC}" type="datetimeFigureOut">
              <a:rPr lang="fr-FR" smtClean="0"/>
              <a:t>12/01/2015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3D6B3-2C3B-4925-BA18-71FC4DBC77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1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3D6B3-2C3B-4925-BA18-71FC4DBC7709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3D6B3-2C3B-4925-BA18-71FC4DBC7709}" type="slidenum">
              <a:rPr lang="fr-FR" smtClean="0"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3D6B3-2C3B-4925-BA18-71FC4DBC7709}" type="slidenum">
              <a:rPr lang="fr-FR" smtClean="0"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3D6B3-2C3B-4925-BA18-71FC4DBC7709}" type="slidenum">
              <a:rPr lang="fr-FR" smtClean="0"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3D6B3-2C3B-4925-BA18-71FC4DBC7709}" type="slidenum">
              <a:rPr lang="fr-FR" smtClean="0"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3D6B3-2C3B-4925-BA18-71FC4DBC7709}" type="slidenum">
              <a:rPr lang="fr-FR" smtClean="0"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3D6B3-2C3B-4925-BA18-71FC4DBC7709}" type="slidenum">
              <a:rPr lang="fr-FR" smtClean="0"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3D6B3-2C3B-4925-BA18-71FC4DBC7709}" type="slidenum">
              <a:rPr lang="fr-FR" smtClean="0"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3D6B3-2C3B-4925-BA18-71FC4DBC7709}" type="slidenum">
              <a:rPr lang="fr-FR" smtClean="0"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3D6B3-2C3B-4925-BA18-71FC4DBC7709}" type="slidenum">
              <a:rPr lang="fr-FR" smtClean="0"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3D6B3-2C3B-4925-BA18-71FC4DBC7709}" type="slidenum">
              <a:rPr lang="fr-FR" smtClean="0"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3D6B3-2C3B-4925-BA18-71FC4DBC7709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3D6B3-2C3B-4925-BA18-71FC4DBC7709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3D6B3-2C3B-4925-BA18-71FC4DBC7709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3D6B3-2C3B-4925-BA18-71FC4DBC7709}" type="slidenum">
              <a:rPr lang="fr-FR" smtClean="0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3D6B3-2C3B-4925-BA18-71FC4DBC7709}" type="slidenum">
              <a:rPr lang="fr-FR" smtClean="0"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3D6B3-2C3B-4925-BA18-71FC4DBC7709}" type="slidenum">
              <a:rPr lang="fr-FR" smtClean="0"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3D6B3-2C3B-4925-BA18-71FC4DBC7709}" type="slidenum">
              <a:rPr lang="fr-FR" smtClean="0"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3D6B3-2C3B-4925-BA18-71FC4DBC7709}" type="slidenum">
              <a:rPr lang="fr-FR" smtClean="0"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12/01/2015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12/01/2015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12/01/2015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12/01/2015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12/01/2015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12/01/2015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12/01/2015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on FB.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know that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7776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sequence </a:t>
            </a:r>
            <a:r>
              <a:rPr lang="en-US" dirty="0" err="1" smtClean="0"/>
              <a:t>A_n</a:t>
            </a:r>
            <a:r>
              <a:rPr lang="en-US" dirty="0" smtClean="0"/>
              <a:t> from A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175385" cy="31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49074" cy="221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1088"/>
            <a:ext cx="8381038" cy="221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calculus and branching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793" y="2315716"/>
            <a:ext cx="8900207" cy="377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bound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7525550" cy="430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[S Foss]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7889062" cy="380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8606672" cy="15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142" y="3861048"/>
            <a:ext cx="7613782" cy="209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8672670" cy="161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110" y="3645024"/>
            <a:ext cx="8123923" cy="269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8040721" cy="451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 +     branching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7569531" cy="442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immigration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7986409" cy="509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Maths</a:t>
            </a:r>
            <a:r>
              <a:rPr lang="en-US" dirty="0" smtClean="0"/>
              <a:t> has no frontier for Francois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0661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ex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8150508" cy="41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8604494" cy="39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964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1016"/>
            <a:ext cx="8387142" cy="643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027786" cy="348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0151" y="4941168"/>
            <a:ext cx="9204151" cy="156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84479" cy="454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of rare wildlife</a:t>
            </a:r>
            <a:endParaRPr lang="fr-FR" dirty="0"/>
          </a:p>
        </p:txBody>
      </p:sp>
      <p:pic>
        <p:nvPicPr>
          <p:cNvPr id="1026" name="Picture 2" descr="H:\Pictures\Pictures\GEO\india\Inde12-F\P1050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20" y="1600200"/>
            <a:ext cx="678176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1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1267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3365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FB: specialist of </a:t>
            </a:r>
            <a:r>
              <a:rPr lang="en-US" dirty="0" err="1" smtClean="0"/>
              <a:t>american</a:t>
            </a:r>
            <a:r>
              <a:rPr lang="en-US" dirty="0" smtClean="0"/>
              <a:t> indigenous art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610681" cy="4958011"/>
          </a:xfrm>
        </p:spPr>
      </p:pic>
    </p:spTree>
    <p:extLst>
      <p:ext uri="{BB962C8B-B14F-4D97-AF65-F5344CB8AC3E}">
        <p14:creationId xmlns:p14="http://schemas.microsoft.com/office/powerpoint/2010/main" val="244258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for the society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A</a:t>
            </a:r>
            <a:r>
              <a:rPr lang="fr-FR" dirty="0" err="1" smtClean="0"/>
              <a:t>uthor</a:t>
            </a:r>
            <a:r>
              <a:rPr lang="fr-FR" dirty="0" smtClean="0"/>
              <a:t> of </a:t>
            </a:r>
            <a:r>
              <a:rPr lang="en-US" dirty="0" smtClean="0"/>
              <a:t>the report</a:t>
            </a:r>
            <a:r>
              <a:rPr lang="fr-FR" dirty="0" smtClean="0"/>
              <a:t>: « Communication networks of the future » </a:t>
            </a:r>
            <a:r>
              <a:rPr lang="fr-FR" dirty="0" err="1" smtClean="0"/>
              <a:t>handled</a:t>
            </a:r>
            <a:r>
              <a:rPr lang="fr-FR" dirty="0" smtClean="0"/>
              <a:t> to the </a:t>
            </a:r>
            <a:r>
              <a:rPr lang="fr-FR" dirty="0" err="1" smtClean="0"/>
              <a:t>general</a:t>
            </a:r>
            <a:r>
              <a:rPr lang="fr-FR" dirty="0" smtClean="0"/>
              <a:t> management of the French </a:t>
            </a:r>
            <a:r>
              <a:rPr lang="fr-FR" dirty="0" err="1" smtClean="0"/>
              <a:t>enterprises</a:t>
            </a:r>
            <a:r>
              <a:rPr lang="fr-FR" dirty="0" smtClean="0"/>
              <a:t> (Direction </a:t>
            </a:r>
            <a:r>
              <a:rPr lang="fr-FR" dirty="0"/>
              <a:t>générale des </a:t>
            </a:r>
            <a:r>
              <a:rPr lang="fr-FR" dirty="0" smtClean="0"/>
              <a:t>Entreprises). Co-auteurs V</a:t>
            </a:r>
            <a:r>
              <a:rPr lang="fr-FR" dirty="0"/>
              <a:t>. BADRINATH, F. BOURDONCLE, C. </a:t>
            </a:r>
            <a:r>
              <a:rPr lang="fr-FR" dirty="0" smtClean="0"/>
              <a:t>DIOT, S</a:t>
            </a:r>
            <a:r>
              <a:rPr lang="fr-FR" dirty="0"/>
              <a:t>. FDIDA et D. </a:t>
            </a:r>
            <a:r>
              <a:rPr lang="fr-FR" dirty="0" smtClean="0"/>
              <a:t>KOFMAN. </a:t>
            </a:r>
          </a:p>
          <a:p>
            <a:r>
              <a:rPr lang="fr-FR" dirty="0" smtClean="0"/>
              <a:t>FB </a:t>
            </a:r>
            <a:r>
              <a:rPr lang="fr-FR" dirty="0" err="1" smtClean="0"/>
              <a:t>published</a:t>
            </a:r>
            <a:r>
              <a:rPr lang="fr-FR" dirty="0" smtClean="0"/>
              <a:t> a </a:t>
            </a:r>
            <a:r>
              <a:rPr lang="fr-FR" dirty="0" err="1" smtClean="0"/>
              <a:t>shorter</a:t>
            </a:r>
            <a:r>
              <a:rPr lang="fr-FR" dirty="0" smtClean="0"/>
              <a:t> version in </a:t>
            </a:r>
            <a:r>
              <a:rPr lang="fr-FR" dirty="0"/>
              <a:t>RÉALITÉS </a:t>
            </a:r>
            <a:r>
              <a:rPr lang="fr-FR" dirty="0" smtClean="0"/>
              <a:t>INDUSTRIELLES, nov. </a:t>
            </a:r>
            <a:r>
              <a:rPr lang="fr-FR" dirty="0"/>
              <a:t>2010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458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Deterministic Branching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Eitan</a:t>
            </a:r>
            <a:r>
              <a:rPr lang="en-US" dirty="0" smtClean="0"/>
              <a:t> </a:t>
            </a:r>
            <a:r>
              <a:rPr lang="en-US" smtClean="0"/>
              <a:t>Altman </a:t>
            </a:r>
          </a:p>
          <a:p>
            <a:r>
              <a:rPr lang="en-US" smtClean="0"/>
              <a:t>(</a:t>
            </a:r>
            <a:r>
              <a:rPr lang="en-US" dirty="0" smtClean="0"/>
              <a:t>joint with Dieter </a:t>
            </a:r>
            <a:r>
              <a:rPr lang="en-US" dirty="0" err="1" smtClean="0"/>
              <a:t>Fiems</a:t>
            </a:r>
            <a:r>
              <a:rPr lang="en-US" dirty="0" smtClean="0"/>
              <a:t>)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sequence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/>
          <a:lstStyle/>
          <a:p>
            <a:r>
              <a:rPr lang="en-US" dirty="0" smtClean="0"/>
              <a:t>Standard Branching: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Bn</a:t>
            </a:r>
            <a:r>
              <a:rPr lang="en-US" dirty="0" smtClean="0"/>
              <a:t> is the immigration. We take </a:t>
            </a:r>
            <a:r>
              <a:rPr lang="en-US" dirty="0" err="1" smtClean="0"/>
              <a:t>Bn</a:t>
            </a:r>
            <a:r>
              <a:rPr lang="en-US" dirty="0" smtClean="0"/>
              <a:t> constant</a:t>
            </a:r>
          </a:p>
          <a:p>
            <a:r>
              <a:rPr lang="en-US" dirty="0" err="1" smtClean="0"/>
              <a:t>Xi_i^n</a:t>
            </a:r>
            <a:r>
              <a:rPr lang="en-US" dirty="0" smtClean="0"/>
              <a:t>  are </a:t>
            </a:r>
            <a:r>
              <a:rPr lang="en-US" dirty="0" err="1" smtClean="0"/>
              <a:t>iid</a:t>
            </a:r>
            <a:r>
              <a:rPr lang="en-US" dirty="0" smtClean="0"/>
              <a:t> driving sequences. We shall replace by a single sequence</a:t>
            </a:r>
          </a:p>
          <a:p>
            <a:endParaRPr lang="en-US" dirty="0" smtClean="0"/>
          </a:p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564904"/>
            <a:ext cx="4522726" cy="14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7946993" cy="28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7951092" cy="136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7567</TotalTime>
  <Words>117</Words>
  <Application>Microsoft Office PowerPoint</Application>
  <PresentationFormat>Affichage à l'écran (4:3)</PresentationFormat>
  <Paragraphs>46</Paragraphs>
  <Slides>25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Introduction on FB.</vt:lpstr>
      <vt:lpstr>Maths has no frontier for Francois</vt:lpstr>
      <vt:lpstr>Discovery of rare wildlife</vt:lpstr>
      <vt:lpstr>Photograph</vt:lpstr>
      <vt:lpstr>FB: specialist of american indigenous art</vt:lpstr>
      <vt:lpstr>Actions for the society</vt:lpstr>
      <vt:lpstr>Deterministic Branching</vt:lpstr>
      <vt:lpstr>Driving sequence</vt:lpstr>
      <vt:lpstr>Présentation PowerPoint</vt:lpstr>
      <vt:lpstr>Create the sequence A_n from A</vt:lpstr>
      <vt:lpstr>Présentation PowerPoint</vt:lpstr>
      <vt:lpstr>Network calculus and branching</vt:lpstr>
      <vt:lpstr>Uniform bound</vt:lpstr>
      <vt:lpstr>Improvement [S Foss]</vt:lpstr>
      <vt:lpstr>Présentation PowerPoint</vt:lpstr>
      <vt:lpstr>Présentation PowerPoint</vt:lpstr>
      <vt:lpstr>Présentation PowerPoint</vt:lpstr>
      <vt:lpstr>Max +     branching</vt:lpstr>
      <vt:lpstr>Adding immigration</vt:lpstr>
      <vt:lpstr>Branching ex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Deterministic Branching</dc:title>
  <dc:creator>altman</dc:creator>
  <cp:lastModifiedBy>Utilisateur Windows</cp:lastModifiedBy>
  <cp:revision>16</cp:revision>
  <dcterms:modified xsi:type="dcterms:W3CDTF">2015-01-13T00:47:49Z</dcterms:modified>
</cp:coreProperties>
</file>